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An in depth “How-To” guide of the </a:t>
            </a:r>
            <a:r>
              <a:rPr lang="en-US" sz="2000" dirty="0" err="1" smtClean="0"/>
              <a:t>PropertyDB</a:t>
            </a:r>
            <a:r>
              <a:rPr lang="en-US" sz="2000" dirty="0" smtClean="0"/>
              <a:t> application to ensure an organized, integrated Real Estate system for the years to come.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1400" dirty="0" smtClean="0"/>
              <a:t>By: Mark </a:t>
            </a:r>
            <a:r>
              <a:rPr lang="en-US" sz="1400" dirty="0" err="1" smtClean="0"/>
              <a:t>Saxer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3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integrated Real Estate system stored in a central location to easily provide accurate information to all members of the RES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“Install”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located on the “V:\” drive.</a:t>
            </a:r>
          </a:p>
          <a:p>
            <a:r>
              <a:rPr lang="en-US" dirty="0" smtClean="0"/>
              <a:t>To use it, simply navigate to “V:\</a:t>
            </a:r>
            <a:r>
              <a:rPr lang="en-US" dirty="0" err="1" smtClean="0"/>
              <a:t>web_design</a:t>
            </a:r>
            <a:r>
              <a:rPr lang="en-US" dirty="0" smtClean="0"/>
              <a:t>\</a:t>
            </a:r>
            <a:r>
              <a:rPr lang="en-US" dirty="0" err="1" smtClean="0"/>
              <a:t>leases_n_licenses</a:t>
            </a:r>
            <a:r>
              <a:rPr lang="en-US" dirty="0" smtClean="0"/>
              <a:t>\</a:t>
            </a:r>
            <a:r>
              <a:rPr lang="en-US" dirty="0" err="1" smtClean="0"/>
              <a:t>dist</a:t>
            </a:r>
            <a:r>
              <a:rPr lang="en-US" dirty="0" smtClean="0"/>
              <a:t>\” and run “PropertyBD.exe”</a:t>
            </a:r>
          </a:p>
          <a:p>
            <a:r>
              <a:rPr lang="en-US" dirty="0" smtClean="0"/>
              <a:t>You can also add a shortcut to the “.exe” on your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105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Property Database</vt:lpstr>
      <vt:lpstr>Purpose</vt:lpstr>
      <vt:lpstr>How To “Install”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Database</dc:title>
  <dc:creator>Mark Saxer</dc:creator>
  <cp:lastModifiedBy>%USERNAME%</cp:lastModifiedBy>
  <cp:revision>6</cp:revision>
  <dcterms:created xsi:type="dcterms:W3CDTF">2006-08-16T00:00:00Z</dcterms:created>
  <dcterms:modified xsi:type="dcterms:W3CDTF">2016-08-11T22:11:43Z</dcterms:modified>
</cp:coreProperties>
</file>