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5412-FEF9-4358-AFEC-7346E8B4E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B1A54-5762-494B-9466-B07CEA72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B229-962D-418B-8EC2-588BC0C7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C6BC-CFD4-4BE8-B5E0-BDCD2505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9BA52-03CC-4D97-92DE-121599D7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4613-0E25-4254-A781-BB2C1BDC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DF48E-7A6D-4698-9890-372F00D6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7D71-F8EC-442E-B11B-6240CBB6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7E74-1C3D-4A80-929E-3AAB4FE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EBE0-F400-46C2-92C3-3ADDEB9D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B7A0E-9E07-4A1D-AC55-EC1391245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D2A63-037C-484A-B918-168475E3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E7B1-8EA3-4AD6-B5DA-36C0AD2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B08F-DCF1-40C0-B404-A87CB490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BF5-07BF-45D1-8644-8A5C69C5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1A8-5BC8-46EE-8C18-A412E778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1D65-B3A8-4CE7-A343-56E9DAA4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0FD4-6059-4F35-B017-8C8A2567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BB53-CDED-49E8-8AD9-8EE0B757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D80C-60A1-4AF7-9185-C328D724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CE4F-08E1-4B28-B463-73E0026A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4F73-7EDC-470F-8EC4-8FDFDE30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62B7-9C70-4D18-9222-5358FC05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044C-6B3B-4715-B83E-EB379E75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15EA-5BFE-4E3C-A61F-225DA258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BE88-650A-4FE3-B6D1-99C4FFA5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9139-17B6-478F-9227-81FD7676F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D568B-B976-418F-9CC6-063529FE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2B32D-78CD-4841-A032-C86675D8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747F-F726-41B7-B56D-E4FCC8F6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4FDB-2F53-4A4C-A756-AE8D63B6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E533-9EDA-429D-8A70-6BE97676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47BB-0382-415B-B199-5358B9E0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6B7A-7706-4B46-9697-94912D49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AEC7-E973-4956-9AB9-5862E2C4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9BD6A-0461-4724-8D37-06AF81DE4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AAE45-13AD-48F9-A3F8-DF449237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B58E2-2D58-4D3A-8744-D630E2B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46394-A7FF-4D66-9226-8BD3F05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95C-A3BC-4BA8-AA24-D7E80F85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11F06-3B96-4F35-93FC-CB476043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EBE4D-9B1F-4F80-B41C-C49AC9F7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784-00FA-4436-851D-16899F39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C3443-0FC3-4BDA-A9E2-B277DA7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E2168-4FB2-4277-BA3F-1D71FD1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DF17-D7D6-4C38-B912-472B8CE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3096-F3C3-46D6-B427-F4FC9413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444D-8E2B-4E88-985F-D3E2D3FE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18C2-54B7-42A8-BA90-65EB19D5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37F5-B4BE-4EA8-814D-317D4A2E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DCF0-E7B6-4086-9441-15AEA03E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83B3-956B-4099-AAF2-98BE317F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AAC0-8EE7-4664-8E90-A947DDAA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27691-BC2A-4BCD-AD02-08B7F6A08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D825-3E42-4831-8CE1-4D5EA4FE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62FD-1F2B-44A9-A3B8-CE49E4DA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0726A-715F-4BC5-9161-2152DD8B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7CFC-EA6A-4C69-ACE9-4201E792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D3DBF-0E5D-4550-B6A7-6B6392B2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2C427-CFE5-42AF-AEDA-BD1942AA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F3B6-D995-42CC-9ACD-E3FF13FA5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187C-7136-494B-BE52-1113F2A5D3DF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0727-D96B-49F7-89EF-FC4014868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F0FBD-7028-48A8-8FD9-9F22323B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C1A7-211C-48DD-8078-3675CF742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1657F7-1011-421B-958D-0F54B37B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57" y="71437"/>
            <a:ext cx="8858250" cy="67151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6B96C8B-5A86-4EAC-9EA8-55D570660FC9}"/>
              </a:ext>
            </a:extLst>
          </p:cNvPr>
          <p:cNvGrpSpPr/>
          <p:nvPr/>
        </p:nvGrpSpPr>
        <p:grpSpPr>
          <a:xfrm>
            <a:off x="3639127" y="2728391"/>
            <a:ext cx="1754909" cy="513573"/>
            <a:chOff x="3639127" y="2728391"/>
            <a:chExt cx="1754909" cy="5135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D2CA00-DA3A-45AD-8DB0-4B8A319FEF14}"/>
                </a:ext>
              </a:extLst>
            </p:cNvPr>
            <p:cNvSpPr txBox="1"/>
            <p:nvPr/>
          </p:nvSpPr>
          <p:spPr>
            <a:xfrm>
              <a:off x="3639127" y="272839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Vlines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ABA7F75-BC8F-4E44-9B67-E58EBC74E907}"/>
                </a:ext>
              </a:extLst>
            </p:cNvPr>
            <p:cNvCxnSpPr/>
            <p:nvPr/>
          </p:nvCxnSpPr>
          <p:spPr>
            <a:xfrm>
              <a:off x="4294909" y="3048000"/>
              <a:ext cx="258618" cy="1939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282F44-AC6E-4B2C-A8A9-4B106212E3BC}"/>
                </a:ext>
              </a:extLst>
            </p:cNvPr>
            <p:cNvCxnSpPr>
              <a:cxnSpLocks/>
            </p:cNvCxnSpPr>
            <p:nvPr/>
          </p:nvCxnSpPr>
          <p:spPr>
            <a:xfrm>
              <a:off x="4398819" y="3018137"/>
              <a:ext cx="995217" cy="223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15608D-776E-4A0B-8E43-2F1A7C114FC1}"/>
              </a:ext>
            </a:extLst>
          </p:cNvPr>
          <p:cNvGrpSpPr/>
          <p:nvPr/>
        </p:nvGrpSpPr>
        <p:grpSpPr>
          <a:xfrm>
            <a:off x="5938982" y="1464394"/>
            <a:ext cx="877454" cy="646331"/>
            <a:chOff x="5938982" y="1464394"/>
            <a:chExt cx="877454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93AF8E-50B4-4570-895F-99F47CE557C4}"/>
                </a:ext>
              </a:extLst>
            </p:cNvPr>
            <p:cNvSpPr txBox="1"/>
            <p:nvPr/>
          </p:nvSpPr>
          <p:spPr>
            <a:xfrm>
              <a:off x="6096000" y="1464394"/>
              <a:ext cx="72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Event ticks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D187-6A2F-4AA2-BB36-1280D1B60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8982" y="1551709"/>
              <a:ext cx="286328" cy="2358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8DE6A3B-B941-4D64-AD0B-CFAF5CB9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2" y="72861"/>
            <a:ext cx="8858256" cy="67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Aspitarte</dc:creator>
  <cp:lastModifiedBy>Lee Aspitarte</cp:lastModifiedBy>
  <cp:revision>3</cp:revision>
  <dcterms:created xsi:type="dcterms:W3CDTF">2018-11-08T07:38:45Z</dcterms:created>
  <dcterms:modified xsi:type="dcterms:W3CDTF">2018-11-08T07:55:53Z</dcterms:modified>
</cp:coreProperties>
</file>