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10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D93C7-EFAD-9A1D-8653-663BB4604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0705"/>
            <a:ext cx="9144000" cy="2387600"/>
          </a:xfrm>
        </p:spPr>
        <p:txBody>
          <a:bodyPr anchor="ctr"/>
          <a:lstStyle>
            <a:lvl1pPr algn="l"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03CAF-7CCA-73A3-01E8-B66D20528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9458"/>
            <a:ext cx="9144000" cy="798342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E6DFE-D4D1-4858-6E72-BBBC0996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F235-1F3E-4291-94A6-E12DE254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2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F927-BD08-CFB1-A6F2-EDCCA0117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B616DC-EF76-4306-4EA9-7186E0834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17AF6-F704-9DCC-A773-6C81A6F67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9E914-3020-5894-5EE8-FA7927CF0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12AF-523B-4B8F-BDDF-79717994587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5EE06-5DA0-A907-3B15-B7ECE98E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F3F0F-BD2F-7895-BBB5-CC6D290F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F235-1F3E-4291-94A6-E12DE254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9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A3ED-5266-D6B9-1A04-E1183EEF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88770-31F2-6A9A-4FA5-062932ACC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A8E22-587C-3147-D4FA-C58954112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12AF-523B-4B8F-BDDF-79717994587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30E0A-625F-E80D-7BA3-BAAA65BA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F121B-A1D1-EA01-D7D6-3E6622BC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F235-1F3E-4291-94A6-E12DE254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73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46CAA4-5FBC-7286-827B-DF8358BC2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EA113-17B2-90CE-E15E-E39E13EDA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691CF-E5B7-6472-C9A0-FCC51383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12AF-523B-4B8F-BDDF-79717994587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EF594-5638-DA51-D52D-0E5B685E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99BBD-404A-4FFB-A40F-CC499528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F235-1F3E-4291-94A6-E12DE254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6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36C8-0044-5181-9A6E-30C7665F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AFFE6-7F8C-F7B7-74F5-74E5BCC26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C1504-D0EB-E762-A141-B9BE0F3E3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12AF-523B-4B8F-BDDF-79717994587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F8B2-2421-1B2F-CA98-2AB0CA61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0BBD8-8E23-3E98-7458-A24591E8B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F235-1F3E-4291-94A6-E12DE254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4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5BDF-933F-51E4-675F-E92338EF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F61BE-8173-9E8C-B1FA-54B57D469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A3809-C7F4-0506-9E34-71F64D684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F235-1F3E-4291-94A6-E12DE254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5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0DAA-C38F-05A9-33FD-2C2F836FD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6D05D-16F0-5C16-104B-CBF9B9169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2F971-762D-B469-3023-5CA7E1817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63B9E-0CEF-76DB-7729-4C89C527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F235-1F3E-4291-94A6-E12DE254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2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BAD1-5E12-33D4-9C3D-6B9F026B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10F5C-DFC2-656C-0A4F-7FA1B1100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453F0-EC09-4BE4-123B-3033AFE7C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F94A16-3481-4576-794D-B65CE767E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C83CF-C052-AF4F-3F88-61BCDC963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68E6CF-55DC-39AA-17BE-9AFD903D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F235-1F3E-4291-94A6-E12DE254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1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605A-7384-0E66-A3B2-F883F84EA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E7C6F-51A2-B0D1-F403-94051F99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F235-1F3E-4291-94A6-E12DE254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02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66FD0-5920-44FB-4F49-97E2C2EC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F235-1F3E-4291-94A6-E12DE25496BD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238B2B-0584-BD01-870C-01AEC1205C36}"/>
              </a:ext>
            </a:extLst>
          </p:cNvPr>
          <p:cNvCxnSpPr>
            <a:cxnSpLocks/>
          </p:cNvCxnSpPr>
          <p:nvPr/>
        </p:nvCxnSpPr>
        <p:spPr>
          <a:xfrm>
            <a:off x="1744394" y="3784209"/>
            <a:ext cx="853908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841FEF-5EE0-6FC3-4ADB-0AE444079A60}"/>
              </a:ext>
            </a:extLst>
          </p:cNvPr>
          <p:cNvSpPr txBox="1"/>
          <p:nvPr/>
        </p:nvSpPr>
        <p:spPr>
          <a:xfrm>
            <a:off x="1744394" y="3167390"/>
            <a:ext cx="1911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Abadi" panose="020B0604020104020204" pitchFamily="34" charset="0"/>
              </a:rPr>
              <a:t>Slide Break</a:t>
            </a:r>
          </a:p>
        </p:txBody>
      </p:sp>
    </p:spTree>
    <p:extLst>
      <p:ext uri="{BB962C8B-B14F-4D97-AF65-F5344CB8AC3E}">
        <p14:creationId xmlns:p14="http://schemas.microsoft.com/office/powerpoint/2010/main" val="10676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66FD0-5920-44FB-4F49-97E2C2EC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F235-1F3E-4291-94A6-E12DE25496BD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238B2B-0584-BD01-870C-01AEC1205C36}"/>
              </a:ext>
            </a:extLst>
          </p:cNvPr>
          <p:cNvCxnSpPr>
            <a:cxnSpLocks/>
          </p:cNvCxnSpPr>
          <p:nvPr/>
        </p:nvCxnSpPr>
        <p:spPr>
          <a:xfrm>
            <a:off x="1744394" y="3784209"/>
            <a:ext cx="853908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841FEF-5EE0-6FC3-4ADB-0AE444079A60}"/>
              </a:ext>
            </a:extLst>
          </p:cNvPr>
          <p:cNvSpPr txBox="1"/>
          <p:nvPr/>
        </p:nvSpPr>
        <p:spPr>
          <a:xfrm>
            <a:off x="1744394" y="3167390"/>
            <a:ext cx="1653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Abadi" panose="020B0604020104020204" pitchFamily="34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05407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FF90-1CD3-3481-78BE-47525A189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706AD-3328-D6E9-5E87-5E0DCAF5B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A4085-BC1A-0FA9-C6AE-C8B14F8EA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31595-DEBC-CD11-8C41-71DD9B50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12AF-523B-4B8F-BDDF-79717994587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27D8E-C00A-E1EA-9967-E6F01634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7CD54-6064-2768-E779-4BE1A20C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F235-1F3E-4291-94A6-E12DE254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5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6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177223-993B-DC75-EAAB-B67EACAA3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F1309-2A90-6373-030B-9F9B1D15F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1B11E-8946-785B-F337-7E12FDFCA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612AF-523B-4B8F-BDDF-79717994587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BD106-6933-8606-B3B6-B2FB81DAB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28981-3139-AAF7-E13C-ABBBCF997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F235-1F3E-4291-94A6-E12DE254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8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badi" panose="020B06040201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c 5">
            <a:extLst>
              <a:ext uri="{FF2B5EF4-FFF2-40B4-BE49-F238E27FC236}">
                <a16:creationId xmlns:a16="http://schemas.microsoft.com/office/drawing/2014/main" id="{38E218D0-D982-3D29-5954-C0D6B974A37F}"/>
              </a:ext>
            </a:extLst>
          </p:cNvPr>
          <p:cNvSpPr/>
          <p:nvPr/>
        </p:nvSpPr>
        <p:spPr>
          <a:xfrm>
            <a:off x="4642338" y="1563329"/>
            <a:ext cx="1640475" cy="1696065"/>
          </a:xfrm>
          <a:prstGeom prst="arc">
            <a:avLst>
              <a:gd name="adj1" fmla="val 16200000"/>
              <a:gd name="adj2" fmla="val 18637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55793433-EB1B-9D82-14E3-A1D9F3E663A4}"/>
              </a:ext>
            </a:extLst>
          </p:cNvPr>
          <p:cNvSpPr/>
          <p:nvPr/>
        </p:nvSpPr>
        <p:spPr>
          <a:xfrm rot="10800000" flipH="1">
            <a:off x="9814190" y="95563"/>
            <a:ext cx="1640475" cy="1696065"/>
          </a:xfrm>
          <a:prstGeom prst="arc">
            <a:avLst>
              <a:gd name="adj1" fmla="val 16200000"/>
              <a:gd name="adj2" fmla="val 563686"/>
            </a:avLst>
          </a:prstGeom>
          <a:ln w="1270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5A676C-73D7-F19F-C7A7-CC269449F942}"/>
              </a:ext>
            </a:extLst>
          </p:cNvPr>
          <p:cNvSpPr txBox="1"/>
          <p:nvPr/>
        </p:nvSpPr>
        <p:spPr>
          <a:xfrm>
            <a:off x="10681933" y="631767"/>
            <a:ext cx="5389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1A45AB-D7B8-021B-4EAC-77D49D5A72C5}"/>
              </a:ext>
            </a:extLst>
          </p:cNvPr>
          <p:cNvGrpSpPr/>
          <p:nvPr/>
        </p:nvGrpSpPr>
        <p:grpSpPr>
          <a:xfrm>
            <a:off x="6630518" y="870782"/>
            <a:ext cx="1696065" cy="1640474"/>
            <a:chOff x="4320672" y="3456796"/>
            <a:chExt cx="1696065" cy="1640474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F2878AF3-80ED-8C2E-8289-BAC051D8D4F6}"/>
                </a:ext>
              </a:extLst>
            </p:cNvPr>
            <p:cNvSpPr/>
            <p:nvPr/>
          </p:nvSpPr>
          <p:spPr>
            <a:xfrm rot="5400000" flipH="1">
              <a:off x="4348468" y="3429000"/>
              <a:ext cx="1640474" cy="1696065"/>
            </a:xfrm>
            <a:prstGeom prst="arc">
              <a:avLst>
                <a:gd name="adj1" fmla="val 16200000"/>
                <a:gd name="adj2" fmla="val 18637"/>
              </a:avLst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CF1B11-2D5E-2370-245C-F131FB80361B}"/>
                </a:ext>
              </a:extLst>
            </p:cNvPr>
            <p:cNvSpPr txBox="1"/>
            <p:nvPr/>
          </p:nvSpPr>
          <p:spPr>
            <a:xfrm>
              <a:off x="5487551" y="3586675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  <p:pic>
        <p:nvPicPr>
          <p:cNvPr id="15" name="Graphic 14" descr="Line arrow: Counter-clockwise curve with solid fill">
            <a:extLst>
              <a:ext uri="{FF2B5EF4-FFF2-40B4-BE49-F238E27FC236}">
                <a16:creationId xmlns:a16="http://schemas.microsoft.com/office/drawing/2014/main" id="{92788BCA-7DC9-5603-E35E-312A17B31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752271">
            <a:off x="10148261" y="4349606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2A463F-07EF-0089-4CF2-4BAAE950BBBF}"/>
              </a:ext>
            </a:extLst>
          </p:cNvPr>
          <p:cNvSpPr txBox="1"/>
          <p:nvPr/>
        </p:nvSpPr>
        <p:spPr>
          <a:xfrm>
            <a:off x="10260608" y="4374937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x</a:t>
            </a:r>
          </a:p>
        </p:txBody>
      </p:sp>
      <p:pic>
        <p:nvPicPr>
          <p:cNvPr id="1026" name="Picture 2" descr="Free Curved Arrow PNG, SVG Icon | Curved arrow, Arrow, Icon">
            <a:extLst>
              <a:ext uri="{FF2B5EF4-FFF2-40B4-BE49-F238E27FC236}">
                <a16:creationId xmlns:a16="http://schemas.microsoft.com/office/drawing/2014/main" id="{2AFE0D2E-A0E3-E01A-FF89-0A17165F7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3" y="820994"/>
            <a:ext cx="4876800" cy="4876800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355177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AF526760-4E6A-E304-C934-3939F029BA89}"/>
              </a:ext>
            </a:extLst>
          </p:cNvPr>
          <p:cNvGrpSpPr/>
          <p:nvPr/>
        </p:nvGrpSpPr>
        <p:grpSpPr>
          <a:xfrm>
            <a:off x="1915227" y="-34319"/>
            <a:ext cx="2634001" cy="3170099"/>
            <a:chOff x="7110235" y="2476811"/>
            <a:chExt cx="2281936" cy="3541281"/>
          </a:xfrm>
        </p:grpSpPr>
        <p:sp>
          <p:nvSpPr>
            <p:cNvPr id="19" name="Arrow: Bent-Up 18">
              <a:extLst>
                <a:ext uri="{FF2B5EF4-FFF2-40B4-BE49-F238E27FC236}">
                  <a16:creationId xmlns:a16="http://schemas.microsoft.com/office/drawing/2014/main" id="{D0F9204B-FF50-9D64-6069-F07E6FA4ED95}"/>
                </a:ext>
              </a:extLst>
            </p:cNvPr>
            <p:cNvSpPr/>
            <p:nvPr/>
          </p:nvSpPr>
          <p:spPr>
            <a:xfrm rot="10800000" flipH="1">
              <a:off x="7189720" y="2775653"/>
              <a:ext cx="2202451" cy="2943598"/>
            </a:xfrm>
            <a:prstGeom prst="bentUpArrow">
              <a:avLst>
                <a:gd name="adj1" fmla="val 16697"/>
                <a:gd name="adj2" fmla="val 15100"/>
                <a:gd name="adj3" fmla="val 23084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DCD3A1-3ADE-1E15-B2C6-E229B6AFF5DC}"/>
                </a:ext>
              </a:extLst>
            </p:cNvPr>
            <p:cNvSpPr txBox="1"/>
            <p:nvPr/>
          </p:nvSpPr>
          <p:spPr>
            <a:xfrm>
              <a:off x="7110235" y="2476811"/>
              <a:ext cx="1180710" cy="3541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0" b="1" dirty="0">
                  <a:solidFill>
                    <a:schemeClr val="accent2"/>
                  </a:solidFill>
                </a:rPr>
                <a:t>x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F1DFB4-12CE-A87B-B60D-D37E39D70837}"/>
              </a:ext>
            </a:extLst>
          </p:cNvPr>
          <p:cNvGrpSpPr/>
          <p:nvPr/>
        </p:nvGrpSpPr>
        <p:grpSpPr>
          <a:xfrm>
            <a:off x="9038974" y="-265471"/>
            <a:ext cx="2542253" cy="3288891"/>
            <a:chOff x="6060544" y="2009906"/>
            <a:chExt cx="2202451" cy="3673982"/>
          </a:xfrm>
        </p:grpSpPr>
        <p:sp>
          <p:nvSpPr>
            <p:cNvPr id="5" name="Arrow: Bent-Up 4">
              <a:extLst>
                <a:ext uri="{FF2B5EF4-FFF2-40B4-BE49-F238E27FC236}">
                  <a16:creationId xmlns:a16="http://schemas.microsoft.com/office/drawing/2014/main" id="{242ACD21-C900-6EA5-FE2E-5B3A3616D4FF}"/>
                </a:ext>
              </a:extLst>
            </p:cNvPr>
            <p:cNvSpPr/>
            <p:nvPr/>
          </p:nvSpPr>
          <p:spPr>
            <a:xfrm>
              <a:off x="6060544" y="2740289"/>
              <a:ext cx="2202451" cy="2943599"/>
            </a:xfrm>
            <a:prstGeom prst="bentUpArrow">
              <a:avLst>
                <a:gd name="adj1" fmla="val 16697"/>
                <a:gd name="adj2" fmla="val 15100"/>
                <a:gd name="adj3" fmla="val 23084"/>
              </a:avLst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DB81D9-781E-A9CC-5A33-BAE27BCC13BF}"/>
                </a:ext>
              </a:extLst>
            </p:cNvPr>
            <p:cNvSpPr txBox="1"/>
            <p:nvPr/>
          </p:nvSpPr>
          <p:spPr>
            <a:xfrm>
              <a:off x="6164831" y="2009906"/>
              <a:ext cx="1180710" cy="3541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0" b="1" dirty="0">
                  <a:solidFill>
                    <a:schemeClr val="tx2"/>
                  </a:solidFill>
                </a:rPr>
                <a:t>x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E8B6DDF-437F-A74C-2918-0AC4F217ACE5}"/>
              </a:ext>
            </a:extLst>
          </p:cNvPr>
          <p:cNvGrpSpPr/>
          <p:nvPr/>
        </p:nvGrpSpPr>
        <p:grpSpPr>
          <a:xfrm rot="16200000">
            <a:off x="8600951" y="3641477"/>
            <a:ext cx="3325489" cy="2635064"/>
            <a:chOff x="5381997" y="2740289"/>
            <a:chExt cx="2880998" cy="2943599"/>
          </a:xfrm>
        </p:grpSpPr>
        <p:sp>
          <p:nvSpPr>
            <p:cNvPr id="8" name="Arrow: Bent-Up 7">
              <a:extLst>
                <a:ext uri="{FF2B5EF4-FFF2-40B4-BE49-F238E27FC236}">
                  <a16:creationId xmlns:a16="http://schemas.microsoft.com/office/drawing/2014/main" id="{466A45D8-EB55-8CE1-C4B1-061C0268D07E}"/>
                </a:ext>
              </a:extLst>
            </p:cNvPr>
            <p:cNvSpPr/>
            <p:nvPr/>
          </p:nvSpPr>
          <p:spPr>
            <a:xfrm>
              <a:off x="6060544" y="2740289"/>
              <a:ext cx="2202451" cy="2943599"/>
            </a:xfrm>
            <a:prstGeom prst="bentUpArrow">
              <a:avLst>
                <a:gd name="adj1" fmla="val 16697"/>
                <a:gd name="adj2" fmla="val 15100"/>
                <a:gd name="adj3" fmla="val 23084"/>
              </a:avLst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93BA71-478D-32D0-071C-12A9C051FEFA}"/>
                </a:ext>
              </a:extLst>
            </p:cNvPr>
            <p:cNvSpPr txBox="1"/>
            <p:nvPr/>
          </p:nvSpPr>
          <p:spPr>
            <a:xfrm rot="5400000">
              <a:off x="5938449" y="2462868"/>
              <a:ext cx="1633473" cy="2746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0" b="1" dirty="0">
                  <a:solidFill>
                    <a:schemeClr val="tx2"/>
                  </a:solidFill>
                </a:rPr>
                <a:t>+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DFA88ED-45FA-4093-4DE3-A2B9FA86A3BA}"/>
              </a:ext>
            </a:extLst>
          </p:cNvPr>
          <p:cNvGrpSpPr/>
          <p:nvPr/>
        </p:nvGrpSpPr>
        <p:grpSpPr>
          <a:xfrm rot="16200000">
            <a:off x="1420028" y="2947666"/>
            <a:ext cx="3277132" cy="2777635"/>
            <a:chOff x="6060545" y="5683887"/>
            <a:chExt cx="2839105" cy="3102863"/>
          </a:xfrm>
        </p:grpSpPr>
        <p:sp>
          <p:nvSpPr>
            <p:cNvPr id="11" name="Arrow: Bent-Up 10">
              <a:extLst>
                <a:ext uri="{FF2B5EF4-FFF2-40B4-BE49-F238E27FC236}">
                  <a16:creationId xmlns:a16="http://schemas.microsoft.com/office/drawing/2014/main" id="{C411619C-5FF0-8E82-8769-56BB7BFCB20D}"/>
                </a:ext>
              </a:extLst>
            </p:cNvPr>
            <p:cNvSpPr/>
            <p:nvPr/>
          </p:nvSpPr>
          <p:spPr>
            <a:xfrm rot="10800000" flipV="1">
              <a:off x="6060545" y="5683887"/>
              <a:ext cx="2202451" cy="3102863"/>
            </a:xfrm>
            <a:prstGeom prst="bentUpArrow">
              <a:avLst>
                <a:gd name="adj1" fmla="val 16697"/>
                <a:gd name="adj2" fmla="val 15100"/>
                <a:gd name="adj3" fmla="val 23084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E40534-0A34-E2C3-5E98-DF741E2C8E31}"/>
                </a:ext>
              </a:extLst>
            </p:cNvPr>
            <p:cNvSpPr txBox="1"/>
            <p:nvPr/>
          </p:nvSpPr>
          <p:spPr>
            <a:xfrm rot="5400000">
              <a:off x="6709724" y="5327105"/>
              <a:ext cx="1633473" cy="2746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0" b="1" dirty="0">
                  <a:solidFill>
                    <a:schemeClr val="accent2"/>
                  </a:solidFill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062430"/>
      </p:ext>
    </p:extLst>
  </p:cSld>
  <p:clrMapOvr>
    <a:masterClrMapping/>
  </p:clrMapOvr>
</p:sld>
</file>

<file path=ppt/theme/theme1.xml><?xml version="1.0" encoding="utf-8"?>
<a:theme xmlns:a="http://schemas.openxmlformats.org/drawingml/2006/main" name="PC title">
  <a:themeElements>
    <a:clrScheme name="Custom 5">
      <a:dk1>
        <a:srgbClr val="262626"/>
      </a:dk1>
      <a:lt1>
        <a:srgbClr val="FFFFFF"/>
      </a:lt1>
      <a:dk2>
        <a:srgbClr val="023160"/>
      </a:dk2>
      <a:lt2>
        <a:srgbClr val="F2F2F2"/>
      </a:lt2>
      <a:accent1>
        <a:srgbClr val="002060"/>
      </a:accent1>
      <a:accent2>
        <a:srgbClr val="FF3701"/>
      </a:accent2>
      <a:accent3>
        <a:srgbClr val="FFC000"/>
      </a:accent3>
      <a:accent4>
        <a:srgbClr val="7030A0"/>
      </a:accent4>
      <a:accent5>
        <a:srgbClr val="00B0F0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C title" id="{179E308B-35EF-4CC7-8510-49956A05B9D9}" vid="{F782F2B9-BE96-484E-883C-3ACFEC400E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6286</TotalTime>
  <Words>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Abadi</vt:lpstr>
      <vt:lpstr>Arial</vt:lpstr>
      <vt:lpstr>Calibri</vt:lpstr>
      <vt:lpstr>PC title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Bhavani</dc:creator>
  <cp:lastModifiedBy>Bhavani</cp:lastModifiedBy>
  <cp:revision>1</cp:revision>
  <dcterms:created xsi:type="dcterms:W3CDTF">2024-05-03T18:13:27Z</dcterms:created>
  <dcterms:modified xsi:type="dcterms:W3CDTF">2024-05-08T03:00:26Z</dcterms:modified>
</cp:coreProperties>
</file>