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9" r:id="rId4"/>
    <p:sldId id="261" r:id="rId5"/>
    <p:sldId id="258" r:id="rId6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C1622"/>
    <a:srgbClr val="182C44"/>
    <a:srgbClr val="142438"/>
    <a:srgbClr val="C7D7EB"/>
    <a:srgbClr val="1D3553"/>
    <a:srgbClr val="005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93C7-EFAD-9A1D-8653-663BB460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1880"/>
            <a:ext cx="9144000" cy="6366933"/>
          </a:xfrm>
        </p:spPr>
        <p:txBody>
          <a:bodyPr anchor="ctr"/>
          <a:lstStyle>
            <a:lvl1pPr algn="l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03CAF-7CCA-73A3-01E8-B66D20528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91888"/>
            <a:ext cx="9144000" cy="212891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6DFE-D4D1-4858-6E72-BBBC0996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F927-BD08-CFB1-A6F2-EDCCA011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19200"/>
            <a:ext cx="3932237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616DC-EF76-4306-4EA9-7186E0834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633135"/>
            <a:ext cx="6172200" cy="129963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7AF6-F704-9DCC-A773-6C81A6F6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5486400"/>
            <a:ext cx="3932237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E914-3020-5894-5EE8-FA7927CF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EE06-5DA0-A907-3B15-B7ECE98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3F0F-BD2F-7895-BBB5-CC6D290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3ED-5266-D6B9-1A04-E1183EE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8770-31F2-6A9A-4FA5-062932AC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8E22-587C-3147-D4FA-C5895411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0E0A-625F-E80D-7BA3-BAAA65BA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121B-A1D1-EA01-D7D6-3E6622B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6CAA4-5FBC-7286-827B-DF8358BC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EA113-17B2-90CE-E15E-E39E13EDA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91CF-E5B7-6472-C9A0-FCC51383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F594-5638-DA51-D52D-0E5B685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9BBD-404A-4FFB-A40F-CC499528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6C8-0044-5181-9A6E-30C7665F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FFE6-7F8C-F7B7-74F5-74E5BCC2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1504-D0EB-E762-A141-B9BE0F3E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F8B2-2421-1B2F-CA98-2AB0CA6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BBD8-8E23-3E98-7458-A24591E8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5BDF-933F-51E4-675F-E92338E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559303"/>
            <a:ext cx="10515600" cy="7607299"/>
          </a:xfrm>
        </p:spPr>
        <p:txBody>
          <a:bodyPr anchor="ctr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61BE-8173-9E8C-B1FA-54B57D46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238569"/>
            <a:ext cx="10515600" cy="4000499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3809-C7F4-0506-9E34-71F64D68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0DAA-C38F-05A9-33FD-2C2F836F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D05D-16F0-5C16-104B-CBF9B916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971-762D-B469-3023-5CA7E181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3B9E-0CEF-76DB-7729-4C89C52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BAD1-5E12-33D4-9C3D-6B9F026B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3668"/>
            <a:ext cx="10515600" cy="353483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0F5C-DFC2-656C-0A4F-7FA1B110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53F0-EC09-4BE4-123B-3033AFE7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94A16-3481-4576-794D-B65CE767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83101"/>
            <a:ext cx="5183188" cy="2197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C83CF-C052-AF4F-3F88-61BCDC963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6680200"/>
            <a:ext cx="5183188" cy="98255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8E6CF-55DC-39AA-17BE-9AFD903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05A-7384-0E66-A3B2-F883F84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E7C6F-51A2-B0D1-F403-94051F99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6FD0-5920-44FB-4F49-97E2C2E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238B2B-0584-BD01-870C-01AEC1205C36}"/>
              </a:ext>
            </a:extLst>
          </p:cNvPr>
          <p:cNvCxnSpPr>
            <a:cxnSpLocks/>
          </p:cNvCxnSpPr>
          <p:nvPr/>
        </p:nvCxnSpPr>
        <p:spPr>
          <a:xfrm>
            <a:off x="1744395" y="10091224"/>
            <a:ext cx="85390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41FEF-5EE0-6FC3-4ADB-0AE444079A60}"/>
              </a:ext>
            </a:extLst>
          </p:cNvPr>
          <p:cNvSpPr txBox="1"/>
          <p:nvPr/>
        </p:nvSpPr>
        <p:spPr>
          <a:xfrm>
            <a:off x="1744395" y="8446374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Slide Break</a:t>
            </a:r>
          </a:p>
        </p:txBody>
      </p:sp>
    </p:spTree>
    <p:extLst>
      <p:ext uri="{BB962C8B-B14F-4D97-AF65-F5344CB8AC3E}">
        <p14:creationId xmlns:p14="http://schemas.microsoft.com/office/powerpoint/2010/main" val="1067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6FD0-5920-44FB-4F49-97E2C2E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238B2B-0584-BD01-870C-01AEC1205C36}"/>
              </a:ext>
            </a:extLst>
          </p:cNvPr>
          <p:cNvCxnSpPr>
            <a:cxnSpLocks/>
          </p:cNvCxnSpPr>
          <p:nvPr/>
        </p:nvCxnSpPr>
        <p:spPr>
          <a:xfrm>
            <a:off x="1744395" y="10091224"/>
            <a:ext cx="85390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41FEF-5EE0-6FC3-4ADB-0AE444079A60}"/>
              </a:ext>
            </a:extLst>
          </p:cNvPr>
          <p:cNvSpPr txBox="1"/>
          <p:nvPr/>
        </p:nvSpPr>
        <p:spPr>
          <a:xfrm>
            <a:off x="1744395" y="8446374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54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FF90-1CD3-3481-78BE-47525A18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19200"/>
            <a:ext cx="3932237" cy="4267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06AD-3328-D6E9-5E87-5E0DCAF5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33135"/>
            <a:ext cx="6172200" cy="12996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4085-BC1A-0FA9-C6AE-C8B14F8E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5486400"/>
            <a:ext cx="3932237" cy="10164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1595-DEBC-CD11-8C41-71DD9B50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27D8E-C00A-E1EA-9967-E6F0163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CD54-6064-2768-E779-4BE1A20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7223-993B-DC75-EAAB-B67EACA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668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1309-2A90-6373-030B-9F9B1D15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B11E-8946-785B-F337-7E12FDFCA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6950268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12AF-523B-4B8F-BDDF-79717994587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D106-6933-8606-B3B6-B2FB81DA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6950268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8981-3139-AAF7-E13C-ABBBCF997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6950268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F235-1F3E-4291-94A6-E12DE25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2" Type="http://schemas.openxmlformats.org/officeDocument/2006/relationships/video" Target="../media/media1.mp4"/><Relationship Id="rId16" Type="http://schemas.openxmlformats.org/officeDocument/2006/relationships/image" Target="../media/image13.png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12" Type="http://schemas.openxmlformats.org/officeDocument/2006/relationships/image" Target="../media/image7.jpeg"/><Relationship Id="rId2" Type="http://schemas.openxmlformats.org/officeDocument/2006/relationships/video" Target="../media/media2.mp4"/><Relationship Id="rId16" Type="http://schemas.openxmlformats.org/officeDocument/2006/relationships/image" Target="../media/image10.png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2" Type="http://schemas.openxmlformats.org/officeDocument/2006/relationships/video" Target="../media/media2.mp4"/><Relationship Id="rId16" Type="http://schemas.openxmlformats.org/officeDocument/2006/relationships/image" Target="../media/image10.png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2" Type="http://schemas.openxmlformats.org/officeDocument/2006/relationships/video" Target="../media/media1.mp4"/><Relationship Id="rId16" Type="http://schemas.openxmlformats.org/officeDocument/2006/relationships/image" Target="../media/image13.png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5" Type="http://schemas.openxmlformats.org/officeDocument/2006/relationships/image" Target="../media/image18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16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12" Type="http://schemas.openxmlformats.org/officeDocument/2006/relationships/image" Target="../media/image4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D84B059-FD59-B50C-B6BA-54379D3A05DF}"/>
              </a:ext>
            </a:extLst>
          </p:cNvPr>
          <p:cNvSpPr/>
          <p:nvPr/>
        </p:nvSpPr>
        <p:spPr>
          <a:xfrm>
            <a:off x="0" y="5194948"/>
            <a:ext cx="12192000" cy="661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D27EA74-8199-10F5-F78A-7AFD3F8AEA7D}"/>
              </a:ext>
            </a:extLst>
          </p:cNvPr>
          <p:cNvSpPr>
            <a:spLocks/>
          </p:cNvSpPr>
          <p:nvPr/>
        </p:nvSpPr>
        <p:spPr>
          <a:xfrm>
            <a:off x="606659" y="5289820"/>
            <a:ext cx="10909512" cy="3972282"/>
          </a:xfrm>
          <a:prstGeom prst="roundRect">
            <a:avLst>
              <a:gd name="adj" fmla="val 292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F198AC-B9BC-A276-60DF-3A852CD56DBF}"/>
              </a:ext>
            </a:extLst>
          </p:cNvPr>
          <p:cNvSpPr/>
          <p:nvPr/>
        </p:nvSpPr>
        <p:spPr>
          <a:xfrm>
            <a:off x="0" y="0"/>
            <a:ext cx="12192000" cy="518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AB8373-8F41-4293-6173-381532E3032A}"/>
              </a:ext>
            </a:extLst>
          </p:cNvPr>
          <p:cNvSpPr/>
          <p:nvPr/>
        </p:nvSpPr>
        <p:spPr>
          <a:xfrm>
            <a:off x="0" y="0"/>
            <a:ext cx="12192000" cy="9254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67091-1EE3-8EE0-EE09-C722D76E3EA8}"/>
              </a:ext>
            </a:extLst>
          </p:cNvPr>
          <p:cNvSpPr>
            <a:spLocks/>
          </p:cNvSpPr>
          <p:nvPr/>
        </p:nvSpPr>
        <p:spPr>
          <a:xfrm>
            <a:off x="591820" y="1042856"/>
            <a:ext cx="10924350" cy="3991737"/>
          </a:xfrm>
          <a:prstGeom prst="roundRect">
            <a:avLst>
              <a:gd name="adj" fmla="val 2921"/>
            </a:avLst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862D9-A0D6-8FF8-ED35-0A009474414F}"/>
              </a:ext>
            </a:extLst>
          </p:cNvPr>
          <p:cNvGrpSpPr/>
          <p:nvPr/>
        </p:nvGrpSpPr>
        <p:grpSpPr>
          <a:xfrm>
            <a:off x="323161" y="193728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BB9977-248C-A98E-9581-1B1708CC3F5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F8946-3E23-F9C6-15D7-C38B8AEE55BA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3F10C-A523-448B-F1D1-C66A444087AE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440B5F-E6DB-0FD9-925F-44D7F97A028E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0F337D-22B3-CD53-EE8A-D1D6FC345516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B9C2E-55A2-639A-148E-298995FE1810}"/>
              </a:ext>
            </a:extLst>
          </p:cNvPr>
          <p:cNvSpPr txBox="1"/>
          <p:nvPr/>
        </p:nvSpPr>
        <p:spPr>
          <a:xfrm>
            <a:off x="1017770" y="202726"/>
            <a:ext cx="23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Crafts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5CF44-F415-48EE-DC6B-4D825DDD96E6}"/>
              </a:ext>
            </a:extLst>
          </p:cNvPr>
          <p:cNvSpPr txBox="1"/>
          <p:nvPr/>
        </p:nvSpPr>
        <p:spPr>
          <a:xfrm>
            <a:off x="549484" y="9307630"/>
            <a:ext cx="551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Products on The Design Gallery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5652CE-5155-0620-91FC-C2DC41A0884B}"/>
              </a:ext>
            </a:extLst>
          </p:cNvPr>
          <p:cNvSpPr/>
          <p:nvPr/>
        </p:nvSpPr>
        <p:spPr>
          <a:xfrm>
            <a:off x="556024" y="9910095"/>
            <a:ext cx="1751098" cy="1702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Swaranjali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786084-6904-58EC-A9A0-D0D917CA7AC1}"/>
              </a:ext>
            </a:extLst>
          </p:cNvPr>
          <p:cNvSpPr/>
          <p:nvPr/>
        </p:nvSpPr>
        <p:spPr>
          <a:xfrm rot="797477">
            <a:off x="728144" y="10073245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3A09D0-5D46-92FD-7CEF-8B62BAC77933}"/>
              </a:ext>
            </a:extLst>
          </p:cNvPr>
          <p:cNvGrpSpPr/>
          <p:nvPr/>
        </p:nvGrpSpPr>
        <p:grpSpPr>
          <a:xfrm>
            <a:off x="1098539" y="10215066"/>
            <a:ext cx="746105" cy="794557"/>
            <a:chOff x="3699803" y="1209822"/>
            <a:chExt cx="2062671" cy="221917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014D19-8036-3C05-C3E0-67A2648B1AB4}"/>
                </a:ext>
              </a:extLst>
            </p:cNvPr>
            <p:cNvSpPr/>
            <p:nvPr/>
          </p:nvSpPr>
          <p:spPr>
            <a:xfrm>
              <a:off x="3699803" y="1209822"/>
              <a:ext cx="918794" cy="2219178"/>
            </a:xfrm>
            <a:custGeom>
              <a:avLst/>
              <a:gdLst>
                <a:gd name="connsiteX0" fmla="*/ 815926 w 918794"/>
                <a:gd name="connsiteY0" fmla="*/ 0 h 3432516"/>
                <a:gd name="connsiteX1" fmla="*/ 365760 w 918794"/>
                <a:gd name="connsiteY1" fmla="*/ 1097280 h 3432516"/>
                <a:gd name="connsiteX2" fmla="*/ 914400 w 918794"/>
                <a:gd name="connsiteY2" fmla="*/ 2011680 h 3432516"/>
                <a:gd name="connsiteX3" fmla="*/ 0 w 918794"/>
                <a:gd name="connsiteY3" fmla="*/ 3432516 h 3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794" h="3432516">
                  <a:moveTo>
                    <a:pt x="815926" y="0"/>
                  </a:moveTo>
                  <a:cubicBezTo>
                    <a:pt x="582637" y="381000"/>
                    <a:pt x="349348" y="762000"/>
                    <a:pt x="365760" y="1097280"/>
                  </a:cubicBezTo>
                  <a:cubicBezTo>
                    <a:pt x="382172" y="1432560"/>
                    <a:pt x="975360" y="1622474"/>
                    <a:pt x="914400" y="2011680"/>
                  </a:cubicBezTo>
                  <a:cubicBezTo>
                    <a:pt x="853440" y="2400886"/>
                    <a:pt x="426720" y="2916701"/>
                    <a:pt x="0" y="34325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98F0FE-8024-A22B-7789-291F7A2F8448}"/>
                </a:ext>
              </a:extLst>
            </p:cNvPr>
            <p:cNvSpPr/>
            <p:nvPr/>
          </p:nvSpPr>
          <p:spPr>
            <a:xfrm flipH="1">
              <a:off x="4843680" y="1209822"/>
              <a:ext cx="918794" cy="2219178"/>
            </a:xfrm>
            <a:custGeom>
              <a:avLst/>
              <a:gdLst>
                <a:gd name="connsiteX0" fmla="*/ 815926 w 918794"/>
                <a:gd name="connsiteY0" fmla="*/ 0 h 3432516"/>
                <a:gd name="connsiteX1" fmla="*/ 365760 w 918794"/>
                <a:gd name="connsiteY1" fmla="*/ 1097280 h 3432516"/>
                <a:gd name="connsiteX2" fmla="*/ 914400 w 918794"/>
                <a:gd name="connsiteY2" fmla="*/ 2011680 h 3432516"/>
                <a:gd name="connsiteX3" fmla="*/ 0 w 918794"/>
                <a:gd name="connsiteY3" fmla="*/ 3432516 h 3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794" h="3432516">
                  <a:moveTo>
                    <a:pt x="815926" y="0"/>
                  </a:moveTo>
                  <a:cubicBezTo>
                    <a:pt x="582637" y="381000"/>
                    <a:pt x="349348" y="762000"/>
                    <a:pt x="365760" y="1097280"/>
                  </a:cubicBezTo>
                  <a:cubicBezTo>
                    <a:pt x="382172" y="1432560"/>
                    <a:pt x="975360" y="1622474"/>
                    <a:pt x="914400" y="2011680"/>
                  </a:cubicBezTo>
                  <a:cubicBezTo>
                    <a:pt x="853440" y="2400886"/>
                    <a:pt x="426720" y="2916701"/>
                    <a:pt x="0" y="34325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FFE29A-1AD6-5A66-B917-9D2EEF22E856}"/>
                </a:ext>
              </a:extLst>
            </p:cNvPr>
            <p:cNvCxnSpPr>
              <a:cxnSpLocks/>
              <a:stCxn id="36" idx="0"/>
              <a:endCxn id="35" idx="3"/>
            </p:cNvCxnSpPr>
            <p:nvPr/>
          </p:nvCxnSpPr>
          <p:spPr>
            <a:xfrm flipH="1">
              <a:off x="3699803" y="1209822"/>
              <a:ext cx="1246745" cy="2219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E5AEB0-B942-120D-51F1-BC5A514069F0}"/>
                </a:ext>
              </a:extLst>
            </p:cNvPr>
            <p:cNvCxnSpPr>
              <a:cxnSpLocks/>
              <a:stCxn id="35" idx="0"/>
              <a:endCxn id="36" idx="3"/>
            </p:cNvCxnSpPr>
            <p:nvPr/>
          </p:nvCxnSpPr>
          <p:spPr>
            <a:xfrm>
              <a:off x="4515729" y="1209822"/>
              <a:ext cx="1246745" cy="2219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ECFF56-5D32-276D-903E-5950BB28E7AE}"/>
              </a:ext>
            </a:extLst>
          </p:cNvPr>
          <p:cNvSpPr/>
          <p:nvPr/>
        </p:nvSpPr>
        <p:spPr>
          <a:xfrm>
            <a:off x="5176308" y="9910095"/>
            <a:ext cx="1751098" cy="1702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Engravers MT" panose="020907070805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Engravers MT" panose="020907070805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Engravers MT" panose="020907070805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Engravers MT" panose="02090707080505020304" pitchFamily="18" charset="0"/>
              </a:rPr>
              <a:t>BOLT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B81A8D-7904-5AFF-E91C-6D868D3617E7}"/>
              </a:ext>
            </a:extLst>
          </p:cNvPr>
          <p:cNvSpPr/>
          <p:nvPr/>
        </p:nvSpPr>
        <p:spPr>
          <a:xfrm rot="797477">
            <a:off x="5348428" y="10073244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Lightning bolt with solid fill">
            <a:extLst>
              <a:ext uri="{FF2B5EF4-FFF2-40B4-BE49-F238E27FC236}">
                <a16:creationId xmlns:a16="http://schemas.microsoft.com/office/drawing/2014/main" id="{40700439-01A1-5756-0659-B9BBF3055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2656" y="10191470"/>
            <a:ext cx="914400" cy="9144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BE6B75-5DF5-2A94-EDC2-5A5A78C5AF21}"/>
              </a:ext>
            </a:extLst>
          </p:cNvPr>
          <p:cNvSpPr/>
          <p:nvPr/>
        </p:nvSpPr>
        <p:spPr>
          <a:xfrm>
            <a:off x="2866166" y="9910095"/>
            <a:ext cx="1751098" cy="1702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Board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259C4A-BCDE-DD96-2BA5-0BB31628A373}"/>
              </a:ext>
            </a:extLst>
          </p:cNvPr>
          <p:cNvSpPr/>
          <p:nvPr/>
        </p:nvSpPr>
        <p:spPr>
          <a:xfrm rot="797477">
            <a:off x="3038286" y="10073244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3A7712-B23A-1EF5-9F6F-635EA845EB13}"/>
              </a:ext>
            </a:extLst>
          </p:cNvPr>
          <p:cNvGrpSpPr/>
          <p:nvPr/>
        </p:nvGrpSpPr>
        <p:grpSpPr>
          <a:xfrm>
            <a:off x="3403399" y="10191470"/>
            <a:ext cx="743081" cy="747714"/>
            <a:chOff x="3498208" y="5191211"/>
            <a:chExt cx="743081" cy="7477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625662-C70C-4F51-8004-3325598AC25D}"/>
                </a:ext>
              </a:extLst>
            </p:cNvPr>
            <p:cNvSpPr/>
            <p:nvPr/>
          </p:nvSpPr>
          <p:spPr>
            <a:xfrm>
              <a:off x="3498208" y="519121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0B38C9-3E11-6F9C-E373-94FA94522254}"/>
                </a:ext>
              </a:extLst>
            </p:cNvPr>
            <p:cNvSpPr/>
            <p:nvPr/>
          </p:nvSpPr>
          <p:spPr>
            <a:xfrm>
              <a:off x="3498208" y="5692083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990808-CDCA-F9BE-79F1-0ED754931C3B}"/>
                </a:ext>
              </a:extLst>
            </p:cNvPr>
            <p:cNvSpPr/>
            <p:nvPr/>
          </p:nvSpPr>
          <p:spPr>
            <a:xfrm>
              <a:off x="3498208" y="544868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99DA4C-F716-4B24-8AB3-44CCB34EE213}"/>
                </a:ext>
              </a:extLst>
            </p:cNvPr>
            <p:cNvSpPr/>
            <p:nvPr/>
          </p:nvSpPr>
          <p:spPr>
            <a:xfrm>
              <a:off x="3748369" y="519121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94B6D0-E583-2DF4-E06B-6B56B87591E1}"/>
                </a:ext>
              </a:extLst>
            </p:cNvPr>
            <p:cNvSpPr/>
            <p:nvPr/>
          </p:nvSpPr>
          <p:spPr>
            <a:xfrm>
              <a:off x="3748369" y="5692083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928C34-0566-D75F-3230-96882535750C}"/>
                </a:ext>
              </a:extLst>
            </p:cNvPr>
            <p:cNvSpPr/>
            <p:nvPr/>
          </p:nvSpPr>
          <p:spPr>
            <a:xfrm>
              <a:off x="3748369" y="544868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16E19C-F4F4-EE07-7FD2-4ACE014E2EC0}"/>
                </a:ext>
              </a:extLst>
            </p:cNvPr>
            <p:cNvSpPr/>
            <p:nvPr/>
          </p:nvSpPr>
          <p:spPr>
            <a:xfrm>
              <a:off x="3993987" y="519121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C50DAB9-0DD4-9C8F-A3A6-CF1DB0C698E7}"/>
                </a:ext>
              </a:extLst>
            </p:cNvPr>
            <p:cNvSpPr/>
            <p:nvPr/>
          </p:nvSpPr>
          <p:spPr>
            <a:xfrm>
              <a:off x="3993987" y="5692083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23E429-079B-361A-D7EE-74C25E132693}"/>
                </a:ext>
              </a:extLst>
            </p:cNvPr>
            <p:cNvSpPr/>
            <p:nvPr/>
          </p:nvSpPr>
          <p:spPr>
            <a:xfrm>
              <a:off x="3993987" y="5448681"/>
              <a:ext cx="247302" cy="246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6A59E-8445-58F5-3F86-3B2027838B9F}"/>
              </a:ext>
            </a:extLst>
          </p:cNvPr>
          <p:cNvSpPr/>
          <p:nvPr/>
        </p:nvSpPr>
        <p:spPr>
          <a:xfrm>
            <a:off x="9796592" y="9910095"/>
            <a:ext cx="1751098" cy="1702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Crafters Cafe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D2D62F-2D8D-AA3B-C630-5EF834E29731}"/>
              </a:ext>
            </a:extLst>
          </p:cNvPr>
          <p:cNvSpPr/>
          <p:nvPr/>
        </p:nvSpPr>
        <p:spPr>
          <a:xfrm rot="797477">
            <a:off x="9968712" y="10073244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AA935E-FCE8-5A8F-3572-F9E00D1FE1F6}"/>
              </a:ext>
            </a:extLst>
          </p:cNvPr>
          <p:cNvGrpSpPr/>
          <p:nvPr/>
        </p:nvGrpSpPr>
        <p:grpSpPr>
          <a:xfrm>
            <a:off x="10243060" y="10060278"/>
            <a:ext cx="858161" cy="878907"/>
            <a:chOff x="9108836" y="5219347"/>
            <a:chExt cx="858161" cy="87890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9504CD-3941-25FB-FEBC-0FDC540A1B62}"/>
                </a:ext>
              </a:extLst>
            </p:cNvPr>
            <p:cNvSpPr txBox="1"/>
            <p:nvPr/>
          </p:nvSpPr>
          <p:spPr>
            <a:xfrm>
              <a:off x="9108836" y="5219347"/>
              <a:ext cx="5613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876D6-5311-9F8D-E2B7-8F71F30E97F6}"/>
                </a:ext>
              </a:extLst>
            </p:cNvPr>
            <p:cNvSpPr txBox="1"/>
            <p:nvPr/>
          </p:nvSpPr>
          <p:spPr>
            <a:xfrm>
              <a:off x="9405625" y="5328813"/>
              <a:ext cx="5613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CF8BAB-D8E1-AE75-B235-5AC7361EAE17}"/>
              </a:ext>
            </a:extLst>
          </p:cNvPr>
          <p:cNvSpPr/>
          <p:nvPr/>
        </p:nvSpPr>
        <p:spPr>
          <a:xfrm>
            <a:off x="7486450" y="9910095"/>
            <a:ext cx="1751098" cy="1702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Puzzle Box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26EC1E-56BB-A1A6-028F-137F966EC628}"/>
              </a:ext>
            </a:extLst>
          </p:cNvPr>
          <p:cNvSpPr/>
          <p:nvPr/>
        </p:nvSpPr>
        <p:spPr>
          <a:xfrm rot="797477">
            <a:off x="7658570" y="10073244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53" descr="Box with solid fill">
            <a:extLst>
              <a:ext uri="{FF2B5EF4-FFF2-40B4-BE49-F238E27FC236}">
                <a16:creationId xmlns:a16="http://schemas.microsoft.com/office/drawing/2014/main" id="{A192DADB-A77C-0369-6A08-CBCBD4C7D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5784" y="1009522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9D6839-B0D7-CB6B-BB60-1DBD10D86905}"/>
              </a:ext>
            </a:extLst>
          </p:cNvPr>
          <p:cNvSpPr txBox="1"/>
          <p:nvPr/>
        </p:nvSpPr>
        <p:spPr>
          <a:xfrm>
            <a:off x="822075" y="5589101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Welcome to a New World of Innovation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A4E50-6D11-8CEA-0277-CAEBE6BEF7E3}"/>
              </a:ext>
            </a:extLst>
          </p:cNvPr>
          <p:cNvSpPr txBox="1"/>
          <p:nvPr/>
        </p:nvSpPr>
        <p:spPr>
          <a:xfrm>
            <a:off x="881689" y="6230990"/>
            <a:ext cx="7230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is a new product design company which specializes in  crafting, creating IP and delivering new-to-the-world products that are ready for production, marketing and sales on day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3838D4-F69F-ECCA-F54D-09FEF06C51CA}"/>
              </a:ext>
            </a:extLst>
          </p:cNvPr>
          <p:cNvSpPr txBox="1"/>
          <p:nvPr/>
        </p:nvSpPr>
        <p:spPr>
          <a:xfrm>
            <a:off x="5330246" y="16671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EE50E9-FA20-19DA-B419-5728F7A1BC83}"/>
              </a:ext>
            </a:extLst>
          </p:cNvPr>
          <p:cNvSpPr txBox="1"/>
          <p:nvPr/>
        </p:nvSpPr>
        <p:spPr>
          <a:xfrm>
            <a:off x="9161405" y="166716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Crafters Blog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51CA3-D268-F7B8-4348-9C64AFB7831F}"/>
              </a:ext>
            </a:extLst>
          </p:cNvPr>
          <p:cNvSpPr txBox="1"/>
          <p:nvPr/>
        </p:nvSpPr>
        <p:spPr>
          <a:xfrm>
            <a:off x="6196962" y="16671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8B9EB8-F58A-C790-6963-082AD815A7AC}"/>
              </a:ext>
            </a:extLst>
          </p:cNvPr>
          <p:cNvSpPr txBox="1"/>
          <p:nvPr/>
        </p:nvSpPr>
        <p:spPr>
          <a:xfrm>
            <a:off x="7549630" y="16671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Gallery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05950E-AE87-6621-CEBD-40BA871E017D}"/>
              </a:ext>
            </a:extLst>
          </p:cNvPr>
          <p:cNvSpPr txBox="1"/>
          <p:nvPr/>
        </p:nvSpPr>
        <p:spPr>
          <a:xfrm>
            <a:off x="10749411" y="-235695"/>
            <a:ext cx="60946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CF0FD33-8252-2399-1372-D058624087BC}"/>
              </a:ext>
            </a:extLst>
          </p:cNvPr>
          <p:cNvSpPr/>
          <p:nvPr/>
        </p:nvSpPr>
        <p:spPr>
          <a:xfrm>
            <a:off x="174171" y="11985557"/>
            <a:ext cx="11916229" cy="5257930"/>
          </a:xfrm>
          <a:prstGeom prst="roundRect">
            <a:avLst>
              <a:gd name="adj" fmla="val 5011"/>
            </a:avLst>
          </a:prstGeom>
          <a:solidFill>
            <a:srgbClr val="0C16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141153-F037-7FA2-B781-A353487555BF}"/>
              </a:ext>
            </a:extLst>
          </p:cNvPr>
          <p:cNvSpPr txBox="1"/>
          <p:nvPr/>
        </p:nvSpPr>
        <p:spPr>
          <a:xfrm>
            <a:off x="481807" y="12050646"/>
            <a:ext cx="4914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Accelerate with Product Crafts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19CF88-7B53-2982-6314-FB61E44F903F}"/>
              </a:ext>
            </a:extLst>
          </p:cNvPr>
          <p:cNvSpPr/>
          <p:nvPr/>
        </p:nvSpPr>
        <p:spPr>
          <a:xfrm rot="228186">
            <a:off x="3833981" y="1294779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D7649C-F578-98B9-9CDA-2D908CB4A684}"/>
              </a:ext>
            </a:extLst>
          </p:cNvPr>
          <p:cNvSpPr/>
          <p:nvPr/>
        </p:nvSpPr>
        <p:spPr>
          <a:xfrm rot="228186">
            <a:off x="3833981" y="1349813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227807F-CB05-C112-851C-6FC3A8DBBE1F}"/>
              </a:ext>
            </a:extLst>
          </p:cNvPr>
          <p:cNvSpPr/>
          <p:nvPr/>
        </p:nvSpPr>
        <p:spPr>
          <a:xfrm rot="228186">
            <a:off x="3833981" y="1404846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FF6803-D818-63DA-367C-F157DBA6ACC3}"/>
              </a:ext>
            </a:extLst>
          </p:cNvPr>
          <p:cNvSpPr txBox="1"/>
          <p:nvPr/>
        </p:nvSpPr>
        <p:spPr>
          <a:xfrm>
            <a:off x="2855439" y="128494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5D3838-9BA2-21D4-3C97-72C50AB9E236}"/>
              </a:ext>
            </a:extLst>
          </p:cNvPr>
          <p:cNvSpPr txBox="1"/>
          <p:nvPr/>
        </p:nvSpPr>
        <p:spPr>
          <a:xfrm>
            <a:off x="2718195" y="133475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7582FFC-F282-76BA-1CDE-31E47AC02FB8}"/>
              </a:ext>
            </a:extLst>
          </p:cNvPr>
          <p:cNvSpPr txBox="1"/>
          <p:nvPr/>
        </p:nvSpPr>
        <p:spPr>
          <a:xfrm>
            <a:off x="2468537" y="13954604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Prototype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8D7D186-82E8-5F4B-101F-238E8DEB43B2}"/>
              </a:ext>
            </a:extLst>
          </p:cNvPr>
          <p:cNvSpPr txBox="1"/>
          <p:nvPr/>
        </p:nvSpPr>
        <p:spPr>
          <a:xfrm>
            <a:off x="973026" y="14504160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IP (Trade Secret / Patent)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0D03B75-5111-8C21-FC3F-5B5FD5DFD0E7}"/>
              </a:ext>
            </a:extLst>
          </p:cNvPr>
          <p:cNvSpPr/>
          <p:nvPr/>
        </p:nvSpPr>
        <p:spPr>
          <a:xfrm rot="228186">
            <a:off x="3833981" y="14598796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2471EDB-152B-95A0-3064-6F1029AE4490}"/>
              </a:ext>
            </a:extLst>
          </p:cNvPr>
          <p:cNvSpPr txBox="1"/>
          <p:nvPr/>
        </p:nvSpPr>
        <p:spPr>
          <a:xfrm>
            <a:off x="746849" y="15068987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Documentation &amp; Packaging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6B1FD21-3634-A50A-FDFE-CFA6E8D8C54F}"/>
              </a:ext>
            </a:extLst>
          </p:cNvPr>
          <p:cNvSpPr/>
          <p:nvPr/>
        </p:nvSpPr>
        <p:spPr>
          <a:xfrm rot="228186">
            <a:off x="3833981" y="1514912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1398473-B20F-9537-27A4-E9ABD2EE158F}"/>
              </a:ext>
            </a:extLst>
          </p:cNvPr>
          <p:cNvCxnSpPr>
            <a:cxnSpLocks/>
          </p:cNvCxnSpPr>
          <p:nvPr/>
        </p:nvCxnSpPr>
        <p:spPr>
          <a:xfrm flipH="1">
            <a:off x="3694284" y="13038605"/>
            <a:ext cx="12507" cy="220897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47" descr="Handshake with solid fill">
            <a:extLst>
              <a:ext uri="{FF2B5EF4-FFF2-40B4-BE49-F238E27FC236}">
                <a16:creationId xmlns:a16="http://schemas.microsoft.com/office/drawing/2014/main" id="{C7AE6EB5-6795-636F-9B88-34200736D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0150" y="13726837"/>
            <a:ext cx="914400" cy="914400"/>
          </a:xfrm>
          <a:prstGeom prst="rect">
            <a:avLst/>
          </a:prstGeom>
        </p:spPr>
      </p:pic>
      <p:sp>
        <p:nvSpPr>
          <p:cNvPr id="149" name="Oval 148">
            <a:extLst>
              <a:ext uri="{FF2B5EF4-FFF2-40B4-BE49-F238E27FC236}">
                <a16:creationId xmlns:a16="http://schemas.microsoft.com/office/drawing/2014/main" id="{A238E40B-8AEB-93DB-7F96-C6D7E9494771}"/>
              </a:ext>
            </a:extLst>
          </p:cNvPr>
          <p:cNvSpPr/>
          <p:nvPr/>
        </p:nvSpPr>
        <p:spPr>
          <a:xfrm rot="228186">
            <a:off x="8931502" y="1355659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874F360-7435-4070-85F5-EB5F450415D5}"/>
              </a:ext>
            </a:extLst>
          </p:cNvPr>
          <p:cNvSpPr/>
          <p:nvPr/>
        </p:nvSpPr>
        <p:spPr>
          <a:xfrm rot="228186">
            <a:off x="8929848" y="1410330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0B08D2D-6BD2-AD6C-1A1F-4B1EC44707BD}"/>
              </a:ext>
            </a:extLst>
          </p:cNvPr>
          <p:cNvSpPr/>
          <p:nvPr/>
        </p:nvSpPr>
        <p:spPr>
          <a:xfrm rot="228186">
            <a:off x="8929848" y="146495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80E0CE-FF3E-4773-DDCC-992436861A59}"/>
              </a:ext>
            </a:extLst>
          </p:cNvPr>
          <p:cNvSpPr txBox="1"/>
          <p:nvPr/>
        </p:nvSpPr>
        <p:spPr>
          <a:xfrm>
            <a:off x="9486594" y="1345122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B1BD6-9733-9C2C-D607-C46D11B70678}"/>
              </a:ext>
            </a:extLst>
          </p:cNvPr>
          <p:cNvSpPr txBox="1"/>
          <p:nvPr/>
        </p:nvSpPr>
        <p:spPr>
          <a:xfrm>
            <a:off x="9486594" y="13982589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Marketing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2F7E73E-568C-0C1E-0103-F4B6C943374D}"/>
              </a:ext>
            </a:extLst>
          </p:cNvPr>
          <p:cNvSpPr txBox="1"/>
          <p:nvPr/>
        </p:nvSpPr>
        <p:spPr>
          <a:xfrm>
            <a:off x="9486593" y="145442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9B87781-22D5-85FF-4D18-FF5FED443FF0}"/>
              </a:ext>
            </a:extLst>
          </p:cNvPr>
          <p:cNvCxnSpPr>
            <a:cxnSpLocks/>
          </p:cNvCxnSpPr>
          <p:nvPr/>
        </p:nvCxnSpPr>
        <p:spPr>
          <a:xfrm>
            <a:off x="9251774" y="13216786"/>
            <a:ext cx="0" cy="1633128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8E39C3ED-5CFD-3F26-5EEF-2777451F269F}"/>
              </a:ext>
            </a:extLst>
          </p:cNvPr>
          <p:cNvSpPr/>
          <p:nvPr/>
        </p:nvSpPr>
        <p:spPr>
          <a:xfrm rot="228186">
            <a:off x="8930571" y="1301860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2D65DC5-17F3-8293-833E-4F676B56F8AC}"/>
              </a:ext>
            </a:extLst>
          </p:cNvPr>
          <p:cNvSpPr txBox="1"/>
          <p:nvPr/>
        </p:nvSpPr>
        <p:spPr>
          <a:xfrm>
            <a:off x="9487316" y="1291322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Services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D418BB7-99F7-124D-3E20-000D692AE11B}"/>
              </a:ext>
            </a:extLst>
          </p:cNvPr>
          <p:cNvSpPr/>
          <p:nvPr/>
        </p:nvSpPr>
        <p:spPr>
          <a:xfrm rot="228186">
            <a:off x="6349759" y="13188713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8705344-1ABF-030B-CFF2-78EA3FE70DAD}"/>
              </a:ext>
            </a:extLst>
          </p:cNvPr>
          <p:cNvSpPr/>
          <p:nvPr/>
        </p:nvSpPr>
        <p:spPr>
          <a:xfrm rot="228186">
            <a:off x="6380299" y="15120335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6730B6-7965-A465-C7D2-AE0E5B344D07}"/>
              </a:ext>
            </a:extLst>
          </p:cNvPr>
          <p:cNvSpPr txBox="1"/>
          <p:nvPr/>
        </p:nvSpPr>
        <p:spPr>
          <a:xfrm>
            <a:off x="5515730" y="1468676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 of Design &amp; IP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6BB01D4-3839-F07C-DCC4-A899DECB5513}"/>
              </a:ext>
            </a:extLst>
          </p:cNvPr>
          <p:cNvSpPr txBox="1"/>
          <p:nvPr/>
        </p:nvSpPr>
        <p:spPr>
          <a:xfrm>
            <a:off x="5387168" y="13357505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Expertise Relocation</a:t>
            </a:r>
          </a:p>
        </p:txBody>
      </p:sp>
      <p:sp>
        <p:nvSpPr>
          <p:cNvPr id="162" name="Left Bracket 161">
            <a:extLst>
              <a:ext uri="{FF2B5EF4-FFF2-40B4-BE49-F238E27FC236}">
                <a16:creationId xmlns:a16="http://schemas.microsoft.com/office/drawing/2014/main" id="{4BFD8ED9-73F8-80EC-E7CF-6B500F8B3A05}"/>
              </a:ext>
            </a:extLst>
          </p:cNvPr>
          <p:cNvSpPr/>
          <p:nvPr/>
        </p:nvSpPr>
        <p:spPr>
          <a:xfrm rot="16200000">
            <a:off x="4872007" y="14155885"/>
            <a:ext cx="406375" cy="274045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Left Bracket 162">
            <a:extLst>
              <a:ext uri="{FF2B5EF4-FFF2-40B4-BE49-F238E27FC236}">
                <a16:creationId xmlns:a16="http://schemas.microsoft.com/office/drawing/2014/main" id="{B4D06ADD-287E-8B3D-13DF-A04DB6BE5BC1}"/>
              </a:ext>
            </a:extLst>
          </p:cNvPr>
          <p:cNvSpPr/>
          <p:nvPr/>
        </p:nvSpPr>
        <p:spPr>
          <a:xfrm rot="16200000" flipH="1">
            <a:off x="7607486" y="11470379"/>
            <a:ext cx="468488" cy="282020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3691B8-F415-6445-72D6-198A51ED87C0}"/>
              </a:ext>
            </a:extLst>
          </p:cNvPr>
          <p:cNvSpPr txBox="1"/>
          <p:nvPr/>
        </p:nvSpPr>
        <p:spPr>
          <a:xfrm>
            <a:off x="472655" y="16005826"/>
            <a:ext cx="555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will own the design, development, prototyping, IP protection and deliverance of a ready-to-manufacture product that can be marketed and sold from day 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6E75659-C089-1D11-03C8-3274303568C0}"/>
              </a:ext>
            </a:extLst>
          </p:cNvPr>
          <p:cNvSpPr txBox="1"/>
          <p:nvPr/>
        </p:nvSpPr>
        <p:spPr>
          <a:xfrm>
            <a:off x="6772921" y="16004086"/>
            <a:ext cx="524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Customer can start the production and sales post the sale of Design IP. Product Crafts will support with necessary kick start and post-production design services as required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179184D-9391-31D6-4DBC-9AA890306DAC}"/>
              </a:ext>
            </a:extLst>
          </p:cNvPr>
          <p:cNvSpPr/>
          <p:nvPr/>
        </p:nvSpPr>
        <p:spPr>
          <a:xfrm>
            <a:off x="0" y="17258577"/>
            <a:ext cx="12192000" cy="10047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DC4DC04-06A1-99B1-44E3-C86B97F2F1DE}"/>
              </a:ext>
            </a:extLst>
          </p:cNvPr>
          <p:cNvSpPr txBox="1"/>
          <p:nvPr/>
        </p:nvSpPr>
        <p:spPr>
          <a:xfrm>
            <a:off x="10859251" y="175349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26A875A-A7F1-55FF-3ADF-9327BB771892}"/>
              </a:ext>
            </a:extLst>
          </p:cNvPr>
          <p:cNvSpPr txBox="1"/>
          <p:nvPr/>
        </p:nvSpPr>
        <p:spPr>
          <a:xfrm>
            <a:off x="8206140" y="1753499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FA93F93-0661-1DBF-5B53-91ABF5A34085}"/>
              </a:ext>
            </a:extLst>
          </p:cNvPr>
          <p:cNvSpPr txBox="1"/>
          <p:nvPr/>
        </p:nvSpPr>
        <p:spPr>
          <a:xfrm>
            <a:off x="9486593" y="1753499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DCF899-F741-4B77-E069-139127207C05}"/>
              </a:ext>
            </a:extLst>
          </p:cNvPr>
          <p:cNvSpPr txBox="1"/>
          <p:nvPr/>
        </p:nvSpPr>
        <p:spPr>
          <a:xfrm>
            <a:off x="6965840" y="17534994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07066CE-8BF8-0348-E180-E2050B39C4E6}"/>
              </a:ext>
            </a:extLst>
          </p:cNvPr>
          <p:cNvGrpSpPr/>
          <p:nvPr/>
        </p:nvGrpSpPr>
        <p:grpSpPr>
          <a:xfrm>
            <a:off x="385967" y="17494634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548574-5A7A-9741-EEBE-89FCB9BAED87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3A16AFD-F4E0-2352-5DC4-F0D43BDB8E15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976F81E-A50A-1896-CBE6-7474D6F77149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B977F17-D6DC-9E61-E0C0-799616A4FEE3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128CE2E-9108-2B0B-C67A-D7A76D434D00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39D1C73-71F7-4712-0E53-A2D4D410B28B}"/>
              </a:ext>
            </a:extLst>
          </p:cNvPr>
          <p:cNvCxnSpPr>
            <a:cxnSpLocks/>
          </p:cNvCxnSpPr>
          <p:nvPr/>
        </p:nvCxnSpPr>
        <p:spPr>
          <a:xfrm>
            <a:off x="6388999" y="16081829"/>
            <a:ext cx="0" cy="987592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2F33E99-BA68-56DF-CB46-2364942AAA3F}"/>
              </a:ext>
            </a:extLst>
          </p:cNvPr>
          <p:cNvCxnSpPr>
            <a:cxnSpLocks/>
          </p:cNvCxnSpPr>
          <p:nvPr/>
        </p:nvCxnSpPr>
        <p:spPr>
          <a:xfrm>
            <a:off x="535461" y="15930369"/>
            <a:ext cx="11348429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8" descr="White LinkedIn Square Logo Icon">
            <a:extLst>
              <a:ext uri="{FF2B5EF4-FFF2-40B4-BE49-F238E27FC236}">
                <a16:creationId xmlns:a16="http://schemas.microsoft.com/office/drawing/2014/main" id="{0FA20EA4-F365-8475-3B9F-522FB1BD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1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8" descr="Black X Logo - Free Vectors &amp; PSDs to Download">
            <a:extLst>
              <a:ext uri="{FF2B5EF4-FFF2-40B4-BE49-F238E27FC236}">
                <a16:creationId xmlns:a16="http://schemas.microsoft.com/office/drawing/2014/main" id="{509220A9-4CA3-C8A6-15BA-6B092553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2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0" descr="Free png black youtube logo best clip art free large images | Youtube logo,  Black and white instagram, Instagram logo">
            <a:extLst>
              <a:ext uri="{FF2B5EF4-FFF2-40B4-BE49-F238E27FC236}">
                <a16:creationId xmlns:a16="http://schemas.microsoft.com/office/drawing/2014/main" id="{49F9C994-3883-F515-52A3-617F683B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0598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02913933-A8A3-A7E6-FCEB-977BB2A40574}"/>
              </a:ext>
            </a:extLst>
          </p:cNvPr>
          <p:cNvSpPr/>
          <p:nvPr/>
        </p:nvSpPr>
        <p:spPr>
          <a:xfrm rot="228186">
            <a:off x="258378" y="1610201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4064B28-0576-9ED0-30E9-3B3950C5F940}"/>
              </a:ext>
            </a:extLst>
          </p:cNvPr>
          <p:cNvSpPr/>
          <p:nvPr/>
        </p:nvSpPr>
        <p:spPr>
          <a:xfrm rot="228186">
            <a:off x="6575411" y="160912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E580B512-5C30-042E-BCA5-2BF73F585E54}"/>
              </a:ext>
            </a:extLst>
          </p:cNvPr>
          <p:cNvSpPr/>
          <p:nvPr/>
        </p:nvSpPr>
        <p:spPr>
          <a:xfrm>
            <a:off x="4911574" y="7782630"/>
            <a:ext cx="3173324" cy="10097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 a Product Idea?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with Product Crafts to bring your products to life 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EB39467-8A66-3289-B5AE-099EC900A9FC}"/>
              </a:ext>
            </a:extLst>
          </p:cNvPr>
          <p:cNvSpPr/>
          <p:nvPr/>
        </p:nvSpPr>
        <p:spPr>
          <a:xfrm>
            <a:off x="8412018" y="7782630"/>
            <a:ext cx="2945220" cy="10097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the world of Innovation and secure your business aspirations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B06EB6A-E1FD-7E10-C054-2E33C8E91368}"/>
              </a:ext>
            </a:extLst>
          </p:cNvPr>
          <p:cNvSpPr/>
          <p:nvPr/>
        </p:nvSpPr>
        <p:spPr>
          <a:xfrm>
            <a:off x="673151" y="7805913"/>
            <a:ext cx="4079491" cy="10097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Pick any product of your interest from our Design Gallery and kick start the production and sales process on Day 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218EE0-C91C-099F-08C6-CDD8DE96A10D}"/>
              </a:ext>
            </a:extLst>
          </p:cNvPr>
          <p:cNvSpPr txBox="1"/>
          <p:nvPr/>
        </p:nvSpPr>
        <p:spPr>
          <a:xfrm>
            <a:off x="10072800" y="8829125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B16330-67E9-E8D8-70DA-0C3C60B4F0DD}"/>
              </a:ext>
            </a:extLst>
          </p:cNvPr>
          <p:cNvSpPr txBox="1"/>
          <p:nvPr/>
        </p:nvSpPr>
        <p:spPr>
          <a:xfrm>
            <a:off x="3433882" y="888173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4FC250-4C21-46F9-28B4-F927AB213B06}"/>
              </a:ext>
            </a:extLst>
          </p:cNvPr>
          <p:cNvSpPr txBox="1"/>
          <p:nvPr/>
        </p:nvSpPr>
        <p:spPr>
          <a:xfrm>
            <a:off x="6753507" y="8866099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C57A825E-19B1-D8A5-4373-F6E05645AF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172" y="1266499"/>
            <a:ext cx="8238225" cy="3375297"/>
          </a:xfrm>
          <a:prstGeom prst="rect">
            <a:avLst/>
          </a:prstGeom>
        </p:spPr>
      </p:pic>
      <p:sp>
        <p:nvSpPr>
          <p:cNvPr id="192" name="Oval 191">
            <a:extLst>
              <a:ext uri="{FF2B5EF4-FFF2-40B4-BE49-F238E27FC236}">
                <a16:creationId xmlns:a16="http://schemas.microsoft.com/office/drawing/2014/main" id="{B4931144-F334-3522-449C-32A21393938B}"/>
              </a:ext>
            </a:extLst>
          </p:cNvPr>
          <p:cNvSpPr/>
          <p:nvPr/>
        </p:nvSpPr>
        <p:spPr>
          <a:xfrm rot="797477">
            <a:off x="5093614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BFC805A-3878-3EDD-946C-9DA116DD792B}"/>
              </a:ext>
            </a:extLst>
          </p:cNvPr>
          <p:cNvSpPr/>
          <p:nvPr/>
        </p:nvSpPr>
        <p:spPr>
          <a:xfrm rot="797477">
            <a:off x="5476346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F759F9A-8E5A-BB9E-71C4-BFA93CF16E0C}"/>
              </a:ext>
            </a:extLst>
          </p:cNvPr>
          <p:cNvSpPr/>
          <p:nvPr/>
        </p:nvSpPr>
        <p:spPr>
          <a:xfrm rot="797477">
            <a:off x="5859078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09B181B-BB2F-78D6-1863-9B60F8BE75EC}"/>
              </a:ext>
            </a:extLst>
          </p:cNvPr>
          <p:cNvSpPr/>
          <p:nvPr/>
        </p:nvSpPr>
        <p:spPr>
          <a:xfrm rot="797477">
            <a:off x="624181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4EED542-4D77-F4A3-8C15-359124A9F4AA}"/>
              </a:ext>
            </a:extLst>
          </p:cNvPr>
          <p:cNvSpPr/>
          <p:nvPr/>
        </p:nvSpPr>
        <p:spPr>
          <a:xfrm rot="797477">
            <a:off x="662454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1C17210D-9DA0-7090-6151-816D6C7A0ED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122" r="82054"/>
          <a:stretch/>
        </p:blipFill>
        <p:spPr>
          <a:xfrm>
            <a:off x="11087406" y="1169459"/>
            <a:ext cx="1112441" cy="3758634"/>
          </a:xfrm>
          <a:prstGeom prst="rect">
            <a:avLst/>
          </a:prstGeom>
        </p:spPr>
      </p:pic>
      <p:pic>
        <p:nvPicPr>
          <p:cNvPr id="200" name="Picture 199" descr="A person in a uniform">
            <a:extLst>
              <a:ext uri="{FF2B5EF4-FFF2-40B4-BE49-F238E27FC236}">
                <a16:creationId xmlns:a16="http://schemas.microsoft.com/office/drawing/2014/main" id="{28A99E2B-E4CE-6121-6C0C-E31C0901329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529" r="67175" b="-529"/>
          <a:stretch/>
        </p:blipFill>
        <p:spPr>
          <a:xfrm>
            <a:off x="-53838" y="1258739"/>
            <a:ext cx="1691041" cy="3727879"/>
          </a:xfrm>
          <a:prstGeom prst="rect">
            <a:avLst/>
          </a:prstGeom>
        </p:spPr>
      </p:pic>
      <p:pic>
        <p:nvPicPr>
          <p:cNvPr id="201" name="Screen Recording 200">
            <a:hlinkClick r:id="" action="ppaction://media"/>
            <a:extLst>
              <a:ext uri="{FF2B5EF4-FFF2-40B4-BE49-F238E27FC236}">
                <a16:creationId xmlns:a16="http://schemas.microsoft.com/office/drawing/2014/main" id="{23098F94-3463-E0E4-C6AE-51A4552BE3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180326" y="5402846"/>
            <a:ext cx="3086100" cy="2038350"/>
          </a:xfrm>
          <a:prstGeom prst="rect">
            <a:avLst/>
          </a:prstGeom>
        </p:spPr>
      </p:pic>
      <p:sp>
        <p:nvSpPr>
          <p:cNvPr id="202" name="Oval 201">
            <a:extLst>
              <a:ext uri="{FF2B5EF4-FFF2-40B4-BE49-F238E27FC236}">
                <a16:creationId xmlns:a16="http://schemas.microsoft.com/office/drawing/2014/main" id="{CFCD1EF4-DF2E-9948-DE1B-D5A6CBAACC72}"/>
              </a:ext>
            </a:extLst>
          </p:cNvPr>
          <p:cNvSpPr/>
          <p:nvPr/>
        </p:nvSpPr>
        <p:spPr>
          <a:xfrm rot="797477">
            <a:off x="3231994" y="8947400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0F2FCA5-5769-0FFB-CE6D-E34B68E75A14}"/>
              </a:ext>
            </a:extLst>
          </p:cNvPr>
          <p:cNvSpPr/>
          <p:nvPr/>
        </p:nvSpPr>
        <p:spPr>
          <a:xfrm rot="797477">
            <a:off x="6588009" y="8929180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4A6FCD4-F164-8B5F-719F-C2B9DD52556F}"/>
              </a:ext>
            </a:extLst>
          </p:cNvPr>
          <p:cNvSpPr/>
          <p:nvPr/>
        </p:nvSpPr>
        <p:spPr>
          <a:xfrm rot="797477">
            <a:off x="9885027" y="8890035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7"/>
    </mc:Choice>
    <mc:Fallback xmlns="">
      <p:transition spd="slow" advTm="2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3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D84B059-FD59-B50C-B6BA-54379D3A05DF}"/>
              </a:ext>
            </a:extLst>
          </p:cNvPr>
          <p:cNvSpPr/>
          <p:nvPr/>
        </p:nvSpPr>
        <p:spPr>
          <a:xfrm>
            <a:off x="0" y="5194948"/>
            <a:ext cx="12192000" cy="661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F198AC-B9BC-A276-60DF-3A852CD56DBF}"/>
              </a:ext>
            </a:extLst>
          </p:cNvPr>
          <p:cNvSpPr/>
          <p:nvPr/>
        </p:nvSpPr>
        <p:spPr>
          <a:xfrm>
            <a:off x="0" y="0"/>
            <a:ext cx="12192000" cy="518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AB8373-8F41-4293-6173-381532E3032A}"/>
              </a:ext>
            </a:extLst>
          </p:cNvPr>
          <p:cNvSpPr/>
          <p:nvPr/>
        </p:nvSpPr>
        <p:spPr>
          <a:xfrm>
            <a:off x="0" y="0"/>
            <a:ext cx="12192000" cy="9254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67091-1EE3-8EE0-EE09-C722D76E3EA8}"/>
              </a:ext>
            </a:extLst>
          </p:cNvPr>
          <p:cNvSpPr>
            <a:spLocks/>
          </p:cNvSpPr>
          <p:nvPr/>
        </p:nvSpPr>
        <p:spPr>
          <a:xfrm>
            <a:off x="591820" y="1042856"/>
            <a:ext cx="10924350" cy="8296197"/>
          </a:xfrm>
          <a:prstGeom prst="roundRect">
            <a:avLst>
              <a:gd name="adj" fmla="val 2921"/>
            </a:avLst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3E17113-E0F3-8C84-7322-B0AC75339012}"/>
              </a:ext>
            </a:extLst>
          </p:cNvPr>
          <p:cNvSpPr/>
          <p:nvPr/>
        </p:nvSpPr>
        <p:spPr>
          <a:xfrm>
            <a:off x="4911574" y="7782630"/>
            <a:ext cx="3173324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 a Product Idea?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with Product Crafts to bring your products to life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36762A4-48B0-3856-3264-3B2F174F4089}"/>
              </a:ext>
            </a:extLst>
          </p:cNvPr>
          <p:cNvSpPr/>
          <p:nvPr/>
        </p:nvSpPr>
        <p:spPr>
          <a:xfrm>
            <a:off x="8412018" y="7782630"/>
            <a:ext cx="2945220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the world of Innovation and secure your business aspirations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29C50-7D9E-90DF-B1CC-22A0637014A0}"/>
              </a:ext>
            </a:extLst>
          </p:cNvPr>
          <p:cNvSpPr/>
          <p:nvPr/>
        </p:nvSpPr>
        <p:spPr>
          <a:xfrm>
            <a:off x="673151" y="7805913"/>
            <a:ext cx="4079491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Pick any product of your interest from our Design Gallery and kick start the production and sales process on Day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862D9-A0D6-8FF8-ED35-0A009474414F}"/>
              </a:ext>
            </a:extLst>
          </p:cNvPr>
          <p:cNvGrpSpPr/>
          <p:nvPr/>
        </p:nvGrpSpPr>
        <p:grpSpPr>
          <a:xfrm>
            <a:off x="323161" y="193728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BB9977-248C-A98E-9581-1B1708CC3F5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F8946-3E23-F9C6-15D7-C38B8AEE55BA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3F10C-A523-448B-F1D1-C66A444087AE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440B5F-E6DB-0FD9-925F-44D7F97A028E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0F337D-22B3-CD53-EE8A-D1D6FC345516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B9C2E-55A2-639A-148E-298995FE1810}"/>
              </a:ext>
            </a:extLst>
          </p:cNvPr>
          <p:cNvSpPr txBox="1"/>
          <p:nvPr/>
        </p:nvSpPr>
        <p:spPr>
          <a:xfrm>
            <a:off x="1017770" y="202726"/>
            <a:ext cx="23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Crafts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07FB-1610-DEA7-C135-22C47BB52F85}"/>
              </a:ext>
            </a:extLst>
          </p:cNvPr>
          <p:cNvSpPr txBox="1"/>
          <p:nvPr/>
        </p:nvSpPr>
        <p:spPr>
          <a:xfrm>
            <a:off x="10072800" y="8829125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9C81B-46E2-9485-3CBA-79743EF82061}"/>
              </a:ext>
            </a:extLst>
          </p:cNvPr>
          <p:cNvSpPr txBox="1"/>
          <p:nvPr/>
        </p:nvSpPr>
        <p:spPr>
          <a:xfrm>
            <a:off x="3433882" y="888173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5CF44-F415-48EE-DC6B-4D825DDD96E6}"/>
              </a:ext>
            </a:extLst>
          </p:cNvPr>
          <p:cNvSpPr txBox="1"/>
          <p:nvPr/>
        </p:nvSpPr>
        <p:spPr>
          <a:xfrm>
            <a:off x="549484" y="9307630"/>
            <a:ext cx="551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Products on The Design Gallery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AF3DB-01DD-6E23-96A0-4861E76DE47C}"/>
              </a:ext>
            </a:extLst>
          </p:cNvPr>
          <p:cNvGrpSpPr/>
          <p:nvPr/>
        </p:nvGrpSpPr>
        <p:grpSpPr>
          <a:xfrm>
            <a:off x="556024" y="9910095"/>
            <a:ext cx="1751098" cy="1702190"/>
            <a:chOff x="1265079" y="9706729"/>
            <a:chExt cx="1751098" cy="17021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5652CE-5155-0620-91FC-C2DC41A0884B}"/>
                </a:ext>
              </a:extLst>
            </p:cNvPr>
            <p:cNvSpPr/>
            <p:nvPr/>
          </p:nvSpPr>
          <p:spPr>
            <a:xfrm>
              <a:off x="1265079" y="9706729"/>
              <a:ext cx="1751098" cy="17021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Swaranjali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786084-6904-58EC-A9A0-D0D917CA7AC1}"/>
                </a:ext>
              </a:extLst>
            </p:cNvPr>
            <p:cNvSpPr/>
            <p:nvPr/>
          </p:nvSpPr>
          <p:spPr>
            <a:xfrm rot="797477">
              <a:off x="1437199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3A09D0-5D46-92FD-7CEF-8B62BAC77933}"/>
                </a:ext>
              </a:extLst>
            </p:cNvPr>
            <p:cNvGrpSpPr/>
            <p:nvPr/>
          </p:nvGrpSpPr>
          <p:grpSpPr>
            <a:xfrm>
              <a:off x="1807594" y="10011700"/>
              <a:ext cx="746105" cy="794557"/>
              <a:chOff x="3699803" y="1209822"/>
              <a:chExt cx="2062671" cy="221917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014D19-8036-3C05-C3E0-67A2648B1AB4}"/>
                  </a:ext>
                </a:extLst>
              </p:cNvPr>
              <p:cNvSpPr/>
              <p:nvPr/>
            </p:nvSpPr>
            <p:spPr>
              <a:xfrm>
                <a:off x="3699803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98F0FE-8024-A22B-7789-291F7A2F8448}"/>
                  </a:ext>
                </a:extLst>
              </p:cNvPr>
              <p:cNvSpPr/>
              <p:nvPr/>
            </p:nvSpPr>
            <p:spPr>
              <a:xfrm flipH="1">
                <a:off x="4843680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FFE29A-1AD6-5A66-B917-9D2EEF22E856}"/>
                  </a:ext>
                </a:extLst>
              </p:cNvPr>
              <p:cNvCxnSpPr>
                <a:cxnSpLocks/>
                <a:stCxn id="36" idx="0"/>
                <a:endCxn id="35" idx="3"/>
              </p:cNvCxnSpPr>
              <p:nvPr/>
            </p:nvCxnSpPr>
            <p:spPr>
              <a:xfrm flipH="1">
                <a:off x="3699803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6E5AEB0-B942-120D-51F1-BC5A514069F0}"/>
                  </a:ext>
                </a:extLst>
              </p:cNvPr>
              <p:cNvCxnSpPr>
                <a:cxnSpLocks/>
                <a:stCxn id="35" idx="0"/>
                <a:endCxn id="36" idx="3"/>
              </p:cNvCxnSpPr>
              <p:nvPr/>
            </p:nvCxnSpPr>
            <p:spPr>
              <a:xfrm>
                <a:off x="4515729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2D1C95-73D0-31DB-2F04-B0352A718391}"/>
              </a:ext>
            </a:extLst>
          </p:cNvPr>
          <p:cNvGrpSpPr/>
          <p:nvPr/>
        </p:nvGrpSpPr>
        <p:grpSpPr>
          <a:xfrm>
            <a:off x="5176308" y="9910095"/>
            <a:ext cx="1751098" cy="1702190"/>
            <a:chOff x="5074675" y="9706730"/>
            <a:chExt cx="1751098" cy="17021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ECFF56-5D32-276D-903E-5950BB28E7AE}"/>
                </a:ext>
              </a:extLst>
            </p:cNvPr>
            <p:cNvSpPr/>
            <p:nvPr/>
          </p:nvSpPr>
          <p:spPr>
            <a:xfrm>
              <a:off x="5074675" y="9706730"/>
              <a:ext cx="1751098" cy="17021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Engravers MT" panose="02090707080505020304" pitchFamily="18" charset="0"/>
                </a:rPr>
                <a:t>BOLT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B0A0F69-BD28-A613-7542-1D25CA331DEE}"/>
                </a:ext>
              </a:extLst>
            </p:cNvPr>
            <p:cNvGrpSpPr/>
            <p:nvPr/>
          </p:nvGrpSpPr>
          <p:grpSpPr>
            <a:xfrm>
              <a:off x="5246795" y="9869879"/>
              <a:ext cx="1198628" cy="1032626"/>
              <a:chOff x="5246795" y="9869879"/>
              <a:chExt cx="1198628" cy="10326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B81A8D-7904-5AFF-E91C-6D868D3617E7}"/>
                  </a:ext>
                </a:extLst>
              </p:cNvPr>
              <p:cNvSpPr/>
              <p:nvPr/>
            </p:nvSpPr>
            <p:spPr>
              <a:xfrm rot="797477">
                <a:off x="5246795" y="9869879"/>
                <a:ext cx="183468" cy="18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Graphic 38" descr="Lightning bolt with solid fill">
                <a:extLst>
                  <a:ext uri="{FF2B5EF4-FFF2-40B4-BE49-F238E27FC236}">
                    <a16:creationId xmlns:a16="http://schemas.microsoft.com/office/drawing/2014/main" id="{40700439-01A1-5756-0659-B9BBF3055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31023" y="998810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3F319C-6F0C-1D6D-82BD-1A5C94E4D7CB}"/>
              </a:ext>
            </a:extLst>
          </p:cNvPr>
          <p:cNvGrpSpPr/>
          <p:nvPr/>
        </p:nvGrpSpPr>
        <p:grpSpPr>
          <a:xfrm>
            <a:off x="2866166" y="9910095"/>
            <a:ext cx="1751098" cy="1702190"/>
            <a:chOff x="3169877" y="9706730"/>
            <a:chExt cx="1751098" cy="170219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BE6B75-5DF5-2A94-EDC2-5A5A78C5AF21}"/>
                </a:ext>
              </a:extLst>
            </p:cNvPr>
            <p:cNvSpPr/>
            <p:nvPr/>
          </p:nvSpPr>
          <p:spPr>
            <a:xfrm>
              <a:off x="3169877" y="9706730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The Board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259C4A-BCDE-DD96-2BA5-0BB31628A373}"/>
                </a:ext>
              </a:extLst>
            </p:cNvPr>
            <p:cNvSpPr/>
            <p:nvPr/>
          </p:nvSpPr>
          <p:spPr>
            <a:xfrm rot="797477">
              <a:off x="3341997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3A7712-B23A-1EF5-9F6F-635EA845EB13}"/>
                </a:ext>
              </a:extLst>
            </p:cNvPr>
            <p:cNvGrpSpPr/>
            <p:nvPr/>
          </p:nvGrpSpPr>
          <p:grpSpPr>
            <a:xfrm>
              <a:off x="3707110" y="9988105"/>
              <a:ext cx="743081" cy="747714"/>
              <a:chOff x="3498208" y="5191211"/>
              <a:chExt cx="743081" cy="7477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625662-C70C-4F51-8004-3325598AC25D}"/>
                  </a:ext>
                </a:extLst>
              </p:cNvPr>
              <p:cNvSpPr/>
              <p:nvPr/>
            </p:nvSpPr>
            <p:spPr>
              <a:xfrm>
                <a:off x="3498208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0B38C9-3E11-6F9C-E373-94FA94522254}"/>
                  </a:ext>
                </a:extLst>
              </p:cNvPr>
              <p:cNvSpPr/>
              <p:nvPr/>
            </p:nvSpPr>
            <p:spPr>
              <a:xfrm>
                <a:off x="3498208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990808-CDCA-F9BE-79F1-0ED754931C3B}"/>
                  </a:ext>
                </a:extLst>
              </p:cNvPr>
              <p:cNvSpPr/>
              <p:nvPr/>
            </p:nvSpPr>
            <p:spPr>
              <a:xfrm>
                <a:off x="3498208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399DA4C-F716-4B24-8AB3-44CCB34EE213}"/>
                  </a:ext>
                </a:extLst>
              </p:cNvPr>
              <p:cNvSpPr/>
              <p:nvPr/>
            </p:nvSpPr>
            <p:spPr>
              <a:xfrm>
                <a:off x="3748369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94B6D0-E583-2DF4-E06B-6B56B87591E1}"/>
                  </a:ext>
                </a:extLst>
              </p:cNvPr>
              <p:cNvSpPr/>
              <p:nvPr/>
            </p:nvSpPr>
            <p:spPr>
              <a:xfrm>
                <a:off x="3748369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928C34-0566-D75F-3230-96882535750C}"/>
                  </a:ext>
                </a:extLst>
              </p:cNvPr>
              <p:cNvSpPr/>
              <p:nvPr/>
            </p:nvSpPr>
            <p:spPr>
              <a:xfrm>
                <a:off x="3748369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16E19C-F4F4-EE07-7FD2-4ACE014E2EC0}"/>
                  </a:ext>
                </a:extLst>
              </p:cNvPr>
              <p:cNvSpPr/>
              <p:nvPr/>
            </p:nvSpPr>
            <p:spPr>
              <a:xfrm>
                <a:off x="3993987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50DAB9-0DD4-9C8F-A3A6-CF1DB0C698E7}"/>
                  </a:ext>
                </a:extLst>
              </p:cNvPr>
              <p:cNvSpPr/>
              <p:nvPr/>
            </p:nvSpPr>
            <p:spPr>
              <a:xfrm>
                <a:off x="3993987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23E429-079B-361A-D7EE-74C25E132693}"/>
                  </a:ext>
                </a:extLst>
              </p:cNvPr>
              <p:cNvSpPr/>
              <p:nvPr/>
            </p:nvSpPr>
            <p:spPr>
              <a:xfrm>
                <a:off x="3993987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22ECED-4569-650B-FB9F-B29B02451EF4}"/>
              </a:ext>
            </a:extLst>
          </p:cNvPr>
          <p:cNvGrpSpPr/>
          <p:nvPr/>
        </p:nvGrpSpPr>
        <p:grpSpPr>
          <a:xfrm>
            <a:off x="9796592" y="9910095"/>
            <a:ext cx="1751098" cy="1702190"/>
            <a:chOff x="8884271" y="9706729"/>
            <a:chExt cx="1751098" cy="170219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DD6A59E-8445-58F5-3F86-3B2027838B9F}"/>
                </a:ext>
              </a:extLst>
            </p:cNvPr>
            <p:cNvSpPr/>
            <p:nvPr/>
          </p:nvSpPr>
          <p:spPr>
            <a:xfrm>
              <a:off x="8884271" y="9706729"/>
              <a:ext cx="1751098" cy="17021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Crafters Cafe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D2D62F-2D8D-AA3B-C630-5EF834E29731}"/>
                </a:ext>
              </a:extLst>
            </p:cNvPr>
            <p:cNvSpPr/>
            <p:nvPr/>
          </p:nvSpPr>
          <p:spPr>
            <a:xfrm rot="797477">
              <a:off x="9056391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AA935E-FCE8-5A8F-3572-F9E00D1FE1F6}"/>
                </a:ext>
              </a:extLst>
            </p:cNvPr>
            <p:cNvGrpSpPr/>
            <p:nvPr/>
          </p:nvGrpSpPr>
          <p:grpSpPr>
            <a:xfrm>
              <a:off x="9330739" y="9856912"/>
              <a:ext cx="858161" cy="878907"/>
              <a:chOff x="9108836" y="5219347"/>
              <a:chExt cx="858161" cy="87890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9504CD-3941-25FB-FEBC-0FDC540A1B62}"/>
                  </a:ext>
                </a:extLst>
              </p:cNvPr>
              <p:cNvSpPr txBox="1"/>
              <p:nvPr/>
            </p:nvSpPr>
            <p:spPr>
              <a:xfrm>
                <a:off x="9108836" y="5219347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7876D6-5311-9F8D-E2B7-8F71F30E97F6}"/>
                  </a:ext>
                </a:extLst>
              </p:cNvPr>
              <p:cNvSpPr txBox="1"/>
              <p:nvPr/>
            </p:nvSpPr>
            <p:spPr>
              <a:xfrm>
                <a:off x="9405625" y="5328813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063E2F-47D5-4140-0383-CA85B0F99A76}"/>
              </a:ext>
            </a:extLst>
          </p:cNvPr>
          <p:cNvGrpSpPr/>
          <p:nvPr/>
        </p:nvGrpSpPr>
        <p:grpSpPr>
          <a:xfrm>
            <a:off x="7486450" y="9910095"/>
            <a:ext cx="1751098" cy="1702190"/>
            <a:chOff x="6979473" y="9706729"/>
            <a:chExt cx="1751098" cy="17021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CF8BAB-D8E1-AE75-B235-5AC7361EAE17}"/>
                </a:ext>
              </a:extLst>
            </p:cNvPr>
            <p:cNvSpPr/>
            <p:nvPr/>
          </p:nvSpPr>
          <p:spPr>
            <a:xfrm>
              <a:off x="6979473" y="9706729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Puzzle Box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26EC1E-56BB-A1A6-028F-137F966EC628}"/>
                </a:ext>
              </a:extLst>
            </p:cNvPr>
            <p:cNvSpPr/>
            <p:nvPr/>
          </p:nvSpPr>
          <p:spPr>
            <a:xfrm rot="797477">
              <a:off x="7151593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Box with solid fill">
              <a:extLst>
                <a:ext uri="{FF2B5EF4-FFF2-40B4-BE49-F238E27FC236}">
                  <a16:creationId xmlns:a16="http://schemas.microsoft.com/office/drawing/2014/main" id="{A192DADB-A77C-0369-6A08-CBCBD4C7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88807" y="9891857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5C9FE1-5A0A-CB5C-80ED-3ACE1B221390}"/>
              </a:ext>
            </a:extLst>
          </p:cNvPr>
          <p:cNvSpPr txBox="1"/>
          <p:nvPr/>
        </p:nvSpPr>
        <p:spPr>
          <a:xfrm>
            <a:off x="6753507" y="8866099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D6839-B0D7-CB6B-BB60-1DBD10D86905}"/>
              </a:ext>
            </a:extLst>
          </p:cNvPr>
          <p:cNvSpPr txBox="1"/>
          <p:nvPr/>
        </p:nvSpPr>
        <p:spPr>
          <a:xfrm>
            <a:off x="822075" y="5589101"/>
            <a:ext cx="614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Welcome to a New World of Innovation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A4E50-6D11-8CEA-0277-CAEBE6BEF7E3}"/>
              </a:ext>
            </a:extLst>
          </p:cNvPr>
          <p:cNvSpPr txBox="1"/>
          <p:nvPr/>
        </p:nvSpPr>
        <p:spPr>
          <a:xfrm>
            <a:off x="881690" y="6230990"/>
            <a:ext cx="732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is a new product design company. At Product Crafts, we craft and deliver new-to-the-world products that are ready for production, marketing and sales.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3838D4-F69F-ECCA-F54D-09FEF06C51CA}"/>
              </a:ext>
            </a:extLst>
          </p:cNvPr>
          <p:cNvSpPr txBox="1"/>
          <p:nvPr/>
        </p:nvSpPr>
        <p:spPr>
          <a:xfrm>
            <a:off x="5330246" y="16671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EE50E9-FA20-19DA-B419-5728F7A1BC83}"/>
              </a:ext>
            </a:extLst>
          </p:cNvPr>
          <p:cNvSpPr txBox="1"/>
          <p:nvPr/>
        </p:nvSpPr>
        <p:spPr>
          <a:xfrm>
            <a:off x="9161405" y="166716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Crafters Blog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51CA3-D268-F7B8-4348-9C64AFB7831F}"/>
              </a:ext>
            </a:extLst>
          </p:cNvPr>
          <p:cNvSpPr txBox="1"/>
          <p:nvPr/>
        </p:nvSpPr>
        <p:spPr>
          <a:xfrm>
            <a:off x="6196962" y="16671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8B9EB8-F58A-C790-6963-082AD815A7AC}"/>
              </a:ext>
            </a:extLst>
          </p:cNvPr>
          <p:cNvSpPr txBox="1"/>
          <p:nvPr/>
        </p:nvSpPr>
        <p:spPr>
          <a:xfrm>
            <a:off x="7549630" y="16671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Gallery</a:t>
            </a:r>
          </a:p>
        </p:txBody>
      </p:sp>
      <p:pic>
        <p:nvPicPr>
          <p:cNvPr id="101" name="Picture 100" descr="A person in a uniform">
            <a:extLst>
              <a:ext uri="{FF2B5EF4-FFF2-40B4-BE49-F238E27FC236}">
                <a16:creationId xmlns:a16="http://schemas.microsoft.com/office/drawing/2014/main" id="{7EF25651-D417-5145-82AF-CDB71D0C1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0" y="1333255"/>
            <a:ext cx="9428661" cy="343251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605950E-AE87-6621-CEBD-40BA871E017D}"/>
              </a:ext>
            </a:extLst>
          </p:cNvPr>
          <p:cNvSpPr txBox="1"/>
          <p:nvPr/>
        </p:nvSpPr>
        <p:spPr>
          <a:xfrm>
            <a:off x="10749411" y="-235695"/>
            <a:ext cx="60946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133" name="Screen Recording 1051">
            <a:hlinkClick r:id="" action="ppaction://media"/>
            <a:extLst>
              <a:ext uri="{FF2B5EF4-FFF2-40B4-BE49-F238E27FC236}">
                <a16:creationId xmlns:a16="http://schemas.microsoft.com/office/drawing/2014/main" id="{CFC86EF7-66C6-F9FA-4861-FA685E620C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271138" y="5320536"/>
            <a:ext cx="3086100" cy="20383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B8087-0E76-5A74-E4F9-C73D40C1B627}"/>
              </a:ext>
            </a:extLst>
          </p:cNvPr>
          <p:cNvCxnSpPr>
            <a:stCxn id="104" idx="1"/>
            <a:endCxn id="104" idx="3"/>
          </p:cNvCxnSpPr>
          <p:nvPr/>
        </p:nvCxnSpPr>
        <p:spPr>
          <a:xfrm>
            <a:off x="591820" y="5190955"/>
            <a:ext cx="1092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7C6168-2A33-B3B7-6C9B-B7698E5FBF4C}"/>
              </a:ext>
            </a:extLst>
          </p:cNvPr>
          <p:cNvSpPr/>
          <p:nvPr/>
        </p:nvSpPr>
        <p:spPr>
          <a:xfrm>
            <a:off x="174171" y="11985557"/>
            <a:ext cx="11916229" cy="5257930"/>
          </a:xfrm>
          <a:prstGeom prst="roundRect">
            <a:avLst>
              <a:gd name="adj" fmla="val 5011"/>
            </a:avLst>
          </a:prstGeom>
          <a:solidFill>
            <a:srgbClr val="0C16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903E5-B3FF-B26C-01FF-7C91E1CE4CE4}"/>
              </a:ext>
            </a:extLst>
          </p:cNvPr>
          <p:cNvSpPr txBox="1"/>
          <p:nvPr/>
        </p:nvSpPr>
        <p:spPr>
          <a:xfrm>
            <a:off x="803822" y="12088505"/>
            <a:ext cx="505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Partnership with Product Crafts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4BB90-7931-C1FA-B6E6-8531B7FA0E03}"/>
              </a:ext>
            </a:extLst>
          </p:cNvPr>
          <p:cNvSpPr/>
          <p:nvPr/>
        </p:nvSpPr>
        <p:spPr>
          <a:xfrm rot="228186">
            <a:off x="3833981" y="1294779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64EABF-A8C3-F98F-1B2A-AFC6F0606B10}"/>
              </a:ext>
            </a:extLst>
          </p:cNvPr>
          <p:cNvSpPr/>
          <p:nvPr/>
        </p:nvSpPr>
        <p:spPr>
          <a:xfrm rot="228186">
            <a:off x="3833981" y="1349813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009CAB-FAEB-8B09-7175-40C9AE37ACB3}"/>
              </a:ext>
            </a:extLst>
          </p:cNvPr>
          <p:cNvSpPr/>
          <p:nvPr/>
        </p:nvSpPr>
        <p:spPr>
          <a:xfrm rot="228186">
            <a:off x="3833981" y="1404846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4B271-620F-A7F6-A756-B2B8CF24D3A7}"/>
              </a:ext>
            </a:extLst>
          </p:cNvPr>
          <p:cNvSpPr txBox="1"/>
          <p:nvPr/>
        </p:nvSpPr>
        <p:spPr>
          <a:xfrm>
            <a:off x="2855439" y="128494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80B3D-A2C1-4625-96F7-481AF285C263}"/>
              </a:ext>
            </a:extLst>
          </p:cNvPr>
          <p:cNvSpPr txBox="1"/>
          <p:nvPr/>
        </p:nvSpPr>
        <p:spPr>
          <a:xfrm>
            <a:off x="2718195" y="133475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1526F-7658-49ED-DE99-058087F09FB3}"/>
              </a:ext>
            </a:extLst>
          </p:cNvPr>
          <p:cNvSpPr txBox="1"/>
          <p:nvPr/>
        </p:nvSpPr>
        <p:spPr>
          <a:xfrm>
            <a:off x="2468537" y="13954604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Prototype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CC5FB0-27F7-2141-9C6F-4940D1813A36}"/>
              </a:ext>
            </a:extLst>
          </p:cNvPr>
          <p:cNvSpPr txBox="1"/>
          <p:nvPr/>
        </p:nvSpPr>
        <p:spPr>
          <a:xfrm>
            <a:off x="973026" y="14504160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IP (Trade Secret / Patent)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158CF8-8301-D70E-7185-3793B1E884BB}"/>
              </a:ext>
            </a:extLst>
          </p:cNvPr>
          <p:cNvSpPr/>
          <p:nvPr/>
        </p:nvSpPr>
        <p:spPr>
          <a:xfrm rot="228186">
            <a:off x="3833981" y="14598796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BB9F42-8C7A-FFD9-D8B0-B2CFC81E1C5D}"/>
              </a:ext>
            </a:extLst>
          </p:cNvPr>
          <p:cNvSpPr txBox="1"/>
          <p:nvPr/>
        </p:nvSpPr>
        <p:spPr>
          <a:xfrm>
            <a:off x="746849" y="15068987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Documentation &amp; Packaging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9B31B63-9F46-66F1-E471-732156250D7C}"/>
              </a:ext>
            </a:extLst>
          </p:cNvPr>
          <p:cNvSpPr/>
          <p:nvPr/>
        </p:nvSpPr>
        <p:spPr>
          <a:xfrm rot="228186">
            <a:off x="3833981" y="1514912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CC1694D-6721-3887-ACDD-D404B21FD886}"/>
              </a:ext>
            </a:extLst>
          </p:cNvPr>
          <p:cNvCxnSpPr>
            <a:cxnSpLocks/>
          </p:cNvCxnSpPr>
          <p:nvPr/>
        </p:nvCxnSpPr>
        <p:spPr>
          <a:xfrm flipH="1">
            <a:off x="3694284" y="13038605"/>
            <a:ext cx="12507" cy="220897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Handshake with solid fill">
            <a:extLst>
              <a:ext uri="{FF2B5EF4-FFF2-40B4-BE49-F238E27FC236}">
                <a16:creationId xmlns:a16="http://schemas.microsoft.com/office/drawing/2014/main" id="{99EB9BD2-40D6-325C-E944-B1943D412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0150" y="13726837"/>
            <a:ext cx="914400" cy="914400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52FEBE4F-2B1C-29AC-D456-BE67ECA4BA4C}"/>
              </a:ext>
            </a:extLst>
          </p:cNvPr>
          <p:cNvSpPr/>
          <p:nvPr/>
        </p:nvSpPr>
        <p:spPr>
          <a:xfrm rot="228186">
            <a:off x="6349759" y="13188713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BE4FF08-3D28-03EA-F22E-D78A8481BDCB}"/>
              </a:ext>
            </a:extLst>
          </p:cNvPr>
          <p:cNvSpPr/>
          <p:nvPr/>
        </p:nvSpPr>
        <p:spPr>
          <a:xfrm rot="228186">
            <a:off x="6380299" y="15120335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86847E-AB01-1573-0DB5-1D7545247252}"/>
              </a:ext>
            </a:extLst>
          </p:cNvPr>
          <p:cNvSpPr txBox="1"/>
          <p:nvPr/>
        </p:nvSpPr>
        <p:spPr>
          <a:xfrm>
            <a:off x="5515730" y="1468676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 of Design &amp; IP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6BC10A0-CA6E-C072-0BCF-93CF7A7FE2FE}"/>
              </a:ext>
            </a:extLst>
          </p:cNvPr>
          <p:cNvSpPr txBox="1"/>
          <p:nvPr/>
        </p:nvSpPr>
        <p:spPr>
          <a:xfrm>
            <a:off x="5387168" y="13357505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Expertise Relocation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DEB90233-0A6C-6DFC-B039-2C99A5ECBFCE}"/>
              </a:ext>
            </a:extLst>
          </p:cNvPr>
          <p:cNvSpPr/>
          <p:nvPr/>
        </p:nvSpPr>
        <p:spPr>
          <a:xfrm rot="16200000">
            <a:off x="4872007" y="14155885"/>
            <a:ext cx="406375" cy="274045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3" name="Left Bracket 142">
            <a:extLst>
              <a:ext uri="{FF2B5EF4-FFF2-40B4-BE49-F238E27FC236}">
                <a16:creationId xmlns:a16="http://schemas.microsoft.com/office/drawing/2014/main" id="{AB82EA08-73F1-70CD-7B7D-B544CAE24E04}"/>
              </a:ext>
            </a:extLst>
          </p:cNvPr>
          <p:cNvSpPr/>
          <p:nvPr/>
        </p:nvSpPr>
        <p:spPr>
          <a:xfrm rot="16200000" flipH="1">
            <a:off x="7607486" y="11470379"/>
            <a:ext cx="468488" cy="282020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D8E422-7204-E220-8D02-AFAF7A348081}"/>
              </a:ext>
            </a:extLst>
          </p:cNvPr>
          <p:cNvSpPr txBox="1"/>
          <p:nvPr/>
        </p:nvSpPr>
        <p:spPr>
          <a:xfrm>
            <a:off x="472655" y="16005826"/>
            <a:ext cx="555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will own the design, development, prototyping, IP protection and deliverance of a ready-to-manufacture product that can be marketed and sold from day 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AFB44E8-402D-BF0A-D6B3-5769FD5DBC49}"/>
              </a:ext>
            </a:extLst>
          </p:cNvPr>
          <p:cNvSpPr txBox="1"/>
          <p:nvPr/>
        </p:nvSpPr>
        <p:spPr>
          <a:xfrm>
            <a:off x="6772921" y="16004086"/>
            <a:ext cx="519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can start the production and sales post the sale of Design IP. Product Crafts will support with necessary kick start and post-production design services as required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B5B4713-CCED-E960-ED48-E04A499ADA13}"/>
              </a:ext>
            </a:extLst>
          </p:cNvPr>
          <p:cNvCxnSpPr>
            <a:cxnSpLocks/>
          </p:cNvCxnSpPr>
          <p:nvPr/>
        </p:nvCxnSpPr>
        <p:spPr>
          <a:xfrm>
            <a:off x="6388999" y="16081829"/>
            <a:ext cx="0" cy="987592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30D2D81-C774-25FA-2A7A-2348CA735DB5}"/>
              </a:ext>
            </a:extLst>
          </p:cNvPr>
          <p:cNvCxnSpPr>
            <a:cxnSpLocks/>
          </p:cNvCxnSpPr>
          <p:nvPr/>
        </p:nvCxnSpPr>
        <p:spPr>
          <a:xfrm>
            <a:off x="535461" y="15930369"/>
            <a:ext cx="11348429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2B698B13-C0E8-D67D-0340-1DC5441F0C91}"/>
              </a:ext>
            </a:extLst>
          </p:cNvPr>
          <p:cNvSpPr/>
          <p:nvPr/>
        </p:nvSpPr>
        <p:spPr>
          <a:xfrm rot="228186">
            <a:off x="258378" y="1610201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EE9D2CE-09DF-0468-5209-5C1708F84CB0}"/>
              </a:ext>
            </a:extLst>
          </p:cNvPr>
          <p:cNvSpPr/>
          <p:nvPr/>
        </p:nvSpPr>
        <p:spPr>
          <a:xfrm rot="228186">
            <a:off x="6575411" y="160912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F9BA7C-A2FD-AEA9-6F6F-E0FD67F18605}"/>
              </a:ext>
            </a:extLst>
          </p:cNvPr>
          <p:cNvSpPr/>
          <p:nvPr/>
        </p:nvSpPr>
        <p:spPr>
          <a:xfrm>
            <a:off x="0" y="17258577"/>
            <a:ext cx="12192000" cy="10047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3830A-B359-7F7B-8AC9-A31A062A99F1}"/>
              </a:ext>
            </a:extLst>
          </p:cNvPr>
          <p:cNvSpPr txBox="1"/>
          <p:nvPr/>
        </p:nvSpPr>
        <p:spPr>
          <a:xfrm>
            <a:off x="10859251" y="175349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03E891A-6759-DE2D-17EC-E5DDE9458568}"/>
              </a:ext>
            </a:extLst>
          </p:cNvPr>
          <p:cNvSpPr txBox="1"/>
          <p:nvPr/>
        </p:nvSpPr>
        <p:spPr>
          <a:xfrm>
            <a:off x="8206140" y="1753499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12125D-60A8-87FC-B6BA-5150D05D64CC}"/>
              </a:ext>
            </a:extLst>
          </p:cNvPr>
          <p:cNvSpPr txBox="1"/>
          <p:nvPr/>
        </p:nvSpPr>
        <p:spPr>
          <a:xfrm>
            <a:off x="9486593" y="1753499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2E7CE7E-C44F-6FE2-B337-DE8821D96EB9}"/>
              </a:ext>
            </a:extLst>
          </p:cNvPr>
          <p:cNvSpPr txBox="1"/>
          <p:nvPr/>
        </p:nvSpPr>
        <p:spPr>
          <a:xfrm>
            <a:off x="6965840" y="17534994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9487882-89C1-1B18-CABA-5240DDE731CE}"/>
              </a:ext>
            </a:extLst>
          </p:cNvPr>
          <p:cNvGrpSpPr/>
          <p:nvPr/>
        </p:nvGrpSpPr>
        <p:grpSpPr>
          <a:xfrm>
            <a:off x="385967" y="17494634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AE922FC-88B3-B7D5-A120-53B9EC4BFC04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6688544-1E9E-DA43-392E-32354EB95BA0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0133F7A-D58A-0E9C-8C05-3466166E9C12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10D2A-3056-E22A-CE16-EE78B0FA7E41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9DD03D6-FCDE-7954-22B8-BAAFCDFD9848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1" name="Picture 8" descr="White LinkedIn Square Logo Icon">
            <a:extLst>
              <a:ext uri="{FF2B5EF4-FFF2-40B4-BE49-F238E27FC236}">
                <a16:creationId xmlns:a16="http://schemas.microsoft.com/office/drawing/2014/main" id="{F98E4517-3FCE-777B-058E-075A0C42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1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8" descr="Black X Logo - Free Vectors &amp; PSDs to Download">
            <a:extLst>
              <a:ext uri="{FF2B5EF4-FFF2-40B4-BE49-F238E27FC236}">
                <a16:creationId xmlns:a16="http://schemas.microsoft.com/office/drawing/2014/main" id="{BD140402-87CA-3CC8-9F1E-8418E8C3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2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0" descr="Free png black youtube logo best clip art free large images | Youtube logo,  Black and white instagram, Instagram logo">
            <a:extLst>
              <a:ext uri="{FF2B5EF4-FFF2-40B4-BE49-F238E27FC236}">
                <a16:creationId xmlns:a16="http://schemas.microsoft.com/office/drawing/2014/main" id="{D9051CBA-CDFF-435F-4F7F-50D71B9A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0598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4E03D812-E78D-85B0-D5E5-F6EEC861C34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122" r="82054"/>
          <a:stretch/>
        </p:blipFill>
        <p:spPr>
          <a:xfrm>
            <a:off x="11079559" y="1172758"/>
            <a:ext cx="1112441" cy="375863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EB39C46-E1C1-F81F-CF94-FB4D3DF6751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610" r="49215"/>
          <a:stretch/>
        </p:blipFill>
        <p:spPr>
          <a:xfrm>
            <a:off x="-179062" y="1210681"/>
            <a:ext cx="1667376" cy="3562634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DE4836A2-E7F3-586B-BF78-3D9A841F7AA7}"/>
              </a:ext>
            </a:extLst>
          </p:cNvPr>
          <p:cNvSpPr/>
          <p:nvPr/>
        </p:nvSpPr>
        <p:spPr>
          <a:xfrm rot="797477">
            <a:off x="5093614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695BC0F-976E-2168-A76F-08A8FB0B7204}"/>
              </a:ext>
            </a:extLst>
          </p:cNvPr>
          <p:cNvSpPr/>
          <p:nvPr/>
        </p:nvSpPr>
        <p:spPr>
          <a:xfrm rot="797477">
            <a:off x="5476346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043DDB5-ADAE-AD19-E784-FF590960F60D}"/>
              </a:ext>
            </a:extLst>
          </p:cNvPr>
          <p:cNvSpPr/>
          <p:nvPr/>
        </p:nvSpPr>
        <p:spPr>
          <a:xfrm rot="797477">
            <a:off x="5859078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6986C47-9ACE-B985-0DAA-37B1AE95E51C}"/>
              </a:ext>
            </a:extLst>
          </p:cNvPr>
          <p:cNvSpPr/>
          <p:nvPr/>
        </p:nvSpPr>
        <p:spPr>
          <a:xfrm rot="797477">
            <a:off x="624181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E71DA27-EF4A-7632-EBF0-EC5B67B344FE}"/>
              </a:ext>
            </a:extLst>
          </p:cNvPr>
          <p:cNvSpPr/>
          <p:nvPr/>
        </p:nvSpPr>
        <p:spPr>
          <a:xfrm rot="797477">
            <a:off x="662454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7527315-7A44-6036-B04A-8307BD4B8EDE}"/>
              </a:ext>
            </a:extLst>
          </p:cNvPr>
          <p:cNvSpPr/>
          <p:nvPr/>
        </p:nvSpPr>
        <p:spPr>
          <a:xfrm rot="228186">
            <a:off x="8931502" y="1355659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DC52AC2-6A40-F1DE-F383-56DD5DD60EED}"/>
              </a:ext>
            </a:extLst>
          </p:cNvPr>
          <p:cNvSpPr/>
          <p:nvPr/>
        </p:nvSpPr>
        <p:spPr>
          <a:xfrm rot="228186">
            <a:off x="8929848" y="1410330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DC2D0C0-A371-5C13-5358-A9E19446DD4F}"/>
              </a:ext>
            </a:extLst>
          </p:cNvPr>
          <p:cNvSpPr/>
          <p:nvPr/>
        </p:nvSpPr>
        <p:spPr>
          <a:xfrm rot="228186">
            <a:off x="8929848" y="146495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8445D39-74C1-EB6D-400A-D9C633A48554}"/>
              </a:ext>
            </a:extLst>
          </p:cNvPr>
          <p:cNvSpPr txBox="1"/>
          <p:nvPr/>
        </p:nvSpPr>
        <p:spPr>
          <a:xfrm>
            <a:off x="9486594" y="1345122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D07120-E68E-8166-6BAD-761343E7E7B7}"/>
              </a:ext>
            </a:extLst>
          </p:cNvPr>
          <p:cNvSpPr txBox="1"/>
          <p:nvPr/>
        </p:nvSpPr>
        <p:spPr>
          <a:xfrm>
            <a:off x="9486594" y="13982589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Marketing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356470-431F-FDCE-FF7B-5DF22DF9B178}"/>
              </a:ext>
            </a:extLst>
          </p:cNvPr>
          <p:cNvSpPr txBox="1"/>
          <p:nvPr/>
        </p:nvSpPr>
        <p:spPr>
          <a:xfrm>
            <a:off x="9486593" y="145442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FD61AA4-B20F-756B-4D19-C8BE3C76E59F}"/>
              </a:ext>
            </a:extLst>
          </p:cNvPr>
          <p:cNvCxnSpPr>
            <a:cxnSpLocks/>
          </p:cNvCxnSpPr>
          <p:nvPr/>
        </p:nvCxnSpPr>
        <p:spPr>
          <a:xfrm>
            <a:off x="9251774" y="13216786"/>
            <a:ext cx="0" cy="1633128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0B044EBC-C6BD-B871-9457-0BF1F177C9B7}"/>
              </a:ext>
            </a:extLst>
          </p:cNvPr>
          <p:cNvSpPr/>
          <p:nvPr/>
        </p:nvSpPr>
        <p:spPr>
          <a:xfrm rot="228186">
            <a:off x="8930571" y="1301860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39F1DA1-F5E6-DAB2-4E51-2DBC2E7963A4}"/>
              </a:ext>
            </a:extLst>
          </p:cNvPr>
          <p:cNvSpPr txBox="1"/>
          <p:nvPr/>
        </p:nvSpPr>
        <p:spPr>
          <a:xfrm>
            <a:off x="9487316" y="1291322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5185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7"/>
    </mc:Choice>
    <mc:Fallback xmlns="">
      <p:transition spd="slow" advTm="2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03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D84B059-FD59-B50C-B6BA-54379D3A05DF}"/>
              </a:ext>
            </a:extLst>
          </p:cNvPr>
          <p:cNvSpPr/>
          <p:nvPr/>
        </p:nvSpPr>
        <p:spPr>
          <a:xfrm>
            <a:off x="0" y="5194948"/>
            <a:ext cx="12192000" cy="661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F198AC-B9BC-A276-60DF-3A852CD56DBF}"/>
              </a:ext>
            </a:extLst>
          </p:cNvPr>
          <p:cNvSpPr/>
          <p:nvPr/>
        </p:nvSpPr>
        <p:spPr>
          <a:xfrm>
            <a:off x="0" y="0"/>
            <a:ext cx="12192000" cy="518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AB8373-8F41-4293-6173-381532E3032A}"/>
              </a:ext>
            </a:extLst>
          </p:cNvPr>
          <p:cNvSpPr/>
          <p:nvPr/>
        </p:nvSpPr>
        <p:spPr>
          <a:xfrm>
            <a:off x="0" y="0"/>
            <a:ext cx="12192000" cy="9254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E79247-38D0-E4A5-24F7-36E782C845F2}"/>
              </a:ext>
            </a:extLst>
          </p:cNvPr>
          <p:cNvSpPr/>
          <p:nvPr/>
        </p:nvSpPr>
        <p:spPr>
          <a:xfrm>
            <a:off x="101601" y="11960837"/>
            <a:ext cx="11988799" cy="5282650"/>
          </a:xfrm>
          <a:prstGeom prst="roundRect">
            <a:avLst>
              <a:gd name="adj" fmla="val 501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67091-1EE3-8EE0-EE09-C722D76E3EA8}"/>
              </a:ext>
            </a:extLst>
          </p:cNvPr>
          <p:cNvSpPr>
            <a:spLocks/>
          </p:cNvSpPr>
          <p:nvPr/>
        </p:nvSpPr>
        <p:spPr>
          <a:xfrm>
            <a:off x="591820" y="1042856"/>
            <a:ext cx="10924350" cy="8296197"/>
          </a:xfrm>
          <a:prstGeom prst="roundRect">
            <a:avLst>
              <a:gd name="adj" fmla="val 2921"/>
            </a:avLst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3E17113-E0F3-8C84-7322-B0AC75339012}"/>
              </a:ext>
            </a:extLst>
          </p:cNvPr>
          <p:cNvSpPr/>
          <p:nvPr/>
        </p:nvSpPr>
        <p:spPr>
          <a:xfrm>
            <a:off x="4911574" y="7782630"/>
            <a:ext cx="3173324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 a Product Idea?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with Product Crafts to bring your products to life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36762A4-48B0-3856-3264-3B2F174F4089}"/>
              </a:ext>
            </a:extLst>
          </p:cNvPr>
          <p:cNvSpPr/>
          <p:nvPr/>
        </p:nvSpPr>
        <p:spPr>
          <a:xfrm>
            <a:off x="8412018" y="7782630"/>
            <a:ext cx="2945220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the world of Innovation and secure your business aspirations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29C50-7D9E-90DF-B1CC-22A0637014A0}"/>
              </a:ext>
            </a:extLst>
          </p:cNvPr>
          <p:cNvSpPr/>
          <p:nvPr/>
        </p:nvSpPr>
        <p:spPr>
          <a:xfrm>
            <a:off x="673151" y="7805913"/>
            <a:ext cx="4079491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Pick any product of your interest from our Design Gallery and kick start the production and sales process on Day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862D9-A0D6-8FF8-ED35-0A009474414F}"/>
              </a:ext>
            </a:extLst>
          </p:cNvPr>
          <p:cNvGrpSpPr/>
          <p:nvPr/>
        </p:nvGrpSpPr>
        <p:grpSpPr>
          <a:xfrm>
            <a:off x="323161" y="193728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BB9977-248C-A98E-9581-1B1708CC3F5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F8946-3E23-F9C6-15D7-C38B8AEE55BA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3F10C-A523-448B-F1D1-C66A444087AE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440B5F-E6DB-0FD9-925F-44D7F97A028E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0F337D-22B3-CD53-EE8A-D1D6FC345516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B9C2E-55A2-639A-148E-298995FE1810}"/>
              </a:ext>
            </a:extLst>
          </p:cNvPr>
          <p:cNvSpPr txBox="1"/>
          <p:nvPr/>
        </p:nvSpPr>
        <p:spPr>
          <a:xfrm>
            <a:off x="1017770" y="202726"/>
            <a:ext cx="23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Crafts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07FB-1610-DEA7-C135-22C47BB52F85}"/>
              </a:ext>
            </a:extLst>
          </p:cNvPr>
          <p:cNvSpPr txBox="1"/>
          <p:nvPr/>
        </p:nvSpPr>
        <p:spPr>
          <a:xfrm>
            <a:off x="10072800" y="8829125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9C81B-46E2-9485-3CBA-79743EF82061}"/>
              </a:ext>
            </a:extLst>
          </p:cNvPr>
          <p:cNvSpPr txBox="1"/>
          <p:nvPr/>
        </p:nvSpPr>
        <p:spPr>
          <a:xfrm>
            <a:off x="3433882" y="888173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5CF44-F415-48EE-DC6B-4D825DDD96E6}"/>
              </a:ext>
            </a:extLst>
          </p:cNvPr>
          <p:cNvSpPr txBox="1"/>
          <p:nvPr/>
        </p:nvSpPr>
        <p:spPr>
          <a:xfrm>
            <a:off x="549484" y="9307630"/>
            <a:ext cx="551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Products on The Design Gallery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AF3DB-01DD-6E23-96A0-4861E76DE47C}"/>
              </a:ext>
            </a:extLst>
          </p:cNvPr>
          <p:cNvGrpSpPr/>
          <p:nvPr/>
        </p:nvGrpSpPr>
        <p:grpSpPr>
          <a:xfrm>
            <a:off x="556024" y="9910095"/>
            <a:ext cx="1751098" cy="1702190"/>
            <a:chOff x="1265079" y="9706729"/>
            <a:chExt cx="1751098" cy="17021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5652CE-5155-0620-91FC-C2DC41A0884B}"/>
                </a:ext>
              </a:extLst>
            </p:cNvPr>
            <p:cNvSpPr/>
            <p:nvPr/>
          </p:nvSpPr>
          <p:spPr>
            <a:xfrm>
              <a:off x="1265079" y="9706729"/>
              <a:ext cx="1751098" cy="17021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Swaranjali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786084-6904-58EC-A9A0-D0D917CA7AC1}"/>
                </a:ext>
              </a:extLst>
            </p:cNvPr>
            <p:cNvSpPr/>
            <p:nvPr/>
          </p:nvSpPr>
          <p:spPr>
            <a:xfrm rot="797477">
              <a:off x="1437199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3A09D0-5D46-92FD-7CEF-8B62BAC77933}"/>
                </a:ext>
              </a:extLst>
            </p:cNvPr>
            <p:cNvGrpSpPr/>
            <p:nvPr/>
          </p:nvGrpSpPr>
          <p:grpSpPr>
            <a:xfrm>
              <a:off x="1807594" y="10011700"/>
              <a:ext cx="746105" cy="794557"/>
              <a:chOff x="3699803" y="1209822"/>
              <a:chExt cx="2062671" cy="221917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014D19-8036-3C05-C3E0-67A2648B1AB4}"/>
                  </a:ext>
                </a:extLst>
              </p:cNvPr>
              <p:cNvSpPr/>
              <p:nvPr/>
            </p:nvSpPr>
            <p:spPr>
              <a:xfrm>
                <a:off x="3699803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98F0FE-8024-A22B-7789-291F7A2F8448}"/>
                  </a:ext>
                </a:extLst>
              </p:cNvPr>
              <p:cNvSpPr/>
              <p:nvPr/>
            </p:nvSpPr>
            <p:spPr>
              <a:xfrm flipH="1">
                <a:off x="4843680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FFE29A-1AD6-5A66-B917-9D2EEF22E856}"/>
                  </a:ext>
                </a:extLst>
              </p:cNvPr>
              <p:cNvCxnSpPr>
                <a:cxnSpLocks/>
                <a:stCxn id="36" idx="0"/>
                <a:endCxn id="35" idx="3"/>
              </p:cNvCxnSpPr>
              <p:nvPr/>
            </p:nvCxnSpPr>
            <p:spPr>
              <a:xfrm flipH="1">
                <a:off x="3699803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6E5AEB0-B942-120D-51F1-BC5A514069F0}"/>
                  </a:ext>
                </a:extLst>
              </p:cNvPr>
              <p:cNvCxnSpPr>
                <a:cxnSpLocks/>
                <a:stCxn id="35" idx="0"/>
                <a:endCxn id="36" idx="3"/>
              </p:cNvCxnSpPr>
              <p:nvPr/>
            </p:nvCxnSpPr>
            <p:spPr>
              <a:xfrm>
                <a:off x="4515729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2D1C95-73D0-31DB-2F04-B0352A718391}"/>
              </a:ext>
            </a:extLst>
          </p:cNvPr>
          <p:cNvGrpSpPr/>
          <p:nvPr/>
        </p:nvGrpSpPr>
        <p:grpSpPr>
          <a:xfrm>
            <a:off x="5176308" y="9910095"/>
            <a:ext cx="1751098" cy="1702190"/>
            <a:chOff x="5074675" y="9706730"/>
            <a:chExt cx="1751098" cy="17021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ECFF56-5D32-276D-903E-5950BB28E7AE}"/>
                </a:ext>
              </a:extLst>
            </p:cNvPr>
            <p:cNvSpPr/>
            <p:nvPr/>
          </p:nvSpPr>
          <p:spPr>
            <a:xfrm>
              <a:off x="5074675" y="9706730"/>
              <a:ext cx="1751098" cy="17021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Engravers MT" panose="02090707080505020304" pitchFamily="18" charset="0"/>
                </a:rPr>
                <a:t>BOLT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B0A0F69-BD28-A613-7542-1D25CA331DEE}"/>
                </a:ext>
              </a:extLst>
            </p:cNvPr>
            <p:cNvGrpSpPr/>
            <p:nvPr/>
          </p:nvGrpSpPr>
          <p:grpSpPr>
            <a:xfrm>
              <a:off x="5246795" y="9869879"/>
              <a:ext cx="1198628" cy="1032626"/>
              <a:chOff x="5246795" y="9869879"/>
              <a:chExt cx="1198628" cy="10326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B81A8D-7904-5AFF-E91C-6D868D3617E7}"/>
                  </a:ext>
                </a:extLst>
              </p:cNvPr>
              <p:cNvSpPr/>
              <p:nvPr/>
            </p:nvSpPr>
            <p:spPr>
              <a:xfrm rot="797477">
                <a:off x="5246795" y="9869879"/>
                <a:ext cx="183468" cy="18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Graphic 38" descr="Lightning bolt with solid fill">
                <a:extLst>
                  <a:ext uri="{FF2B5EF4-FFF2-40B4-BE49-F238E27FC236}">
                    <a16:creationId xmlns:a16="http://schemas.microsoft.com/office/drawing/2014/main" id="{40700439-01A1-5756-0659-B9BBF3055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31023" y="998810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3F319C-6F0C-1D6D-82BD-1A5C94E4D7CB}"/>
              </a:ext>
            </a:extLst>
          </p:cNvPr>
          <p:cNvGrpSpPr/>
          <p:nvPr/>
        </p:nvGrpSpPr>
        <p:grpSpPr>
          <a:xfrm>
            <a:off x="2866166" y="9910095"/>
            <a:ext cx="1751098" cy="1702190"/>
            <a:chOff x="3169877" y="9706730"/>
            <a:chExt cx="1751098" cy="170219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BE6B75-5DF5-2A94-EDC2-5A5A78C5AF21}"/>
                </a:ext>
              </a:extLst>
            </p:cNvPr>
            <p:cNvSpPr/>
            <p:nvPr/>
          </p:nvSpPr>
          <p:spPr>
            <a:xfrm>
              <a:off x="3169877" y="9706730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The Board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259C4A-BCDE-DD96-2BA5-0BB31628A373}"/>
                </a:ext>
              </a:extLst>
            </p:cNvPr>
            <p:cNvSpPr/>
            <p:nvPr/>
          </p:nvSpPr>
          <p:spPr>
            <a:xfrm rot="797477">
              <a:off x="3341997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3A7712-B23A-1EF5-9F6F-635EA845EB13}"/>
                </a:ext>
              </a:extLst>
            </p:cNvPr>
            <p:cNvGrpSpPr/>
            <p:nvPr/>
          </p:nvGrpSpPr>
          <p:grpSpPr>
            <a:xfrm>
              <a:off x="3707110" y="9988105"/>
              <a:ext cx="743081" cy="747714"/>
              <a:chOff x="3498208" y="5191211"/>
              <a:chExt cx="743081" cy="7477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625662-C70C-4F51-8004-3325598AC25D}"/>
                  </a:ext>
                </a:extLst>
              </p:cNvPr>
              <p:cNvSpPr/>
              <p:nvPr/>
            </p:nvSpPr>
            <p:spPr>
              <a:xfrm>
                <a:off x="3498208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0B38C9-3E11-6F9C-E373-94FA94522254}"/>
                  </a:ext>
                </a:extLst>
              </p:cNvPr>
              <p:cNvSpPr/>
              <p:nvPr/>
            </p:nvSpPr>
            <p:spPr>
              <a:xfrm>
                <a:off x="3498208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990808-CDCA-F9BE-79F1-0ED754931C3B}"/>
                  </a:ext>
                </a:extLst>
              </p:cNvPr>
              <p:cNvSpPr/>
              <p:nvPr/>
            </p:nvSpPr>
            <p:spPr>
              <a:xfrm>
                <a:off x="3498208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399DA4C-F716-4B24-8AB3-44CCB34EE213}"/>
                  </a:ext>
                </a:extLst>
              </p:cNvPr>
              <p:cNvSpPr/>
              <p:nvPr/>
            </p:nvSpPr>
            <p:spPr>
              <a:xfrm>
                <a:off x="3748369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94B6D0-E583-2DF4-E06B-6B56B87591E1}"/>
                  </a:ext>
                </a:extLst>
              </p:cNvPr>
              <p:cNvSpPr/>
              <p:nvPr/>
            </p:nvSpPr>
            <p:spPr>
              <a:xfrm>
                <a:off x="3748369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928C34-0566-D75F-3230-96882535750C}"/>
                  </a:ext>
                </a:extLst>
              </p:cNvPr>
              <p:cNvSpPr/>
              <p:nvPr/>
            </p:nvSpPr>
            <p:spPr>
              <a:xfrm>
                <a:off x="3748369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16E19C-F4F4-EE07-7FD2-4ACE014E2EC0}"/>
                  </a:ext>
                </a:extLst>
              </p:cNvPr>
              <p:cNvSpPr/>
              <p:nvPr/>
            </p:nvSpPr>
            <p:spPr>
              <a:xfrm>
                <a:off x="3993987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50DAB9-0DD4-9C8F-A3A6-CF1DB0C698E7}"/>
                  </a:ext>
                </a:extLst>
              </p:cNvPr>
              <p:cNvSpPr/>
              <p:nvPr/>
            </p:nvSpPr>
            <p:spPr>
              <a:xfrm>
                <a:off x="3993987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23E429-079B-361A-D7EE-74C25E132693}"/>
                  </a:ext>
                </a:extLst>
              </p:cNvPr>
              <p:cNvSpPr/>
              <p:nvPr/>
            </p:nvSpPr>
            <p:spPr>
              <a:xfrm>
                <a:off x="3993987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22ECED-4569-650B-FB9F-B29B02451EF4}"/>
              </a:ext>
            </a:extLst>
          </p:cNvPr>
          <p:cNvGrpSpPr/>
          <p:nvPr/>
        </p:nvGrpSpPr>
        <p:grpSpPr>
          <a:xfrm>
            <a:off x="9796592" y="9910095"/>
            <a:ext cx="1751098" cy="1702190"/>
            <a:chOff x="8884271" y="9706729"/>
            <a:chExt cx="1751098" cy="170219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DD6A59E-8445-58F5-3F86-3B2027838B9F}"/>
                </a:ext>
              </a:extLst>
            </p:cNvPr>
            <p:cNvSpPr/>
            <p:nvPr/>
          </p:nvSpPr>
          <p:spPr>
            <a:xfrm>
              <a:off x="8884271" y="9706729"/>
              <a:ext cx="1751098" cy="17021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Crafters Cafe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D2D62F-2D8D-AA3B-C630-5EF834E29731}"/>
                </a:ext>
              </a:extLst>
            </p:cNvPr>
            <p:cNvSpPr/>
            <p:nvPr/>
          </p:nvSpPr>
          <p:spPr>
            <a:xfrm rot="797477">
              <a:off x="9056391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AA935E-FCE8-5A8F-3572-F9E00D1FE1F6}"/>
                </a:ext>
              </a:extLst>
            </p:cNvPr>
            <p:cNvGrpSpPr/>
            <p:nvPr/>
          </p:nvGrpSpPr>
          <p:grpSpPr>
            <a:xfrm>
              <a:off x="9330739" y="9856912"/>
              <a:ext cx="858161" cy="878907"/>
              <a:chOff x="9108836" y="5219347"/>
              <a:chExt cx="858161" cy="87890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9504CD-3941-25FB-FEBC-0FDC540A1B62}"/>
                  </a:ext>
                </a:extLst>
              </p:cNvPr>
              <p:cNvSpPr txBox="1"/>
              <p:nvPr/>
            </p:nvSpPr>
            <p:spPr>
              <a:xfrm>
                <a:off x="9108836" y="5219347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7876D6-5311-9F8D-E2B7-8F71F30E97F6}"/>
                  </a:ext>
                </a:extLst>
              </p:cNvPr>
              <p:cNvSpPr txBox="1"/>
              <p:nvPr/>
            </p:nvSpPr>
            <p:spPr>
              <a:xfrm>
                <a:off x="9405625" y="5328813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063E2F-47D5-4140-0383-CA85B0F99A76}"/>
              </a:ext>
            </a:extLst>
          </p:cNvPr>
          <p:cNvGrpSpPr/>
          <p:nvPr/>
        </p:nvGrpSpPr>
        <p:grpSpPr>
          <a:xfrm>
            <a:off x="7486450" y="9910095"/>
            <a:ext cx="1751098" cy="1702190"/>
            <a:chOff x="6979473" y="9706729"/>
            <a:chExt cx="1751098" cy="17021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CF8BAB-D8E1-AE75-B235-5AC7361EAE17}"/>
                </a:ext>
              </a:extLst>
            </p:cNvPr>
            <p:cNvSpPr/>
            <p:nvPr/>
          </p:nvSpPr>
          <p:spPr>
            <a:xfrm>
              <a:off x="6979473" y="9706729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Puzzle Box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26EC1E-56BB-A1A6-028F-137F966EC628}"/>
                </a:ext>
              </a:extLst>
            </p:cNvPr>
            <p:cNvSpPr/>
            <p:nvPr/>
          </p:nvSpPr>
          <p:spPr>
            <a:xfrm rot="797477">
              <a:off x="7151593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Box with solid fill">
              <a:extLst>
                <a:ext uri="{FF2B5EF4-FFF2-40B4-BE49-F238E27FC236}">
                  <a16:creationId xmlns:a16="http://schemas.microsoft.com/office/drawing/2014/main" id="{A192DADB-A77C-0369-6A08-CBCBD4C7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88807" y="9891857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5C9FE1-5A0A-CB5C-80ED-3ACE1B221390}"/>
              </a:ext>
            </a:extLst>
          </p:cNvPr>
          <p:cNvSpPr txBox="1"/>
          <p:nvPr/>
        </p:nvSpPr>
        <p:spPr>
          <a:xfrm>
            <a:off x="6753507" y="8866099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4B71E-B1D1-2017-F918-915FDF07D165}"/>
              </a:ext>
            </a:extLst>
          </p:cNvPr>
          <p:cNvSpPr txBox="1"/>
          <p:nvPr/>
        </p:nvSpPr>
        <p:spPr>
          <a:xfrm>
            <a:off x="803822" y="12240905"/>
            <a:ext cx="505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Partnership with Product Crafts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7FC69F-DC55-387F-CA4F-9BECF2B0103A}"/>
              </a:ext>
            </a:extLst>
          </p:cNvPr>
          <p:cNvSpPr/>
          <p:nvPr/>
        </p:nvSpPr>
        <p:spPr>
          <a:xfrm rot="228186">
            <a:off x="3833981" y="1303488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8E0456-C1B2-999D-906F-FC6FEAC38FB6}"/>
              </a:ext>
            </a:extLst>
          </p:cNvPr>
          <p:cNvSpPr/>
          <p:nvPr/>
        </p:nvSpPr>
        <p:spPr>
          <a:xfrm rot="228186">
            <a:off x="3833981" y="13585215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388289-E34F-CC56-0789-FA47153A00EE}"/>
              </a:ext>
            </a:extLst>
          </p:cNvPr>
          <p:cNvSpPr/>
          <p:nvPr/>
        </p:nvSpPr>
        <p:spPr>
          <a:xfrm rot="228186">
            <a:off x="3833981" y="14135547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84531-D81A-40E0-6994-6A91038A6538}"/>
              </a:ext>
            </a:extLst>
          </p:cNvPr>
          <p:cNvSpPr txBox="1"/>
          <p:nvPr/>
        </p:nvSpPr>
        <p:spPr>
          <a:xfrm>
            <a:off x="2855439" y="129365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A55B73-E593-DD2C-7E8C-3C471773E948}"/>
              </a:ext>
            </a:extLst>
          </p:cNvPr>
          <p:cNvSpPr txBox="1"/>
          <p:nvPr/>
        </p:nvSpPr>
        <p:spPr>
          <a:xfrm>
            <a:off x="2718195" y="134346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Design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7BE607-41E9-44BF-0310-181E805B7F2D}"/>
              </a:ext>
            </a:extLst>
          </p:cNvPr>
          <p:cNvSpPr txBox="1"/>
          <p:nvPr/>
        </p:nvSpPr>
        <p:spPr>
          <a:xfrm>
            <a:off x="2468537" y="14041688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Prototype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F8A049-744D-CF5B-1492-49EEE563B265}"/>
              </a:ext>
            </a:extLst>
          </p:cNvPr>
          <p:cNvSpPr txBox="1"/>
          <p:nvPr/>
        </p:nvSpPr>
        <p:spPr>
          <a:xfrm>
            <a:off x="973026" y="14591244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IP (Trade Secret / Patent)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77286FC-5936-8C84-7A6E-B9934B973962}"/>
              </a:ext>
            </a:extLst>
          </p:cNvPr>
          <p:cNvSpPr/>
          <p:nvPr/>
        </p:nvSpPr>
        <p:spPr>
          <a:xfrm rot="228186">
            <a:off x="3833981" y="14685880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AB0D3-5EAA-440C-16C7-1E4532CE6811}"/>
              </a:ext>
            </a:extLst>
          </p:cNvPr>
          <p:cNvSpPr txBox="1"/>
          <p:nvPr/>
        </p:nvSpPr>
        <p:spPr>
          <a:xfrm>
            <a:off x="746849" y="15156071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Documentation &amp; Packaging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E6406F7-D577-F354-FB83-238B080D1DB3}"/>
              </a:ext>
            </a:extLst>
          </p:cNvPr>
          <p:cNvSpPr/>
          <p:nvPr/>
        </p:nvSpPr>
        <p:spPr>
          <a:xfrm rot="228186">
            <a:off x="3833981" y="1523621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E45DB9-3A68-C36B-F85D-35F3D78132E2}"/>
              </a:ext>
            </a:extLst>
          </p:cNvPr>
          <p:cNvCxnSpPr>
            <a:cxnSpLocks/>
          </p:cNvCxnSpPr>
          <p:nvPr/>
        </p:nvCxnSpPr>
        <p:spPr>
          <a:xfrm flipH="1">
            <a:off x="3694284" y="13125689"/>
            <a:ext cx="12507" cy="2208979"/>
          </a:xfrm>
          <a:prstGeom prst="line">
            <a:avLst/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Handshake with solid fill">
            <a:extLst>
              <a:ext uri="{FF2B5EF4-FFF2-40B4-BE49-F238E27FC236}">
                <a16:creationId xmlns:a16="http://schemas.microsoft.com/office/drawing/2014/main" id="{1A3D208B-61FC-373E-AAA4-FCD52B0C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0150" y="13813921"/>
            <a:ext cx="914400" cy="914400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CE75D752-BF01-9AF8-D0A9-52A8A61B9A3A}"/>
              </a:ext>
            </a:extLst>
          </p:cNvPr>
          <p:cNvSpPr/>
          <p:nvPr/>
        </p:nvSpPr>
        <p:spPr>
          <a:xfrm rot="228186">
            <a:off x="6349759" y="13275797"/>
            <a:ext cx="183468" cy="181615"/>
          </a:xfrm>
          <a:prstGeom prst="ellipse">
            <a:avLst/>
          </a:prstGeom>
          <a:solidFill>
            <a:srgbClr val="0C162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A2319F-E5E0-669A-9FCB-BC5F5D2B3E8E}"/>
              </a:ext>
            </a:extLst>
          </p:cNvPr>
          <p:cNvSpPr/>
          <p:nvPr/>
        </p:nvSpPr>
        <p:spPr>
          <a:xfrm rot="228186">
            <a:off x="6380299" y="15207419"/>
            <a:ext cx="183468" cy="181615"/>
          </a:xfrm>
          <a:prstGeom prst="ellipse">
            <a:avLst/>
          </a:prstGeom>
          <a:solidFill>
            <a:srgbClr val="0C162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F8D7DD-9E10-4555-D7A4-4817087EF5B6}"/>
              </a:ext>
            </a:extLst>
          </p:cNvPr>
          <p:cNvSpPr txBox="1"/>
          <p:nvPr/>
        </p:nvSpPr>
        <p:spPr>
          <a:xfrm>
            <a:off x="5515730" y="1477384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Sale of Design &amp; IP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151936-7294-D4AE-48E0-064743031DF8}"/>
              </a:ext>
            </a:extLst>
          </p:cNvPr>
          <p:cNvSpPr txBox="1"/>
          <p:nvPr/>
        </p:nvSpPr>
        <p:spPr>
          <a:xfrm>
            <a:off x="5387168" y="13444589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Expertise Relocation</a:t>
            </a:r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8BFF6EB-C0B4-AE05-23D1-754D8A2DAE38}"/>
              </a:ext>
            </a:extLst>
          </p:cNvPr>
          <p:cNvSpPr/>
          <p:nvPr/>
        </p:nvSpPr>
        <p:spPr>
          <a:xfrm rot="16200000">
            <a:off x="4872007" y="14242969"/>
            <a:ext cx="406375" cy="2740456"/>
          </a:xfrm>
          <a:prstGeom prst="leftBracket">
            <a:avLst>
              <a:gd name="adj" fmla="val 76271"/>
            </a:avLst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FAA2173B-1E77-0839-4335-6219D518680B}"/>
              </a:ext>
            </a:extLst>
          </p:cNvPr>
          <p:cNvSpPr/>
          <p:nvPr/>
        </p:nvSpPr>
        <p:spPr>
          <a:xfrm rot="16200000" flipH="1">
            <a:off x="7607486" y="11557463"/>
            <a:ext cx="468488" cy="2820206"/>
          </a:xfrm>
          <a:prstGeom prst="leftBracket">
            <a:avLst>
              <a:gd name="adj" fmla="val 76271"/>
            </a:avLst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25930B-BEC0-6CF8-745A-3F1F4E791203}"/>
              </a:ext>
            </a:extLst>
          </p:cNvPr>
          <p:cNvSpPr txBox="1"/>
          <p:nvPr/>
        </p:nvSpPr>
        <p:spPr>
          <a:xfrm>
            <a:off x="591820" y="16103941"/>
            <a:ext cx="568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Product Crafts will own the design, development, prototyping, IP protection and deliverance of a ready-to-manufacture product that can be marketed and sold from day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A0B2AA-A731-9A26-E164-90DB711D6E8F}"/>
              </a:ext>
            </a:extLst>
          </p:cNvPr>
          <p:cNvSpPr txBox="1"/>
          <p:nvPr/>
        </p:nvSpPr>
        <p:spPr>
          <a:xfrm>
            <a:off x="6566917" y="16090725"/>
            <a:ext cx="51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 can start the production and sales post the sale of Design IP. Product Crafts will support with necessary kick start and post-production design services as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D6839-B0D7-CB6B-BB60-1DBD10D86905}"/>
              </a:ext>
            </a:extLst>
          </p:cNvPr>
          <p:cNvSpPr txBox="1"/>
          <p:nvPr/>
        </p:nvSpPr>
        <p:spPr>
          <a:xfrm>
            <a:off x="822075" y="5589101"/>
            <a:ext cx="614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Welcome to a New World of Innovation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A4E50-6D11-8CEA-0277-CAEBE6BEF7E3}"/>
              </a:ext>
            </a:extLst>
          </p:cNvPr>
          <p:cNvSpPr txBox="1"/>
          <p:nvPr/>
        </p:nvSpPr>
        <p:spPr>
          <a:xfrm>
            <a:off x="881690" y="6230990"/>
            <a:ext cx="732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is a new product design company. At Product Crafts, we craft and deliver new-to-the-world products that are ready for production, marketing and sales on day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3838D4-F69F-ECCA-F54D-09FEF06C51CA}"/>
              </a:ext>
            </a:extLst>
          </p:cNvPr>
          <p:cNvSpPr txBox="1"/>
          <p:nvPr/>
        </p:nvSpPr>
        <p:spPr>
          <a:xfrm>
            <a:off x="5330246" y="16671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EE50E9-FA20-19DA-B419-5728F7A1BC83}"/>
              </a:ext>
            </a:extLst>
          </p:cNvPr>
          <p:cNvSpPr txBox="1"/>
          <p:nvPr/>
        </p:nvSpPr>
        <p:spPr>
          <a:xfrm>
            <a:off x="9161405" y="166716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Crafters Blog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51CA3-D268-F7B8-4348-9C64AFB7831F}"/>
              </a:ext>
            </a:extLst>
          </p:cNvPr>
          <p:cNvSpPr txBox="1"/>
          <p:nvPr/>
        </p:nvSpPr>
        <p:spPr>
          <a:xfrm>
            <a:off x="6196962" y="16671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8B9EB8-F58A-C790-6963-082AD815A7AC}"/>
              </a:ext>
            </a:extLst>
          </p:cNvPr>
          <p:cNvSpPr txBox="1"/>
          <p:nvPr/>
        </p:nvSpPr>
        <p:spPr>
          <a:xfrm>
            <a:off x="7549630" y="16671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Gallery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05950E-AE87-6621-CEBD-40BA871E017D}"/>
              </a:ext>
            </a:extLst>
          </p:cNvPr>
          <p:cNvSpPr txBox="1"/>
          <p:nvPr/>
        </p:nvSpPr>
        <p:spPr>
          <a:xfrm>
            <a:off x="10749411" y="-235695"/>
            <a:ext cx="60946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5891D-F609-6114-AF26-CA98D948B006}"/>
              </a:ext>
            </a:extLst>
          </p:cNvPr>
          <p:cNvSpPr/>
          <p:nvPr/>
        </p:nvSpPr>
        <p:spPr>
          <a:xfrm>
            <a:off x="0" y="17468850"/>
            <a:ext cx="12090400" cy="794516"/>
          </a:xfrm>
          <a:prstGeom prst="rect">
            <a:avLst/>
          </a:prstGeom>
          <a:solidFill>
            <a:srgbClr val="0C16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63E950-DB88-1F82-4712-1055E75E08E8}"/>
              </a:ext>
            </a:extLst>
          </p:cNvPr>
          <p:cNvGrpSpPr/>
          <p:nvPr/>
        </p:nvGrpSpPr>
        <p:grpSpPr>
          <a:xfrm>
            <a:off x="385967" y="17494634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523E7C-31FF-DF6B-23E2-BF71D1D092C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C4A1AD-D0A3-A0C9-1BD3-F084A9FBF9E1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7D2C80-6D61-D39F-4A58-48576DC49103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3ADCE36-7DDF-40D8-F0E8-4C4727327C31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740E798-2502-9646-6CA7-86C85DF2B888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8" descr="White LinkedIn Square Logo Icon">
            <a:extLst>
              <a:ext uri="{FF2B5EF4-FFF2-40B4-BE49-F238E27FC236}">
                <a16:creationId xmlns:a16="http://schemas.microsoft.com/office/drawing/2014/main" id="{318513E5-7504-7874-303D-09115FB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1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8" descr="Black X Logo - Free Vectors &amp; PSDs to Download">
            <a:extLst>
              <a:ext uri="{FF2B5EF4-FFF2-40B4-BE49-F238E27FC236}">
                <a16:creationId xmlns:a16="http://schemas.microsoft.com/office/drawing/2014/main" id="{406949A0-ACB7-4773-017D-470CAC19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2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0" descr="Free png black youtube logo best clip art free large images | Youtube logo,  Black and white instagram, Instagram logo">
            <a:extLst>
              <a:ext uri="{FF2B5EF4-FFF2-40B4-BE49-F238E27FC236}">
                <a16:creationId xmlns:a16="http://schemas.microsoft.com/office/drawing/2014/main" id="{DC836F83-04E3-4654-4DFC-8BFD5505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0598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0EC34CC-8377-6898-F529-77F59C2FC8FE}"/>
              </a:ext>
            </a:extLst>
          </p:cNvPr>
          <p:cNvSpPr txBox="1"/>
          <p:nvPr/>
        </p:nvSpPr>
        <p:spPr>
          <a:xfrm>
            <a:off x="10859251" y="175349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5CE08B9-FCBB-ECF2-A61C-392676152455}"/>
              </a:ext>
            </a:extLst>
          </p:cNvPr>
          <p:cNvSpPr txBox="1"/>
          <p:nvPr/>
        </p:nvSpPr>
        <p:spPr>
          <a:xfrm>
            <a:off x="8206140" y="1753499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DE8A6E-51FC-7F2B-6573-A27CB6EA112D}"/>
              </a:ext>
            </a:extLst>
          </p:cNvPr>
          <p:cNvSpPr txBox="1"/>
          <p:nvPr/>
        </p:nvSpPr>
        <p:spPr>
          <a:xfrm>
            <a:off x="9486593" y="1753499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2C5BE5-3A63-B027-D074-CF84FFBF0998}"/>
              </a:ext>
            </a:extLst>
          </p:cNvPr>
          <p:cNvSpPr txBox="1"/>
          <p:nvPr/>
        </p:nvSpPr>
        <p:spPr>
          <a:xfrm>
            <a:off x="6965840" y="17534994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CBAD31-CE7D-6A8A-1175-14ACCB693FFF}"/>
              </a:ext>
            </a:extLst>
          </p:cNvPr>
          <p:cNvCxnSpPr>
            <a:cxnSpLocks/>
          </p:cNvCxnSpPr>
          <p:nvPr/>
        </p:nvCxnSpPr>
        <p:spPr>
          <a:xfrm>
            <a:off x="6388999" y="16081829"/>
            <a:ext cx="0" cy="98759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3643D29-9666-71B1-7C34-0A4DA2918A57}"/>
              </a:ext>
            </a:extLst>
          </p:cNvPr>
          <p:cNvCxnSpPr>
            <a:cxnSpLocks/>
          </p:cNvCxnSpPr>
          <p:nvPr/>
        </p:nvCxnSpPr>
        <p:spPr>
          <a:xfrm>
            <a:off x="535461" y="15930369"/>
            <a:ext cx="11348429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60938F05-ED21-4669-15FB-A40E43420D7A}"/>
              </a:ext>
            </a:extLst>
          </p:cNvPr>
          <p:cNvSpPr/>
          <p:nvPr/>
        </p:nvSpPr>
        <p:spPr>
          <a:xfrm rot="228186">
            <a:off x="445526" y="1618647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C23168F-9E31-57BD-BF91-F80913481AE6}"/>
              </a:ext>
            </a:extLst>
          </p:cNvPr>
          <p:cNvSpPr/>
          <p:nvPr/>
        </p:nvSpPr>
        <p:spPr>
          <a:xfrm rot="228186">
            <a:off x="6457986" y="16183240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" name="Screen Recording 1051">
            <a:hlinkClick r:id="" action="ppaction://media"/>
            <a:extLst>
              <a:ext uri="{FF2B5EF4-FFF2-40B4-BE49-F238E27FC236}">
                <a16:creationId xmlns:a16="http://schemas.microsoft.com/office/drawing/2014/main" id="{CFC86EF7-66C6-F9FA-4861-FA685E620C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271138" y="5320536"/>
            <a:ext cx="3086100" cy="20383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B8087-0E76-5A74-E4F9-C73D40C1B627}"/>
              </a:ext>
            </a:extLst>
          </p:cNvPr>
          <p:cNvCxnSpPr>
            <a:stCxn id="104" idx="1"/>
            <a:endCxn id="104" idx="3"/>
          </p:cNvCxnSpPr>
          <p:nvPr/>
        </p:nvCxnSpPr>
        <p:spPr>
          <a:xfrm>
            <a:off x="591820" y="5190955"/>
            <a:ext cx="1092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0BE3B05-E778-5A77-EA1D-2702D100DF7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47"/>
          <a:stretch/>
        </p:blipFill>
        <p:spPr>
          <a:xfrm>
            <a:off x="1591970" y="1308421"/>
            <a:ext cx="9080171" cy="323914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22F3059-8203-5A50-2CD8-C77B18761C46}"/>
              </a:ext>
            </a:extLst>
          </p:cNvPr>
          <p:cNvSpPr/>
          <p:nvPr/>
        </p:nvSpPr>
        <p:spPr>
          <a:xfrm rot="797477">
            <a:off x="5093614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B3CFFE-1A36-7EAE-3774-1EC3B6DE56BF}"/>
              </a:ext>
            </a:extLst>
          </p:cNvPr>
          <p:cNvSpPr/>
          <p:nvPr/>
        </p:nvSpPr>
        <p:spPr>
          <a:xfrm rot="797477">
            <a:off x="5476346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E29CD7-0C7D-6382-63C7-6AE0C8A88A57}"/>
              </a:ext>
            </a:extLst>
          </p:cNvPr>
          <p:cNvSpPr/>
          <p:nvPr/>
        </p:nvSpPr>
        <p:spPr>
          <a:xfrm rot="797477">
            <a:off x="5859078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4A8311-FD7F-2B22-FAE2-1EAE7152AEF0}"/>
              </a:ext>
            </a:extLst>
          </p:cNvPr>
          <p:cNvSpPr/>
          <p:nvPr/>
        </p:nvSpPr>
        <p:spPr>
          <a:xfrm rot="797477">
            <a:off x="624181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75C1AC-EA17-C255-88F0-CB7F212177E8}"/>
              </a:ext>
            </a:extLst>
          </p:cNvPr>
          <p:cNvSpPr/>
          <p:nvPr/>
        </p:nvSpPr>
        <p:spPr>
          <a:xfrm rot="797477">
            <a:off x="662454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 descr="A person in a uniform">
            <a:extLst>
              <a:ext uri="{FF2B5EF4-FFF2-40B4-BE49-F238E27FC236}">
                <a16:creationId xmlns:a16="http://schemas.microsoft.com/office/drawing/2014/main" id="{BE4BB9C9-14FA-E330-5139-889739E8981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529" r="67175" b="-529"/>
          <a:stretch/>
        </p:blipFill>
        <p:spPr>
          <a:xfrm>
            <a:off x="-84011" y="1122373"/>
            <a:ext cx="1691041" cy="37278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71901D9-42B0-AF12-6116-F64E8336A81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610" r="49215"/>
          <a:stretch/>
        </p:blipFill>
        <p:spPr>
          <a:xfrm>
            <a:off x="10570502" y="1327660"/>
            <a:ext cx="1667376" cy="3562634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9D4AA4F8-9795-F876-D2AA-96D7F0168496}"/>
              </a:ext>
            </a:extLst>
          </p:cNvPr>
          <p:cNvSpPr/>
          <p:nvPr/>
        </p:nvSpPr>
        <p:spPr>
          <a:xfrm rot="228186">
            <a:off x="8931502" y="13556592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02CA5F-E399-E8F4-183B-99BF0B98C5B5}"/>
              </a:ext>
            </a:extLst>
          </p:cNvPr>
          <p:cNvSpPr/>
          <p:nvPr/>
        </p:nvSpPr>
        <p:spPr>
          <a:xfrm rot="228186">
            <a:off x="8929848" y="14103302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1C7E48-AC0F-9AC8-5C7C-5E132AC5CC34}"/>
              </a:ext>
            </a:extLst>
          </p:cNvPr>
          <p:cNvSpPr/>
          <p:nvPr/>
        </p:nvSpPr>
        <p:spPr>
          <a:xfrm rot="228186">
            <a:off x="8929848" y="14649599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461D64-E459-5F04-04C4-1F200298A33B}"/>
              </a:ext>
            </a:extLst>
          </p:cNvPr>
          <p:cNvSpPr txBox="1"/>
          <p:nvPr/>
        </p:nvSpPr>
        <p:spPr>
          <a:xfrm>
            <a:off x="9486594" y="1345122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Production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4EA94C-B66E-528B-D4F2-DB33AD174398}"/>
              </a:ext>
            </a:extLst>
          </p:cNvPr>
          <p:cNvSpPr txBox="1"/>
          <p:nvPr/>
        </p:nvSpPr>
        <p:spPr>
          <a:xfrm>
            <a:off x="9486594" y="13982589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5493A0-E507-385F-00DA-9F49BCE8CC69}"/>
              </a:ext>
            </a:extLst>
          </p:cNvPr>
          <p:cNvSpPr txBox="1"/>
          <p:nvPr/>
        </p:nvSpPr>
        <p:spPr>
          <a:xfrm>
            <a:off x="9486593" y="145442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Sales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C7DED1-720F-2FAB-6738-B67B4CDF5E5B}"/>
              </a:ext>
            </a:extLst>
          </p:cNvPr>
          <p:cNvCxnSpPr>
            <a:cxnSpLocks/>
          </p:cNvCxnSpPr>
          <p:nvPr/>
        </p:nvCxnSpPr>
        <p:spPr>
          <a:xfrm>
            <a:off x="9251774" y="13216786"/>
            <a:ext cx="0" cy="163312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9641D9F-9E35-C642-6D74-A8EC9E5FDBC1}"/>
              </a:ext>
            </a:extLst>
          </p:cNvPr>
          <p:cNvSpPr/>
          <p:nvPr/>
        </p:nvSpPr>
        <p:spPr>
          <a:xfrm rot="228186">
            <a:off x="8930571" y="1301860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F487950-7359-6747-904C-5A3E6F45588C}"/>
              </a:ext>
            </a:extLst>
          </p:cNvPr>
          <p:cNvSpPr txBox="1"/>
          <p:nvPr/>
        </p:nvSpPr>
        <p:spPr>
          <a:xfrm>
            <a:off x="9487316" y="1291322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3019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7"/>
    </mc:Choice>
    <mc:Fallback xmlns="">
      <p:transition spd="slow" advTm="2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03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D84B059-FD59-B50C-B6BA-54379D3A05DF}"/>
              </a:ext>
            </a:extLst>
          </p:cNvPr>
          <p:cNvSpPr/>
          <p:nvPr/>
        </p:nvSpPr>
        <p:spPr>
          <a:xfrm>
            <a:off x="0" y="5194948"/>
            <a:ext cx="12192000" cy="661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F198AC-B9BC-A276-60DF-3A852CD56DBF}"/>
              </a:ext>
            </a:extLst>
          </p:cNvPr>
          <p:cNvSpPr/>
          <p:nvPr/>
        </p:nvSpPr>
        <p:spPr>
          <a:xfrm>
            <a:off x="0" y="0"/>
            <a:ext cx="12192000" cy="518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AB8373-8F41-4293-6173-381532E3032A}"/>
              </a:ext>
            </a:extLst>
          </p:cNvPr>
          <p:cNvSpPr/>
          <p:nvPr/>
        </p:nvSpPr>
        <p:spPr>
          <a:xfrm>
            <a:off x="0" y="0"/>
            <a:ext cx="12192000" cy="9254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E79247-38D0-E4A5-24F7-36E782C845F2}"/>
              </a:ext>
            </a:extLst>
          </p:cNvPr>
          <p:cNvSpPr/>
          <p:nvPr/>
        </p:nvSpPr>
        <p:spPr>
          <a:xfrm>
            <a:off x="101601" y="11960837"/>
            <a:ext cx="11988799" cy="5282650"/>
          </a:xfrm>
          <a:prstGeom prst="roundRect">
            <a:avLst>
              <a:gd name="adj" fmla="val 501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67091-1EE3-8EE0-EE09-C722D76E3EA8}"/>
              </a:ext>
            </a:extLst>
          </p:cNvPr>
          <p:cNvSpPr>
            <a:spLocks/>
          </p:cNvSpPr>
          <p:nvPr/>
        </p:nvSpPr>
        <p:spPr>
          <a:xfrm>
            <a:off x="591820" y="1042856"/>
            <a:ext cx="10924350" cy="8296197"/>
          </a:xfrm>
          <a:prstGeom prst="roundRect">
            <a:avLst>
              <a:gd name="adj" fmla="val 292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3E17113-E0F3-8C84-7322-B0AC75339012}"/>
              </a:ext>
            </a:extLst>
          </p:cNvPr>
          <p:cNvSpPr/>
          <p:nvPr/>
        </p:nvSpPr>
        <p:spPr>
          <a:xfrm>
            <a:off x="4911574" y="7782630"/>
            <a:ext cx="3173324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 a Product Idea?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with Product Crafts to bring your products to life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36762A4-48B0-3856-3264-3B2F174F4089}"/>
              </a:ext>
            </a:extLst>
          </p:cNvPr>
          <p:cNvSpPr/>
          <p:nvPr/>
        </p:nvSpPr>
        <p:spPr>
          <a:xfrm>
            <a:off x="8412018" y="7782630"/>
            <a:ext cx="2945220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the world of Innovation and secure your business aspirations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29C50-7D9E-90DF-B1CC-22A0637014A0}"/>
              </a:ext>
            </a:extLst>
          </p:cNvPr>
          <p:cNvSpPr/>
          <p:nvPr/>
        </p:nvSpPr>
        <p:spPr>
          <a:xfrm>
            <a:off x="673151" y="7805913"/>
            <a:ext cx="4079491" cy="10097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Pick any product of your interest from our Design Gallery and kick start the production and sales process on Day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862D9-A0D6-8FF8-ED35-0A009474414F}"/>
              </a:ext>
            </a:extLst>
          </p:cNvPr>
          <p:cNvGrpSpPr/>
          <p:nvPr/>
        </p:nvGrpSpPr>
        <p:grpSpPr>
          <a:xfrm>
            <a:off x="323161" y="193728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BB9977-248C-A98E-9581-1B1708CC3F5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F8946-3E23-F9C6-15D7-C38B8AEE55BA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3F10C-A523-448B-F1D1-C66A444087AE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440B5F-E6DB-0FD9-925F-44D7F97A028E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0F337D-22B3-CD53-EE8A-D1D6FC345516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B9C2E-55A2-639A-148E-298995FE1810}"/>
              </a:ext>
            </a:extLst>
          </p:cNvPr>
          <p:cNvSpPr txBox="1"/>
          <p:nvPr/>
        </p:nvSpPr>
        <p:spPr>
          <a:xfrm>
            <a:off x="1017770" y="202726"/>
            <a:ext cx="23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Crafts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07FB-1610-DEA7-C135-22C47BB52F85}"/>
              </a:ext>
            </a:extLst>
          </p:cNvPr>
          <p:cNvSpPr txBox="1"/>
          <p:nvPr/>
        </p:nvSpPr>
        <p:spPr>
          <a:xfrm>
            <a:off x="10072800" y="8829125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9C81B-46E2-9485-3CBA-79743EF82061}"/>
              </a:ext>
            </a:extLst>
          </p:cNvPr>
          <p:cNvSpPr txBox="1"/>
          <p:nvPr/>
        </p:nvSpPr>
        <p:spPr>
          <a:xfrm>
            <a:off x="3433882" y="888173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5CF44-F415-48EE-DC6B-4D825DDD96E6}"/>
              </a:ext>
            </a:extLst>
          </p:cNvPr>
          <p:cNvSpPr txBox="1"/>
          <p:nvPr/>
        </p:nvSpPr>
        <p:spPr>
          <a:xfrm>
            <a:off x="549484" y="9307630"/>
            <a:ext cx="551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Products on The Design Gallery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AF3DB-01DD-6E23-96A0-4861E76DE47C}"/>
              </a:ext>
            </a:extLst>
          </p:cNvPr>
          <p:cNvGrpSpPr/>
          <p:nvPr/>
        </p:nvGrpSpPr>
        <p:grpSpPr>
          <a:xfrm>
            <a:off x="556024" y="9910095"/>
            <a:ext cx="1751098" cy="1702190"/>
            <a:chOff x="1265079" y="9706729"/>
            <a:chExt cx="1751098" cy="17021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C5652CE-5155-0620-91FC-C2DC41A0884B}"/>
                </a:ext>
              </a:extLst>
            </p:cNvPr>
            <p:cNvSpPr/>
            <p:nvPr/>
          </p:nvSpPr>
          <p:spPr>
            <a:xfrm>
              <a:off x="1265079" y="9706729"/>
              <a:ext cx="1751098" cy="17021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Swaranjali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786084-6904-58EC-A9A0-D0D917CA7AC1}"/>
                </a:ext>
              </a:extLst>
            </p:cNvPr>
            <p:cNvSpPr/>
            <p:nvPr/>
          </p:nvSpPr>
          <p:spPr>
            <a:xfrm rot="797477">
              <a:off x="1437199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3A09D0-5D46-92FD-7CEF-8B62BAC77933}"/>
                </a:ext>
              </a:extLst>
            </p:cNvPr>
            <p:cNvGrpSpPr/>
            <p:nvPr/>
          </p:nvGrpSpPr>
          <p:grpSpPr>
            <a:xfrm>
              <a:off x="1807594" y="10011700"/>
              <a:ext cx="746105" cy="794557"/>
              <a:chOff x="3699803" y="1209822"/>
              <a:chExt cx="2062671" cy="221917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B014D19-8036-3C05-C3E0-67A2648B1AB4}"/>
                  </a:ext>
                </a:extLst>
              </p:cNvPr>
              <p:cNvSpPr/>
              <p:nvPr/>
            </p:nvSpPr>
            <p:spPr>
              <a:xfrm>
                <a:off x="3699803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98F0FE-8024-A22B-7789-291F7A2F8448}"/>
                  </a:ext>
                </a:extLst>
              </p:cNvPr>
              <p:cNvSpPr/>
              <p:nvPr/>
            </p:nvSpPr>
            <p:spPr>
              <a:xfrm flipH="1">
                <a:off x="4843680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FFE29A-1AD6-5A66-B917-9D2EEF22E856}"/>
                  </a:ext>
                </a:extLst>
              </p:cNvPr>
              <p:cNvCxnSpPr>
                <a:cxnSpLocks/>
                <a:stCxn id="36" idx="0"/>
                <a:endCxn id="35" idx="3"/>
              </p:cNvCxnSpPr>
              <p:nvPr/>
            </p:nvCxnSpPr>
            <p:spPr>
              <a:xfrm flipH="1">
                <a:off x="3699803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6E5AEB0-B942-120D-51F1-BC5A514069F0}"/>
                  </a:ext>
                </a:extLst>
              </p:cNvPr>
              <p:cNvCxnSpPr>
                <a:cxnSpLocks/>
                <a:stCxn id="35" idx="0"/>
                <a:endCxn id="36" idx="3"/>
              </p:cNvCxnSpPr>
              <p:nvPr/>
            </p:nvCxnSpPr>
            <p:spPr>
              <a:xfrm>
                <a:off x="4515729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2D1C95-73D0-31DB-2F04-B0352A718391}"/>
              </a:ext>
            </a:extLst>
          </p:cNvPr>
          <p:cNvGrpSpPr/>
          <p:nvPr/>
        </p:nvGrpSpPr>
        <p:grpSpPr>
          <a:xfrm>
            <a:off x="5176308" y="9910095"/>
            <a:ext cx="1751098" cy="1702190"/>
            <a:chOff x="5074675" y="9706730"/>
            <a:chExt cx="1751098" cy="17021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ECFF56-5D32-276D-903E-5950BB28E7AE}"/>
                </a:ext>
              </a:extLst>
            </p:cNvPr>
            <p:cNvSpPr/>
            <p:nvPr/>
          </p:nvSpPr>
          <p:spPr>
            <a:xfrm>
              <a:off x="5074675" y="9706730"/>
              <a:ext cx="1751098" cy="17021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Engravers MT" panose="02090707080505020304" pitchFamily="18" charset="0"/>
                </a:rPr>
                <a:t>BOLT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B0A0F69-BD28-A613-7542-1D25CA331DEE}"/>
                </a:ext>
              </a:extLst>
            </p:cNvPr>
            <p:cNvGrpSpPr/>
            <p:nvPr/>
          </p:nvGrpSpPr>
          <p:grpSpPr>
            <a:xfrm>
              <a:off x="5246795" y="9869879"/>
              <a:ext cx="1198628" cy="1032626"/>
              <a:chOff x="5246795" y="9869879"/>
              <a:chExt cx="1198628" cy="10326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B81A8D-7904-5AFF-E91C-6D868D3617E7}"/>
                  </a:ext>
                </a:extLst>
              </p:cNvPr>
              <p:cNvSpPr/>
              <p:nvPr/>
            </p:nvSpPr>
            <p:spPr>
              <a:xfrm rot="797477">
                <a:off x="5246795" y="9869879"/>
                <a:ext cx="183468" cy="18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Graphic 38" descr="Lightning bolt with solid fill">
                <a:extLst>
                  <a:ext uri="{FF2B5EF4-FFF2-40B4-BE49-F238E27FC236}">
                    <a16:creationId xmlns:a16="http://schemas.microsoft.com/office/drawing/2014/main" id="{40700439-01A1-5756-0659-B9BBF3055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31023" y="998810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3F319C-6F0C-1D6D-82BD-1A5C94E4D7CB}"/>
              </a:ext>
            </a:extLst>
          </p:cNvPr>
          <p:cNvGrpSpPr/>
          <p:nvPr/>
        </p:nvGrpSpPr>
        <p:grpSpPr>
          <a:xfrm>
            <a:off x="2866166" y="9910095"/>
            <a:ext cx="1751098" cy="1702190"/>
            <a:chOff x="3169877" y="9706730"/>
            <a:chExt cx="1751098" cy="170219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BE6B75-5DF5-2A94-EDC2-5A5A78C5AF21}"/>
                </a:ext>
              </a:extLst>
            </p:cNvPr>
            <p:cNvSpPr/>
            <p:nvPr/>
          </p:nvSpPr>
          <p:spPr>
            <a:xfrm>
              <a:off x="3169877" y="9706730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The Board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259C4A-BCDE-DD96-2BA5-0BB31628A373}"/>
                </a:ext>
              </a:extLst>
            </p:cNvPr>
            <p:cNvSpPr/>
            <p:nvPr/>
          </p:nvSpPr>
          <p:spPr>
            <a:xfrm rot="797477">
              <a:off x="3341997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3A7712-B23A-1EF5-9F6F-635EA845EB13}"/>
                </a:ext>
              </a:extLst>
            </p:cNvPr>
            <p:cNvGrpSpPr/>
            <p:nvPr/>
          </p:nvGrpSpPr>
          <p:grpSpPr>
            <a:xfrm>
              <a:off x="3707110" y="9988105"/>
              <a:ext cx="743081" cy="747714"/>
              <a:chOff x="3498208" y="5191211"/>
              <a:chExt cx="743081" cy="7477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625662-C70C-4F51-8004-3325598AC25D}"/>
                  </a:ext>
                </a:extLst>
              </p:cNvPr>
              <p:cNvSpPr/>
              <p:nvPr/>
            </p:nvSpPr>
            <p:spPr>
              <a:xfrm>
                <a:off x="3498208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0B38C9-3E11-6F9C-E373-94FA94522254}"/>
                  </a:ext>
                </a:extLst>
              </p:cNvPr>
              <p:cNvSpPr/>
              <p:nvPr/>
            </p:nvSpPr>
            <p:spPr>
              <a:xfrm>
                <a:off x="3498208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990808-CDCA-F9BE-79F1-0ED754931C3B}"/>
                  </a:ext>
                </a:extLst>
              </p:cNvPr>
              <p:cNvSpPr/>
              <p:nvPr/>
            </p:nvSpPr>
            <p:spPr>
              <a:xfrm>
                <a:off x="3498208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399DA4C-F716-4B24-8AB3-44CCB34EE213}"/>
                  </a:ext>
                </a:extLst>
              </p:cNvPr>
              <p:cNvSpPr/>
              <p:nvPr/>
            </p:nvSpPr>
            <p:spPr>
              <a:xfrm>
                <a:off x="3748369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94B6D0-E583-2DF4-E06B-6B56B87591E1}"/>
                  </a:ext>
                </a:extLst>
              </p:cNvPr>
              <p:cNvSpPr/>
              <p:nvPr/>
            </p:nvSpPr>
            <p:spPr>
              <a:xfrm>
                <a:off x="3748369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928C34-0566-D75F-3230-96882535750C}"/>
                  </a:ext>
                </a:extLst>
              </p:cNvPr>
              <p:cNvSpPr/>
              <p:nvPr/>
            </p:nvSpPr>
            <p:spPr>
              <a:xfrm>
                <a:off x="3748369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16E19C-F4F4-EE07-7FD2-4ACE014E2EC0}"/>
                  </a:ext>
                </a:extLst>
              </p:cNvPr>
              <p:cNvSpPr/>
              <p:nvPr/>
            </p:nvSpPr>
            <p:spPr>
              <a:xfrm>
                <a:off x="3993987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50DAB9-0DD4-9C8F-A3A6-CF1DB0C698E7}"/>
                  </a:ext>
                </a:extLst>
              </p:cNvPr>
              <p:cNvSpPr/>
              <p:nvPr/>
            </p:nvSpPr>
            <p:spPr>
              <a:xfrm>
                <a:off x="3993987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23E429-079B-361A-D7EE-74C25E132693}"/>
                  </a:ext>
                </a:extLst>
              </p:cNvPr>
              <p:cNvSpPr/>
              <p:nvPr/>
            </p:nvSpPr>
            <p:spPr>
              <a:xfrm>
                <a:off x="3993987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22ECED-4569-650B-FB9F-B29B02451EF4}"/>
              </a:ext>
            </a:extLst>
          </p:cNvPr>
          <p:cNvGrpSpPr/>
          <p:nvPr/>
        </p:nvGrpSpPr>
        <p:grpSpPr>
          <a:xfrm>
            <a:off x="9796592" y="9910095"/>
            <a:ext cx="1751098" cy="1702190"/>
            <a:chOff x="8884271" y="9706729"/>
            <a:chExt cx="1751098" cy="170219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DD6A59E-8445-58F5-3F86-3B2027838B9F}"/>
                </a:ext>
              </a:extLst>
            </p:cNvPr>
            <p:cNvSpPr/>
            <p:nvPr/>
          </p:nvSpPr>
          <p:spPr>
            <a:xfrm>
              <a:off x="8884271" y="9706729"/>
              <a:ext cx="1751098" cy="17021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Crafters Cafe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D2D62F-2D8D-AA3B-C630-5EF834E29731}"/>
                </a:ext>
              </a:extLst>
            </p:cNvPr>
            <p:cNvSpPr/>
            <p:nvPr/>
          </p:nvSpPr>
          <p:spPr>
            <a:xfrm rot="797477">
              <a:off x="9056391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AA935E-FCE8-5A8F-3572-F9E00D1FE1F6}"/>
                </a:ext>
              </a:extLst>
            </p:cNvPr>
            <p:cNvGrpSpPr/>
            <p:nvPr/>
          </p:nvGrpSpPr>
          <p:grpSpPr>
            <a:xfrm>
              <a:off x="9330739" y="9856912"/>
              <a:ext cx="858161" cy="878907"/>
              <a:chOff x="9108836" y="5219347"/>
              <a:chExt cx="858161" cy="87890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9504CD-3941-25FB-FEBC-0FDC540A1B62}"/>
                  </a:ext>
                </a:extLst>
              </p:cNvPr>
              <p:cNvSpPr txBox="1"/>
              <p:nvPr/>
            </p:nvSpPr>
            <p:spPr>
              <a:xfrm>
                <a:off x="9108836" y="5219347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7876D6-5311-9F8D-E2B7-8F71F30E97F6}"/>
                  </a:ext>
                </a:extLst>
              </p:cNvPr>
              <p:cNvSpPr txBox="1"/>
              <p:nvPr/>
            </p:nvSpPr>
            <p:spPr>
              <a:xfrm>
                <a:off x="9405625" y="5328813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063E2F-47D5-4140-0383-CA85B0F99A76}"/>
              </a:ext>
            </a:extLst>
          </p:cNvPr>
          <p:cNvGrpSpPr/>
          <p:nvPr/>
        </p:nvGrpSpPr>
        <p:grpSpPr>
          <a:xfrm>
            <a:off x="7486450" y="9910095"/>
            <a:ext cx="1751098" cy="1702190"/>
            <a:chOff x="6979473" y="9706729"/>
            <a:chExt cx="1751098" cy="170219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CF8BAB-D8E1-AE75-B235-5AC7361EAE17}"/>
                </a:ext>
              </a:extLst>
            </p:cNvPr>
            <p:cNvSpPr/>
            <p:nvPr/>
          </p:nvSpPr>
          <p:spPr>
            <a:xfrm>
              <a:off x="6979473" y="9706729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Puzzle Box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26EC1E-56BB-A1A6-028F-137F966EC628}"/>
                </a:ext>
              </a:extLst>
            </p:cNvPr>
            <p:cNvSpPr/>
            <p:nvPr/>
          </p:nvSpPr>
          <p:spPr>
            <a:xfrm rot="797477">
              <a:off x="7151593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Box with solid fill">
              <a:extLst>
                <a:ext uri="{FF2B5EF4-FFF2-40B4-BE49-F238E27FC236}">
                  <a16:creationId xmlns:a16="http://schemas.microsoft.com/office/drawing/2014/main" id="{A192DADB-A77C-0369-6A08-CBCBD4C7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88807" y="9891857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5C9FE1-5A0A-CB5C-80ED-3ACE1B221390}"/>
              </a:ext>
            </a:extLst>
          </p:cNvPr>
          <p:cNvSpPr txBox="1"/>
          <p:nvPr/>
        </p:nvSpPr>
        <p:spPr>
          <a:xfrm>
            <a:off x="6753507" y="8866099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4B71E-B1D1-2017-F918-915FDF07D165}"/>
              </a:ext>
            </a:extLst>
          </p:cNvPr>
          <p:cNvSpPr txBox="1"/>
          <p:nvPr/>
        </p:nvSpPr>
        <p:spPr>
          <a:xfrm>
            <a:off x="803822" y="12240905"/>
            <a:ext cx="505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Partnership with Product Crafts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7FC69F-DC55-387F-CA4F-9BECF2B0103A}"/>
              </a:ext>
            </a:extLst>
          </p:cNvPr>
          <p:cNvSpPr/>
          <p:nvPr/>
        </p:nvSpPr>
        <p:spPr>
          <a:xfrm rot="228186">
            <a:off x="3833981" y="1303488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8E0456-C1B2-999D-906F-FC6FEAC38FB6}"/>
              </a:ext>
            </a:extLst>
          </p:cNvPr>
          <p:cNvSpPr/>
          <p:nvPr/>
        </p:nvSpPr>
        <p:spPr>
          <a:xfrm rot="228186">
            <a:off x="3833981" y="13585215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388289-E34F-CC56-0789-FA47153A00EE}"/>
              </a:ext>
            </a:extLst>
          </p:cNvPr>
          <p:cNvSpPr/>
          <p:nvPr/>
        </p:nvSpPr>
        <p:spPr>
          <a:xfrm rot="228186">
            <a:off x="3833981" y="14135547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84531-D81A-40E0-6994-6A91038A6538}"/>
              </a:ext>
            </a:extLst>
          </p:cNvPr>
          <p:cNvSpPr txBox="1"/>
          <p:nvPr/>
        </p:nvSpPr>
        <p:spPr>
          <a:xfrm>
            <a:off x="2855439" y="129365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A55B73-E593-DD2C-7E8C-3C471773E948}"/>
              </a:ext>
            </a:extLst>
          </p:cNvPr>
          <p:cNvSpPr txBox="1"/>
          <p:nvPr/>
        </p:nvSpPr>
        <p:spPr>
          <a:xfrm>
            <a:off x="2718195" y="134346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Design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7BE607-41E9-44BF-0310-181E805B7F2D}"/>
              </a:ext>
            </a:extLst>
          </p:cNvPr>
          <p:cNvSpPr txBox="1"/>
          <p:nvPr/>
        </p:nvSpPr>
        <p:spPr>
          <a:xfrm>
            <a:off x="2468537" y="14041688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Prototype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F8A049-744D-CF5B-1492-49EEE563B265}"/>
              </a:ext>
            </a:extLst>
          </p:cNvPr>
          <p:cNvSpPr txBox="1"/>
          <p:nvPr/>
        </p:nvSpPr>
        <p:spPr>
          <a:xfrm>
            <a:off x="973026" y="14591244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IP (Trade Secret / Patent)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77286FC-5936-8C84-7A6E-B9934B973962}"/>
              </a:ext>
            </a:extLst>
          </p:cNvPr>
          <p:cNvSpPr/>
          <p:nvPr/>
        </p:nvSpPr>
        <p:spPr>
          <a:xfrm rot="228186">
            <a:off x="3833981" y="14685880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AB0D3-5EAA-440C-16C7-1E4532CE6811}"/>
              </a:ext>
            </a:extLst>
          </p:cNvPr>
          <p:cNvSpPr txBox="1"/>
          <p:nvPr/>
        </p:nvSpPr>
        <p:spPr>
          <a:xfrm>
            <a:off x="746849" y="15156071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Documentation &amp; Packaging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E6406F7-D577-F354-FB83-238B080D1DB3}"/>
              </a:ext>
            </a:extLst>
          </p:cNvPr>
          <p:cNvSpPr/>
          <p:nvPr/>
        </p:nvSpPr>
        <p:spPr>
          <a:xfrm rot="228186">
            <a:off x="3833981" y="1523621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E45DB9-3A68-C36B-F85D-35F3D78132E2}"/>
              </a:ext>
            </a:extLst>
          </p:cNvPr>
          <p:cNvCxnSpPr>
            <a:cxnSpLocks/>
          </p:cNvCxnSpPr>
          <p:nvPr/>
        </p:nvCxnSpPr>
        <p:spPr>
          <a:xfrm flipH="1">
            <a:off x="3694284" y="13125689"/>
            <a:ext cx="12507" cy="2208979"/>
          </a:xfrm>
          <a:prstGeom prst="line">
            <a:avLst/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Handshake with solid fill">
            <a:extLst>
              <a:ext uri="{FF2B5EF4-FFF2-40B4-BE49-F238E27FC236}">
                <a16:creationId xmlns:a16="http://schemas.microsoft.com/office/drawing/2014/main" id="{1A3D208B-61FC-373E-AAA4-FCD52B0C8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0150" y="13813921"/>
            <a:ext cx="914400" cy="914400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CE75D752-BF01-9AF8-D0A9-52A8A61B9A3A}"/>
              </a:ext>
            </a:extLst>
          </p:cNvPr>
          <p:cNvSpPr/>
          <p:nvPr/>
        </p:nvSpPr>
        <p:spPr>
          <a:xfrm rot="228186">
            <a:off x="6349759" y="13275797"/>
            <a:ext cx="183468" cy="181615"/>
          </a:xfrm>
          <a:prstGeom prst="ellipse">
            <a:avLst/>
          </a:prstGeom>
          <a:solidFill>
            <a:srgbClr val="0C162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A2319F-E5E0-669A-9FCB-BC5F5D2B3E8E}"/>
              </a:ext>
            </a:extLst>
          </p:cNvPr>
          <p:cNvSpPr/>
          <p:nvPr/>
        </p:nvSpPr>
        <p:spPr>
          <a:xfrm rot="228186">
            <a:off x="6380299" y="15207419"/>
            <a:ext cx="183468" cy="181615"/>
          </a:xfrm>
          <a:prstGeom prst="ellipse">
            <a:avLst/>
          </a:prstGeom>
          <a:solidFill>
            <a:srgbClr val="0C162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F8D7DD-9E10-4555-D7A4-4817087EF5B6}"/>
              </a:ext>
            </a:extLst>
          </p:cNvPr>
          <p:cNvSpPr txBox="1"/>
          <p:nvPr/>
        </p:nvSpPr>
        <p:spPr>
          <a:xfrm>
            <a:off x="5515730" y="1477384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Sale of Design &amp; IP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151936-7294-D4AE-48E0-064743031DF8}"/>
              </a:ext>
            </a:extLst>
          </p:cNvPr>
          <p:cNvSpPr txBox="1"/>
          <p:nvPr/>
        </p:nvSpPr>
        <p:spPr>
          <a:xfrm>
            <a:off x="5387168" y="13444589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Expertise Relocation</a:t>
            </a:r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8BFF6EB-C0B4-AE05-23D1-754D8A2DAE38}"/>
              </a:ext>
            </a:extLst>
          </p:cNvPr>
          <p:cNvSpPr/>
          <p:nvPr/>
        </p:nvSpPr>
        <p:spPr>
          <a:xfrm rot="16200000">
            <a:off x="4872007" y="14242969"/>
            <a:ext cx="406375" cy="2740456"/>
          </a:xfrm>
          <a:prstGeom prst="leftBracket">
            <a:avLst>
              <a:gd name="adj" fmla="val 76271"/>
            </a:avLst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FAA2173B-1E77-0839-4335-6219D518680B}"/>
              </a:ext>
            </a:extLst>
          </p:cNvPr>
          <p:cNvSpPr/>
          <p:nvPr/>
        </p:nvSpPr>
        <p:spPr>
          <a:xfrm rot="16200000" flipH="1">
            <a:off x="7607486" y="11557463"/>
            <a:ext cx="468488" cy="2820206"/>
          </a:xfrm>
          <a:prstGeom prst="leftBracket">
            <a:avLst>
              <a:gd name="adj" fmla="val 76271"/>
            </a:avLst>
          </a:prstGeom>
          <a:ln>
            <a:solidFill>
              <a:srgbClr val="0C162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25930B-BEC0-6CF8-745A-3F1F4E791203}"/>
              </a:ext>
            </a:extLst>
          </p:cNvPr>
          <p:cNvSpPr txBox="1"/>
          <p:nvPr/>
        </p:nvSpPr>
        <p:spPr>
          <a:xfrm>
            <a:off x="591820" y="16103941"/>
            <a:ext cx="568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Product Crafts will own the design, development, prototyping, IP protection and deliverance of a ready-to-manufacture product that can be marketed and sold from day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A0B2AA-A731-9A26-E164-90DB711D6E8F}"/>
              </a:ext>
            </a:extLst>
          </p:cNvPr>
          <p:cNvSpPr txBox="1"/>
          <p:nvPr/>
        </p:nvSpPr>
        <p:spPr>
          <a:xfrm>
            <a:off x="6566917" y="16090725"/>
            <a:ext cx="51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 can start the production and sales post the sale of Design IP. Product Crafts will support with necessary kick start and post-production design services as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D6839-B0D7-CB6B-BB60-1DBD10D86905}"/>
              </a:ext>
            </a:extLst>
          </p:cNvPr>
          <p:cNvSpPr txBox="1"/>
          <p:nvPr/>
        </p:nvSpPr>
        <p:spPr>
          <a:xfrm>
            <a:off x="822075" y="5589101"/>
            <a:ext cx="614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Welcome to a New World of Innovation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A4E50-6D11-8CEA-0277-CAEBE6BEF7E3}"/>
              </a:ext>
            </a:extLst>
          </p:cNvPr>
          <p:cNvSpPr txBox="1"/>
          <p:nvPr/>
        </p:nvSpPr>
        <p:spPr>
          <a:xfrm>
            <a:off x="881690" y="6230990"/>
            <a:ext cx="732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is a new product design company. At Product Crafts, we craft and deliver new-to-the-world products that are ready for production, marketing and sales on day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3838D4-F69F-ECCA-F54D-09FEF06C51CA}"/>
              </a:ext>
            </a:extLst>
          </p:cNvPr>
          <p:cNvSpPr txBox="1"/>
          <p:nvPr/>
        </p:nvSpPr>
        <p:spPr>
          <a:xfrm>
            <a:off x="5330246" y="16671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EE50E9-FA20-19DA-B419-5728F7A1BC83}"/>
              </a:ext>
            </a:extLst>
          </p:cNvPr>
          <p:cNvSpPr txBox="1"/>
          <p:nvPr/>
        </p:nvSpPr>
        <p:spPr>
          <a:xfrm>
            <a:off x="9161405" y="166716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Crafters Blog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51CA3-D268-F7B8-4348-9C64AFB7831F}"/>
              </a:ext>
            </a:extLst>
          </p:cNvPr>
          <p:cNvSpPr txBox="1"/>
          <p:nvPr/>
        </p:nvSpPr>
        <p:spPr>
          <a:xfrm>
            <a:off x="6196962" y="16671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8B9EB8-F58A-C790-6963-082AD815A7AC}"/>
              </a:ext>
            </a:extLst>
          </p:cNvPr>
          <p:cNvSpPr txBox="1"/>
          <p:nvPr/>
        </p:nvSpPr>
        <p:spPr>
          <a:xfrm>
            <a:off x="7549630" y="16671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Gallery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05950E-AE87-6621-CEBD-40BA871E017D}"/>
              </a:ext>
            </a:extLst>
          </p:cNvPr>
          <p:cNvSpPr txBox="1"/>
          <p:nvPr/>
        </p:nvSpPr>
        <p:spPr>
          <a:xfrm>
            <a:off x="10749411" y="-235695"/>
            <a:ext cx="60946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5891D-F609-6114-AF26-CA98D948B006}"/>
              </a:ext>
            </a:extLst>
          </p:cNvPr>
          <p:cNvSpPr/>
          <p:nvPr/>
        </p:nvSpPr>
        <p:spPr>
          <a:xfrm>
            <a:off x="0" y="17468850"/>
            <a:ext cx="12090400" cy="794516"/>
          </a:xfrm>
          <a:prstGeom prst="rect">
            <a:avLst/>
          </a:prstGeom>
          <a:solidFill>
            <a:srgbClr val="0C16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63E950-DB88-1F82-4712-1055E75E08E8}"/>
              </a:ext>
            </a:extLst>
          </p:cNvPr>
          <p:cNvGrpSpPr/>
          <p:nvPr/>
        </p:nvGrpSpPr>
        <p:grpSpPr>
          <a:xfrm>
            <a:off x="385967" y="17494634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523E7C-31FF-DF6B-23E2-BF71D1D092C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C4A1AD-D0A3-A0C9-1BD3-F084A9FBF9E1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7D2C80-6D61-D39F-4A58-48576DC49103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3ADCE36-7DDF-40D8-F0E8-4C4727327C31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740E798-2502-9646-6CA7-86C85DF2B888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8" descr="White LinkedIn Square Logo Icon">
            <a:extLst>
              <a:ext uri="{FF2B5EF4-FFF2-40B4-BE49-F238E27FC236}">
                <a16:creationId xmlns:a16="http://schemas.microsoft.com/office/drawing/2014/main" id="{318513E5-7504-7874-303D-09115FB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1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8" descr="Black X Logo - Free Vectors &amp; PSDs to Download">
            <a:extLst>
              <a:ext uri="{FF2B5EF4-FFF2-40B4-BE49-F238E27FC236}">
                <a16:creationId xmlns:a16="http://schemas.microsoft.com/office/drawing/2014/main" id="{406949A0-ACB7-4773-017D-470CAC19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2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0" descr="Free png black youtube logo best clip art free large images | Youtube logo,  Black and white instagram, Instagram logo">
            <a:extLst>
              <a:ext uri="{FF2B5EF4-FFF2-40B4-BE49-F238E27FC236}">
                <a16:creationId xmlns:a16="http://schemas.microsoft.com/office/drawing/2014/main" id="{DC836F83-04E3-4654-4DFC-8BFD5505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0598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0EC34CC-8377-6898-F529-77F59C2FC8FE}"/>
              </a:ext>
            </a:extLst>
          </p:cNvPr>
          <p:cNvSpPr txBox="1"/>
          <p:nvPr/>
        </p:nvSpPr>
        <p:spPr>
          <a:xfrm>
            <a:off x="10859251" y="175349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5CE08B9-FCBB-ECF2-A61C-392676152455}"/>
              </a:ext>
            </a:extLst>
          </p:cNvPr>
          <p:cNvSpPr txBox="1"/>
          <p:nvPr/>
        </p:nvSpPr>
        <p:spPr>
          <a:xfrm>
            <a:off x="8206140" y="1753499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DE8A6E-51FC-7F2B-6573-A27CB6EA112D}"/>
              </a:ext>
            </a:extLst>
          </p:cNvPr>
          <p:cNvSpPr txBox="1"/>
          <p:nvPr/>
        </p:nvSpPr>
        <p:spPr>
          <a:xfrm>
            <a:off x="9486593" y="1753499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2C5BE5-3A63-B027-D074-CF84FFBF0998}"/>
              </a:ext>
            </a:extLst>
          </p:cNvPr>
          <p:cNvSpPr txBox="1"/>
          <p:nvPr/>
        </p:nvSpPr>
        <p:spPr>
          <a:xfrm>
            <a:off x="6965840" y="17534994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CBAD31-CE7D-6A8A-1175-14ACCB693FFF}"/>
              </a:ext>
            </a:extLst>
          </p:cNvPr>
          <p:cNvCxnSpPr>
            <a:cxnSpLocks/>
          </p:cNvCxnSpPr>
          <p:nvPr/>
        </p:nvCxnSpPr>
        <p:spPr>
          <a:xfrm>
            <a:off x="6388999" y="16081829"/>
            <a:ext cx="0" cy="98759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3643D29-9666-71B1-7C34-0A4DA2918A57}"/>
              </a:ext>
            </a:extLst>
          </p:cNvPr>
          <p:cNvCxnSpPr>
            <a:cxnSpLocks/>
          </p:cNvCxnSpPr>
          <p:nvPr/>
        </p:nvCxnSpPr>
        <p:spPr>
          <a:xfrm>
            <a:off x="535461" y="15930369"/>
            <a:ext cx="11348429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60938F05-ED21-4669-15FB-A40E43420D7A}"/>
              </a:ext>
            </a:extLst>
          </p:cNvPr>
          <p:cNvSpPr/>
          <p:nvPr/>
        </p:nvSpPr>
        <p:spPr>
          <a:xfrm rot="228186">
            <a:off x="445526" y="1618647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C23168F-9E31-57BD-BF91-F80913481AE6}"/>
              </a:ext>
            </a:extLst>
          </p:cNvPr>
          <p:cNvSpPr/>
          <p:nvPr/>
        </p:nvSpPr>
        <p:spPr>
          <a:xfrm rot="228186">
            <a:off x="6457986" y="16183240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B8087-0E76-5A74-E4F9-C73D40C1B627}"/>
              </a:ext>
            </a:extLst>
          </p:cNvPr>
          <p:cNvCxnSpPr>
            <a:stCxn id="104" idx="1"/>
            <a:endCxn id="104" idx="3"/>
          </p:cNvCxnSpPr>
          <p:nvPr/>
        </p:nvCxnSpPr>
        <p:spPr>
          <a:xfrm>
            <a:off x="591820" y="5190955"/>
            <a:ext cx="109243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01CD4E-47ED-59C3-B14D-7C557231560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245" t="4225" b="6278"/>
          <a:stretch/>
        </p:blipFill>
        <p:spPr>
          <a:xfrm>
            <a:off x="1720297" y="1607523"/>
            <a:ext cx="8093929" cy="288720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C5F7388-E6DE-5AAA-4304-030106C6ADD5}"/>
              </a:ext>
            </a:extLst>
          </p:cNvPr>
          <p:cNvSpPr/>
          <p:nvPr/>
        </p:nvSpPr>
        <p:spPr>
          <a:xfrm rot="797477">
            <a:off x="5093614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7F7E7D-5A2E-6690-7857-5A88310173B4}"/>
              </a:ext>
            </a:extLst>
          </p:cNvPr>
          <p:cNvSpPr/>
          <p:nvPr/>
        </p:nvSpPr>
        <p:spPr>
          <a:xfrm rot="797477">
            <a:off x="5476346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FD06B4-5C18-D200-94A7-B13010CBF0A5}"/>
              </a:ext>
            </a:extLst>
          </p:cNvPr>
          <p:cNvSpPr/>
          <p:nvPr/>
        </p:nvSpPr>
        <p:spPr>
          <a:xfrm rot="797477">
            <a:off x="5859078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769CCC-7603-93BA-B6B8-8F4C06527ADD}"/>
              </a:ext>
            </a:extLst>
          </p:cNvPr>
          <p:cNvSpPr/>
          <p:nvPr/>
        </p:nvSpPr>
        <p:spPr>
          <a:xfrm rot="797477">
            <a:off x="624181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DE4F24-35BB-EC38-5439-22FF7F8A6B38}"/>
              </a:ext>
            </a:extLst>
          </p:cNvPr>
          <p:cNvSpPr/>
          <p:nvPr/>
        </p:nvSpPr>
        <p:spPr>
          <a:xfrm rot="797477">
            <a:off x="6624540" y="4758202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F29DC74-602B-BFE9-E7C4-2C184F0D8D4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610" r="49215"/>
          <a:stretch/>
        </p:blipFill>
        <p:spPr>
          <a:xfrm>
            <a:off x="-45680" y="1250880"/>
            <a:ext cx="1667376" cy="356263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8AA349B-369C-9974-66B2-759CEB645DA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76843"/>
          <a:stretch/>
        </p:blipFill>
        <p:spPr>
          <a:xfrm>
            <a:off x="9778876" y="1185214"/>
            <a:ext cx="2412668" cy="3832170"/>
          </a:xfrm>
          <a:prstGeom prst="rect">
            <a:avLst/>
          </a:prstGeom>
        </p:spPr>
      </p:pic>
      <p:pic>
        <p:nvPicPr>
          <p:cNvPr id="95" name="Screen Recording 200">
            <a:hlinkClick r:id="" action="ppaction://media"/>
            <a:extLst>
              <a:ext uri="{FF2B5EF4-FFF2-40B4-BE49-F238E27FC236}">
                <a16:creationId xmlns:a16="http://schemas.microsoft.com/office/drawing/2014/main" id="{3B272535-6C66-986D-CECB-F24DC7E7C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180326" y="5402846"/>
            <a:ext cx="3086100" cy="203835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C9AC7C97-48CD-6AE5-7D36-B575F6FF7041}"/>
              </a:ext>
            </a:extLst>
          </p:cNvPr>
          <p:cNvSpPr/>
          <p:nvPr/>
        </p:nvSpPr>
        <p:spPr>
          <a:xfrm rot="228186">
            <a:off x="8931502" y="13556592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AC34220-F7DB-7820-EC10-5DB9D2E32CDE}"/>
              </a:ext>
            </a:extLst>
          </p:cNvPr>
          <p:cNvSpPr/>
          <p:nvPr/>
        </p:nvSpPr>
        <p:spPr>
          <a:xfrm rot="228186">
            <a:off x="8929848" y="14103302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0DB63B-09C1-1216-3639-FC55232D665E}"/>
              </a:ext>
            </a:extLst>
          </p:cNvPr>
          <p:cNvSpPr/>
          <p:nvPr/>
        </p:nvSpPr>
        <p:spPr>
          <a:xfrm rot="228186">
            <a:off x="8929848" y="14649599"/>
            <a:ext cx="183468" cy="1816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45C80C-FF9D-0322-AD3D-4A75A956F88A}"/>
              </a:ext>
            </a:extLst>
          </p:cNvPr>
          <p:cNvSpPr txBox="1"/>
          <p:nvPr/>
        </p:nvSpPr>
        <p:spPr>
          <a:xfrm>
            <a:off x="9486594" y="1345122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Production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B7237E-D265-4ED4-2840-E88D1D022662}"/>
              </a:ext>
            </a:extLst>
          </p:cNvPr>
          <p:cNvSpPr txBox="1"/>
          <p:nvPr/>
        </p:nvSpPr>
        <p:spPr>
          <a:xfrm>
            <a:off x="9486594" y="13982589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Marketing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A93DFC-9B97-867E-1E01-ADBA39CC0497}"/>
              </a:ext>
            </a:extLst>
          </p:cNvPr>
          <p:cNvSpPr txBox="1"/>
          <p:nvPr/>
        </p:nvSpPr>
        <p:spPr>
          <a:xfrm>
            <a:off x="9486593" y="145442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Sales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0A3B5F-462E-B82B-3CD8-2ABEAF1FE111}"/>
              </a:ext>
            </a:extLst>
          </p:cNvPr>
          <p:cNvCxnSpPr>
            <a:cxnSpLocks/>
          </p:cNvCxnSpPr>
          <p:nvPr/>
        </p:nvCxnSpPr>
        <p:spPr>
          <a:xfrm>
            <a:off x="9251774" y="13216786"/>
            <a:ext cx="0" cy="163312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C3FCF9B-FE5A-04A2-6C61-02ACB5AEA8AE}"/>
              </a:ext>
            </a:extLst>
          </p:cNvPr>
          <p:cNvSpPr/>
          <p:nvPr/>
        </p:nvSpPr>
        <p:spPr>
          <a:xfrm rot="228186">
            <a:off x="8930571" y="1301860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0E957F-EDEF-7F04-4751-FCD8F14DF7C9}"/>
              </a:ext>
            </a:extLst>
          </p:cNvPr>
          <p:cNvSpPr txBox="1"/>
          <p:nvPr/>
        </p:nvSpPr>
        <p:spPr>
          <a:xfrm>
            <a:off x="9487316" y="1291322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29001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7"/>
    </mc:Choice>
    <mc:Fallback xmlns="">
      <p:transition spd="slow" advTm="2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3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D8F198AC-B9BC-A276-60DF-3A852CD56DBF}"/>
              </a:ext>
            </a:extLst>
          </p:cNvPr>
          <p:cNvSpPr/>
          <p:nvPr/>
        </p:nvSpPr>
        <p:spPr>
          <a:xfrm>
            <a:off x="0" y="0"/>
            <a:ext cx="12192000" cy="518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E653FB4-8D5D-4FAF-A2B9-E1FB625CF63E}"/>
              </a:ext>
            </a:extLst>
          </p:cNvPr>
          <p:cNvSpPr/>
          <p:nvPr/>
        </p:nvSpPr>
        <p:spPr>
          <a:xfrm>
            <a:off x="0" y="0"/>
            <a:ext cx="12192000" cy="9254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E79247-38D0-E4A5-24F7-36E782C845F2}"/>
              </a:ext>
            </a:extLst>
          </p:cNvPr>
          <p:cNvSpPr/>
          <p:nvPr/>
        </p:nvSpPr>
        <p:spPr>
          <a:xfrm>
            <a:off x="174171" y="11985557"/>
            <a:ext cx="11916229" cy="5257930"/>
          </a:xfrm>
          <a:prstGeom prst="roundRect">
            <a:avLst>
              <a:gd name="adj" fmla="val 5011"/>
            </a:avLst>
          </a:prstGeom>
          <a:solidFill>
            <a:srgbClr val="0C16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84B059-FD59-B50C-B6BA-54379D3A05DF}"/>
              </a:ext>
            </a:extLst>
          </p:cNvPr>
          <p:cNvSpPr/>
          <p:nvPr/>
        </p:nvSpPr>
        <p:spPr>
          <a:xfrm>
            <a:off x="0" y="5194948"/>
            <a:ext cx="12192000" cy="6613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8267091-1EE3-8EE0-EE09-C722D76E3EA8}"/>
              </a:ext>
            </a:extLst>
          </p:cNvPr>
          <p:cNvSpPr>
            <a:spLocks/>
          </p:cNvSpPr>
          <p:nvPr/>
        </p:nvSpPr>
        <p:spPr>
          <a:xfrm>
            <a:off x="591820" y="1042856"/>
            <a:ext cx="10924350" cy="6585849"/>
          </a:xfrm>
          <a:prstGeom prst="roundRect">
            <a:avLst>
              <a:gd name="adj" fmla="val 2921"/>
            </a:avLst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3E17113-E0F3-8C84-7322-B0AC75339012}"/>
              </a:ext>
            </a:extLst>
          </p:cNvPr>
          <p:cNvSpPr/>
          <p:nvPr/>
        </p:nvSpPr>
        <p:spPr>
          <a:xfrm>
            <a:off x="4911574" y="7782630"/>
            <a:ext cx="3173324" cy="1009722"/>
          </a:xfrm>
          <a:prstGeom prst="roundRect">
            <a:avLst/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36762A4-48B0-3856-3264-3B2F174F4089}"/>
              </a:ext>
            </a:extLst>
          </p:cNvPr>
          <p:cNvSpPr/>
          <p:nvPr/>
        </p:nvSpPr>
        <p:spPr>
          <a:xfrm>
            <a:off x="8412018" y="7782630"/>
            <a:ext cx="3173324" cy="1009722"/>
          </a:xfrm>
          <a:prstGeom prst="roundRect">
            <a:avLst/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29C50-7D9E-90DF-B1CC-22A0637014A0}"/>
              </a:ext>
            </a:extLst>
          </p:cNvPr>
          <p:cNvSpPr/>
          <p:nvPr/>
        </p:nvSpPr>
        <p:spPr>
          <a:xfrm>
            <a:off x="673151" y="7805913"/>
            <a:ext cx="3972073" cy="1009722"/>
          </a:xfrm>
          <a:prstGeom prst="roundRect">
            <a:avLst/>
          </a:prstGeom>
          <a:solidFill>
            <a:srgbClr val="0C16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862D9-A0D6-8FF8-ED35-0A009474414F}"/>
              </a:ext>
            </a:extLst>
          </p:cNvPr>
          <p:cNvGrpSpPr/>
          <p:nvPr/>
        </p:nvGrpSpPr>
        <p:grpSpPr>
          <a:xfrm>
            <a:off x="323161" y="193728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BB9977-248C-A98E-9581-1B1708CC3F59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F8946-3E23-F9C6-15D7-C38B8AEE55BA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43F10C-A523-448B-F1D1-C66A444087AE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440B5F-E6DB-0FD9-925F-44D7F97A028E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0F337D-22B3-CD53-EE8A-D1D6FC345516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B9C2E-55A2-639A-148E-298995FE1810}"/>
              </a:ext>
            </a:extLst>
          </p:cNvPr>
          <p:cNvSpPr txBox="1"/>
          <p:nvPr/>
        </p:nvSpPr>
        <p:spPr>
          <a:xfrm>
            <a:off x="1017770" y="202726"/>
            <a:ext cx="23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Product Crafts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24C33-DEDA-10A0-23EC-FD9C0EB785AF}"/>
              </a:ext>
            </a:extLst>
          </p:cNvPr>
          <p:cNvSpPr txBox="1"/>
          <p:nvPr/>
        </p:nvSpPr>
        <p:spPr>
          <a:xfrm>
            <a:off x="673152" y="7805913"/>
            <a:ext cx="4050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Pick any product of your interest from our Design Gallery and kick start the production and sales process on Day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07FB-1610-DEA7-C135-22C47BB52F85}"/>
              </a:ext>
            </a:extLst>
          </p:cNvPr>
          <p:cNvSpPr txBox="1"/>
          <p:nvPr/>
        </p:nvSpPr>
        <p:spPr>
          <a:xfrm>
            <a:off x="10072800" y="8829125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14050-D0DD-2A64-8ED4-0F1FE1C88F69}"/>
              </a:ext>
            </a:extLst>
          </p:cNvPr>
          <p:cNvSpPr txBox="1"/>
          <p:nvPr/>
        </p:nvSpPr>
        <p:spPr>
          <a:xfrm>
            <a:off x="8708159" y="7782630"/>
            <a:ext cx="2756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 in the world of Innovation and secure your business aspirations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9C81B-46E2-9485-3CBA-79743EF82061}"/>
              </a:ext>
            </a:extLst>
          </p:cNvPr>
          <p:cNvSpPr txBox="1"/>
          <p:nvPr/>
        </p:nvSpPr>
        <p:spPr>
          <a:xfrm>
            <a:off x="3433882" y="8881731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5CF44-F415-48EE-DC6B-4D825DDD96E6}"/>
              </a:ext>
            </a:extLst>
          </p:cNvPr>
          <p:cNvSpPr txBox="1"/>
          <p:nvPr/>
        </p:nvSpPr>
        <p:spPr>
          <a:xfrm>
            <a:off x="549484" y="9129421"/>
            <a:ext cx="551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Upcoming Products on The Design Gallery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596E84-0F24-747B-8797-E13421E06A0A}"/>
              </a:ext>
            </a:extLst>
          </p:cNvPr>
          <p:cNvSpPr txBox="1"/>
          <p:nvPr/>
        </p:nvSpPr>
        <p:spPr>
          <a:xfrm>
            <a:off x="4909493" y="7782630"/>
            <a:ext cx="3175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 a Product Idea?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with Product Crafts to bring your products to life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5C9FE1-5A0A-CB5C-80ED-3ACE1B221390}"/>
              </a:ext>
            </a:extLst>
          </p:cNvPr>
          <p:cNvSpPr txBox="1"/>
          <p:nvPr/>
        </p:nvSpPr>
        <p:spPr>
          <a:xfrm>
            <a:off x="6753507" y="8866099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more </a:t>
            </a:r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4B71E-B1D1-2017-F918-915FDF07D165}"/>
              </a:ext>
            </a:extLst>
          </p:cNvPr>
          <p:cNvSpPr txBox="1"/>
          <p:nvPr/>
        </p:nvSpPr>
        <p:spPr>
          <a:xfrm>
            <a:off x="803822" y="12088505"/>
            <a:ext cx="505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Partnership with Product Crafts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7FC69F-DC55-387F-CA4F-9BECF2B0103A}"/>
              </a:ext>
            </a:extLst>
          </p:cNvPr>
          <p:cNvSpPr/>
          <p:nvPr/>
        </p:nvSpPr>
        <p:spPr>
          <a:xfrm rot="228186">
            <a:off x="3833981" y="1294779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8E0456-C1B2-999D-906F-FC6FEAC38FB6}"/>
              </a:ext>
            </a:extLst>
          </p:cNvPr>
          <p:cNvSpPr/>
          <p:nvPr/>
        </p:nvSpPr>
        <p:spPr>
          <a:xfrm rot="228186">
            <a:off x="3833981" y="1349813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388289-E34F-CC56-0789-FA47153A00EE}"/>
              </a:ext>
            </a:extLst>
          </p:cNvPr>
          <p:cNvSpPr/>
          <p:nvPr/>
        </p:nvSpPr>
        <p:spPr>
          <a:xfrm rot="228186">
            <a:off x="3833981" y="1404846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84531-D81A-40E0-6994-6A91038A6538}"/>
              </a:ext>
            </a:extLst>
          </p:cNvPr>
          <p:cNvSpPr txBox="1"/>
          <p:nvPr/>
        </p:nvSpPr>
        <p:spPr>
          <a:xfrm>
            <a:off x="2855439" y="1284942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A55B73-E593-DD2C-7E8C-3C471773E948}"/>
              </a:ext>
            </a:extLst>
          </p:cNvPr>
          <p:cNvSpPr txBox="1"/>
          <p:nvPr/>
        </p:nvSpPr>
        <p:spPr>
          <a:xfrm>
            <a:off x="2718195" y="133475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7BE607-41E9-44BF-0310-181E805B7F2D}"/>
              </a:ext>
            </a:extLst>
          </p:cNvPr>
          <p:cNvSpPr txBox="1"/>
          <p:nvPr/>
        </p:nvSpPr>
        <p:spPr>
          <a:xfrm>
            <a:off x="2468537" y="13954604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Prototype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F8A049-744D-CF5B-1492-49EEE563B265}"/>
              </a:ext>
            </a:extLst>
          </p:cNvPr>
          <p:cNvSpPr txBox="1"/>
          <p:nvPr/>
        </p:nvSpPr>
        <p:spPr>
          <a:xfrm>
            <a:off x="973026" y="14504160"/>
            <a:ext cx="272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IP (Trade Secret / Patent)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77286FC-5936-8C84-7A6E-B9934B973962}"/>
              </a:ext>
            </a:extLst>
          </p:cNvPr>
          <p:cNvSpPr/>
          <p:nvPr/>
        </p:nvSpPr>
        <p:spPr>
          <a:xfrm rot="228186">
            <a:off x="3833981" y="14598796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AB0D3-5EAA-440C-16C7-1E4532CE6811}"/>
              </a:ext>
            </a:extLst>
          </p:cNvPr>
          <p:cNvSpPr txBox="1"/>
          <p:nvPr/>
        </p:nvSpPr>
        <p:spPr>
          <a:xfrm>
            <a:off x="746849" y="15068987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Documentation &amp; Packaging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E6406F7-D577-F354-FB83-238B080D1DB3}"/>
              </a:ext>
            </a:extLst>
          </p:cNvPr>
          <p:cNvSpPr/>
          <p:nvPr/>
        </p:nvSpPr>
        <p:spPr>
          <a:xfrm rot="228186">
            <a:off x="3833981" y="15149128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E45DB9-3A68-C36B-F85D-35F3D78132E2}"/>
              </a:ext>
            </a:extLst>
          </p:cNvPr>
          <p:cNvCxnSpPr>
            <a:cxnSpLocks/>
          </p:cNvCxnSpPr>
          <p:nvPr/>
        </p:nvCxnSpPr>
        <p:spPr>
          <a:xfrm flipH="1">
            <a:off x="3694284" y="13038605"/>
            <a:ext cx="12507" cy="2208979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Handshake with solid fill">
            <a:extLst>
              <a:ext uri="{FF2B5EF4-FFF2-40B4-BE49-F238E27FC236}">
                <a16:creationId xmlns:a16="http://schemas.microsoft.com/office/drawing/2014/main" id="{1A3D208B-61FC-373E-AAA4-FCD52B0C8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150" y="13726837"/>
            <a:ext cx="914400" cy="914400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CE75D752-BF01-9AF8-D0A9-52A8A61B9A3A}"/>
              </a:ext>
            </a:extLst>
          </p:cNvPr>
          <p:cNvSpPr/>
          <p:nvPr/>
        </p:nvSpPr>
        <p:spPr>
          <a:xfrm rot="228186">
            <a:off x="6349759" y="13188713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A2319F-E5E0-669A-9FCB-BC5F5D2B3E8E}"/>
              </a:ext>
            </a:extLst>
          </p:cNvPr>
          <p:cNvSpPr/>
          <p:nvPr/>
        </p:nvSpPr>
        <p:spPr>
          <a:xfrm rot="228186">
            <a:off x="6380299" y="15120335"/>
            <a:ext cx="183468" cy="18161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F8D7DD-9E10-4555-D7A4-4817087EF5B6}"/>
              </a:ext>
            </a:extLst>
          </p:cNvPr>
          <p:cNvSpPr txBox="1"/>
          <p:nvPr/>
        </p:nvSpPr>
        <p:spPr>
          <a:xfrm>
            <a:off x="5515730" y="1468676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 of Design &amp; IP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151936-7294-D4AE-48E0-064743031DF8}"/>
              </a:ext>
            </a:extLst>
          </p:cNvPr>
          <p:cNvSpPr txBox="1"/>
          <p:nvPr/>
        </p:nvSpPr>
        <p:spPr>
          <a:xfrm>
            <a:off x="5387168" y="13357505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Expertise Relocation</a:t>
            </a:r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8BFF6EB-C0B4-AE05-23D1-754D8A2DAE38}"/>
              </a:ext>
            </a:extLst>
          </p:cNvPr>
          <p:cNvSpPr/>
          <p:nvPr/>
        </p:nvSpPr>
        <p:spPr>
          <a:xfrm rot="16200000">
            <a:off x="4872007" y="14155885"/>
            <a:ext cx="406375" cy="274045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FAA2173B-1E77-0839-4335-6219D518680B}"/>
              </a:ext>
            </a:extLst>
          </p:cNvPr>
          <p:cNvSpPr/>
          <p:nvPr/>
        </p:nvSpPr>
        <p:spPr>
          <a:xfrm rot="16200000" flipH="1">
            <a:off x="7607486" y="11470379"/>
            <a:ext cx="468488" cy="2820206"/>
          </a:xfrm>
          <a:prstGeom prst="leftBracket">
            <a:avLst>
              <a:gd name="adj" fmla="val 76271"/>
            </a:avLst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25930B-BEC0-6CF8-745A-3F1F4E791203}"/>
              </a:ext>
            </a:extLst>
          </p:cNvPr>
          <p:cNvSpPr txBox="1"/>
          <p:nvPr/>
        </p:nvSpPr>
        <p:spPr>
          <a:xfrm>
            <a:off x="472655" y="16005826"/>
            <a:ext cx="555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will own the design, development, prototyping, IP protection and deliverance of a ready-to-manufacture product that can be marketed and sold from day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A0B2AA-A731-9A26-E164-90DB711D6E8F}"/>
              </a:ext>
            </a:extLst>
          </p:cNvPr>
          <p:cNvSpPr txBox="1"/>
          <p:nvPr/>
        </p:nvSpPr>
        <p:spPr>
          <a:xfrm>
            <a:off x="6772921" y="16004086"/>
            <a:ext cx="519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Partner can start the production and sales post the sale of Design IP. Product Crafts will support with necessary kick start and post-production design services as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D6839-B0D7-CB6B-BB60-1DBD10D86905}"/>
              </a:ext>
            </a:extLst>
          </p:cNvPr>
          <p:cNvSpPr txBox="1"/>
          <p:nvPr/>
        </p:nvSpPr>
        <p:spPr>
          <a:xfrm>
            <a:off x="867270" y="1255947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Welcome to a New World of Innovation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A4E50-6D11-8CEA-0277-CAEBE6BEF7E3}"/>
              </a:ext>
            </a:extLst>
          </p:cNvPr>
          <p:cNvSpPr txBox="1"/>
          <p:nvPr/>
        </p:nvSpPr>
        <p:spPr>
          <a:xfrm>
            <a:off x="926885" y="1897836"/>
            <a:ext cx="510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Crafts is a new product design company. At Product Crafts, we craft and deliver new-to-the-world products that are ready for production, marketing and sales on day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3838D4-F69F-ECCA-F54D-09FEF06C51CA}"/>
              </a:ext>
            </a:extLst>
          </p:cNvPr>
          <p:cNvSpPr txBox="1"/>
          <p:nvPr/>
        </p:nvSpPr>
        <p:spPr>
          <a:xfrm>
            <a:off x="5330246" y="16671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EE50E9-FA20-19DA-B419-5728F7A1BC83}"/>
              </a:ext>
            </a:extLst>
          </p:cNvPr>
          <p:cNvSpPr txBox="1"/>
          <p:nvPr/>
        </p:nvSpPr>
        <p:spPr>
          <a:xfrm>
            <a:off x="9161405" y="166716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Crafters Blog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351CA3-D268-F7B8-4348-9C64AFB7831F}"/>
              </a:ext>
            </a:extLst>
          </p:cNvPr>
          <p:cNvSpPr txBox="1"/>
          <p:nvPr/>
        </p:nvSpPr>
        <p:spPr>
          <a:xfrm>
            <a:off x="6196962" y="16671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Board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8B9EB8-F58A-C790-6963-082AD815A7AC}"/>
              </a:ext>
            </a:extLst>
          </p:cNvPr>
          <p:cNvSpPr txBox="1"/>
          <p:nvPr/>
        </p:nvSpPr>
        <p:spPr>
          <a:xfrm>
            <a:off x="7549630" y="166716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Gallery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05950E-AE87-6621-CEBD-40BA871E017D}"/>
              </a:ext>
            </a:extLst>
          </p:cNvPr>
          <p:cNvSpPr txBox="1"/>
          <p:nvPr/>
        </p:nvSpPr>
        <p:spPr>
          <a:xfrm>
            <a:off x="10749411" y="-235695"/>
            <a:ext cx="609462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5891D-F609-6114-AF26-CA98D948B006}"/>
              </a:ext>
            </a:extLst>
          </p:cNvPr>
          <p:cNvSpPr/>
          <p:nvPr/>
        </p:nvSpPr>
        <p:spPr>
          <a:xfrm>
            <a:off x="0" y="17258577"/>
            <a:ext cx="12192000" cy="10047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49A43-F6DF-80B0-6D12-D74B8967D6E7}"/>
              </a:ext>
            </a:extLst>
          </p:cNvPr>
          <p:cNvSpPr txBox="1"/>
          <p:nvPr/>
        </p:nvSpPr>
        <p:spPr>
          <a:xfrm>
            <a:off x="10859251" y="175349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EB0CB-DE31-2E5A-37EA-D65306FACD83}"/>
              </a:ext>
            </a:extLst>
          </p:cNvPr>
          <p:cNvSpPr txBox="1"/>
          <p:nvPr/>
        </p:nvSpPr>
        <p:spPr>
          <a:xfrm>
            <a:off x="8206140" y="1753499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97616-578B-64EB-B7DC-B0EABB392CE0}"/>
              </a:ext>
            </a:extLst>
          </p:cNvPr>
          <p:cNvSpPr txBox="1"/>
          <p:nvPr/>
        </p:nvSpPr>
        <p:spPr>
          <a:xfrm>
            <a:off x="9486593" y="1753499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EBDD0-12B8-9ABF-5FF5-BAC41B0BE6F7}"/>
              </a:ext>
            </a:extLst>
          </p:cNvPr>
          <p:cNvSpPr txBox="1"/>
          <p:nvPr/>
        </p:nvSpPr>
        <p:spPr>
          <a:xfrm>
            <a:off x="6965840" y="17534994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2B615-C38A-AD93-DAF5-C352D0A4DC73}"/>
              </a:ext>
            </a:extLst>
          </p:cNvPr>
          <p:cNvGrpSpPr/>
          <p:nvPr/>
        </p:nvGrpSpPr>
        <p:grpSpPr>
          <a:xfrm>
            <a:off x="385967" y="17494634"/>
            <a:ext cx="611499" cy="591030"/>
            <a:chOff x="2867267" y="2626823"/>
            <a:chExt cx="1353531" cy="1371600"/>
          </a:xfrm>
          <a:solidFill>
            <a:schemeClr val="accent2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C3BAEF-7F2A-20DA-3A6D-FF27CAB7CF8D}"/>
                </a:ext>
              </a:extLst>
            </p:cNvPr>
            <p:cNvSpPr/>
            <p:nvPr/>
          </p:nvSpPr>
          <p:spPr>
            <a:xfrm rot="797477">
              <a:off x="3491082" y="262682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AA08C3-A68E-100C-1007-9A2EFD4A5CC7}"/>
                </a:ext>
              </a:extLst>
            </p:cNvPr>
            <p:cNvSpPr/>
            <p:nvPr/>
          </p:nvSpPr>
          <p:spPr>
            <a:xfrm rot="797477">
              <a:off x="2867267" y="2887997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84653C-221C-0856-35D5-5E53DDC17EA3}"/>
                </a:ext>
              </a:extLst>
            </p:cNvPr>
            <p:cNvSpPr/>
            <p:nvPr/>
          </p:nvSpPr>
          <p:spPr>
            <a:xfrm rot="797477">
              <a:off x="2918664" y="3549343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C9F8DE-7F31-55C7-6CC9-C1E878B0CB3D}"/>
                </a:ext>
              </a:extLst>
            </p:cNvPr>
            <p:cNvSpPr/>
            <p:nvPr/>
          </p:nvSpPr>
          <p:spPr>
            <a:xfrm rot="797477">
              <a:off x="3573423" y="3695732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CE19461-45C6-C4D4-CCD0-DE5BE9FEA248}"/>
                </a:ext>
              </a:extLst>
            </p:cNvPr>
            <p:cNvSpPr/>
            <p:nvPr/>
          </p:nvSpPr>
          <p:spPr>
            <a:xfrm rot="797477">
              <a:off x="3919046" y="3123149"/>
              <a:ext cx="301752" cy="302691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75E636-B6E9-747A-04D2-A833E1186EA4}"/>
              </a:ext>
            </a:extLst>
          </p:cNvPr>
          <p:cNvCxnSpPr>
            <a:cxnSpLocks/>
          </p:cNvCxnSpPr>
          <p:nvPr/>
        </p:nvCxnSpPr>
        <p:spPr>
          <a:xfrm>
            <a:off x="6388999" y="16081829"/>
            <a:ext cx="0" cy="987592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DEB6E6-226A-9C11-2078-9E05B72F2B12}"/>
              </a:ext>
            </a:extLst>
          </p:cNvPr>
          <p:cNvCxnSpPr>
            <a:cxnSpLocks/>
          </p:cNvCxnSpPr>
          <p:nvPr/>
        </p:nvCxnSpPr>
        <p:spPr>
          <a:xfrm>
            <a:off x="535461" y="15930369"/>
            <a:ext cx="11348429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White LinkedIn Square Logo Icon">
            <a:extLst>
              <a:ext uri="{FF2B5EF4-FFF2-40B4-BE49-F238E27FC236}">
                <a16:creationId xmlns:a16="http://schemas.microsoft.com/office/drawing/2014/main" id="{E63BA678-8847-5E47-BF22-88C28234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1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lack X Logo - Free Vectors &amp; PSDs to Download">
            <a:extLst>
              <a:ext uri="{FF2B5EF4-FFF2-40B4-BE49-F238E27FC236}">
                <a16:creationId xmlns:a16="http://schemas.microsoft.com/office/drawing/2014/main" id="{B9EF01FA-0CB2-55FE-2C47-49A6BF82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22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png black youtube logo best clip art free large images | Youtube logo,  Black and white instagram, Instagram logo">
            <a:extLst>
              <a:ext uri="{FF2B5EF4-FFF2-40B4-BE49-F238E27FC236}">
                <a16:creationId xmlns:a16="http://schemas.microsoft.com/office/drawing/2014/main" id="{0E9B1D47-CBCF-7108-E8D8-A2A18813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40598" y="175755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221143B-B281-6FD7-B5AF-85AA62AD4E63}"/>
              </a:ext>
            </a:extLst>
          </p:cNvPr>
          <p:cNvGrpSpPr/>
          <p:nvPr/>
        </p:nvGrpSpPr>
        <p:grpSpPr>
          <a:xfrm>
            <a:off x="556024" y="9643395"/>
            <a:ext cx="1751098" cy="1702190"/>
            <a:chOff x="1265079" y="9706729"/>
            <a:chExt cx="1751098" cy="170219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F6EDDC1-4866-08AE-ECF5-84AC2EFA2809}"/>
                </a:ext>
              </a:extLst>
            </p:cNvPr>
            <p:cNvSpPr/>
            <p:nvPr/>
          </p:nvSpPr>
          <p:spPr>
            <a:xfrm>
              <a:off x="1265079" y="9706729"/>
              <a:ext cx="1751098" cy="17021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Swaranjali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CF14C2-8D5E-19A4-4304-6ED8E2FC93E5}"/>
                </a:ext>
              </a:extLst>
            </p:cNvPr>
            <p:cNvSpPr/>
            <p:nvPr/>
          </p:nvSpPr>
          <p:spPr>
            <a:xfrm rot="797477">
              <a:off x="1437199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CEFC150-C1EA-6C54-77AF-9FFB64213E0E}"/>
                </a:ext>
              </a:extLst>
            </p:cNvPr>
            <p:cNvGrpSpPr/>
            <p:nvPr/>
          </p:nvGrpSpPr>
          <p:grpSpPr>
            <a:xfrm>
              <a:off x="1807594" y="10011700"/>
              <a:ext cx="746105" cy="794557"/>
              <a:chOff x="3699803" y="1209822"/>
              <a:chExt cx="2062671" cy="2219178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D3B1670-19F0-1736-23A3-F799C59084CA}"/>
                  </a:ext>
                </a:extLst>
              </p:cNvPr>
              <p:cNvSpPr/>
              <p:nvPr/>
            </p:nvSpPr>
            <p:spPr>
              <a:xfrm>
                <a:off x="3699803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99EAAE2-1565-0DB8-1882-747D8F6AE5B0}"/>
                  </a:ext>
                </a:extLst>
              </p:cNvPr>
              <p:cNvSpPr/>
              <p:nvPr/>
            </p:nvSpPr>
            <p:spPr>
              <a:xfrm flipH="1">
                <a:off x="4843680" y="1209822"/>
                <a:ext cx="918794" cy="2219178"/>
              </a:xfrm>
              <a:custGeom>
                <a:avLst/>
                <a:gdLst>
                  <a:gd name="connsiteX0" fmla="*/ 815926 w 918794"/>
                  <a:gd name="connsiteY0" fmla="*/ 0 h 3432516"/>
                  <a:gd name="connsiteX1" fmla="*/ 365760 w 918794"/>
                  <a:gd name="connsiteY1" fmla="*/ 1097280 h 3432516"/>
                  <a:gd name="connsiteX2" fmla="*/ 914400 w 918794"/>
                  <a:gd name="connsiteY2" fmla="*/ 2011680 h 3432516"/>
                  <a:gd name="connsiteX3" fmla="*/ 0 w 918794"/>
                  <a:gd name="connsiteY3" fmla="*/ 3432516 h 343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794" h="3432516">
                    <a:moveTo>
                      <a:pt x="815926" y="0"/>
                    </a:moveTo>
                    <a:cubicBezTo>
                      <a:pt x="582637" y="381000"/>
                      <a:pt x="349348" y="762000"/>
                      <a:pt x="365760" y="1097280"/>
                    </a:cubicBezTo>
                    <a:cubicBezTo>
                      <a:pt x="382172" y="1432560"/>
                      <a:pt x="975360" y="1622474"/>
                      <a:pt x="914400" y="2011680"/>
                    </a:cubicBezTo>
                    <a:cubicBezTo>
                      <a:pt x="853440" y="2400886"/>
                      <a:pt x="426720" y="2916701"/>
                      <a:pt x="0" y="343251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7347936-6262-F499-D527-54273F39D9F3}"/>
                  </a:ext>
                </a:extLst>
              </p:cNvPr>
              <p:cNvCxnSpPr>
                <a:cxnSpLocks/>
                <a:stCxn id="113" idx="0"/>
                <a:endCxn id="112" idx="3"/>
              </p:cNvCxnSpPr>
              <p:nvPr/>
            </p:nvCxnSpPr>
            <p:spPr>
              <a:xfrm flipH="1">
                <a:off x="3699803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ED0B65A-B4D1-0B55-51B0-ADC822C48370}"/>
                  </a:ext>
                </a:extLst>
              </p:cNvPr>
              <p:cNvCxnSpPr>
                <a:cxnSpLocks/>
                <a:stCxn id="112" idx="0"/>
                <a:endCxn id="113" idx="3"/>
              </p:cNvCxnSpPr>
              <p:nvPr/>
            </p:nvCxnSpPr>
            <p:spPr>
              <a:xfrm>
                <a:off x="4515729" y="1209822"/>
                <a:ext cx="1246745" cy="2219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048C5AC-33F6-EEF5-9D58-EAD327EF9BAC}"/>
              </a:ext>
            </a:extLst>
          </p:cNvPr>
          <p:cNvGrpSpPr/>
          <p:nvPr/>
        </p:nvGrpSpPr>
        <p:grpSpPr>
          <a:xfrm>
            <a:off x="5176308" y="9643395"/>
            <a:ext cx="1751098" cy="1702190"/>
            <a:chOff x="5074675" y="9706730"/>
            <a:chExt cx="1751098" cy="170219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D7B28B0-7102-817C-17D1-D7B183E903D0}"/>
                </a:ext>
              </a:extLst>
            </p:cNvPr>
            <p:cNvSpPr/>
            <p:nvPr/>
          </p:nvSpPr>
          <p:spPr>
            <a:xfrm>
              <a:off x="5074675" y="9706730"/>
              <a:ext cx="1751098" cy="170219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Engravers MT" panose="020907070805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Engravers MT" panose="02090707080505020304" pitchFamily="18" charset="0"/>
                </a:rPr>
                <a:t>BOLT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C5B3475-D516-138C-26F3-4CAD40DAC0B5}"/>
                </a:ext>
              </a:extLst>
            </p:cNvPr>
            <p:cNvGrpSpPr/>
            <p:nvPr/>
          </p:nvGrpSpPr>
          <p:grpSpPr>
            <a:xfrm>
              <a:off x="5246795" y="9869879"/>
              <a:ext cx="1198628" cy="1032626"/>
              <a:chOff x="5246795" y="9869879"/>
              <a:chExt cx="1198628" cy="103262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A3B810B-DB42-FDDD-0A4A-F43D9A3977DD}"/>
                  </a:ext>
                </a:extLst>
              </p:cNvPr>
              <p:cNvSpPr/>
              <p:nvPr/>
            </p:nvSpPr>
            <p:spPr>
              <a:xfrm rot="797477">
                <a:off x="5246795" y="9869879"/>
                <a:ext cx="183468" cy="18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0" name="Graphic 119" descr="Lightning bolt with solid fill">
                <a:extLst>
                  <a:ext uri="{FF2B5EF4-FFF2-40B4-BE49-F238E27FC236}">
                    <a16:creationId xmlns:a16="http://schemas.microsoft.com/office/drawing/2014/main" id="{0FCEF5E8-910E-C3AA-B55D-3EBDB5981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31023" y="998810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6573275-97D0-E880-5D65-F3DBB46E3684}"/>
              </a:ext>
            </a:extLst>
          </p:cNvPr>
          <p:cNvGrpSpPr/>
          <p:nvPr/>
        </p:nvGrpSpPr>
        <p:grpSpPr>
          <a:xfrm>
            <a:off x="2866166" y="9643395"/>
            <a:ext cx="1751098" cy="1702190"/>
            <a:chOff x="3169877" y="9706730"/>
            <a:chExt cx="1751098" cy="1702190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095FCF3-1325-5F45-FBE8-0C279CB6D3B7}"/>
                </a:ext>
              </a:extLst>
            </p:cNvPr>
            <p:cNvSpPr/>
            <p:nvPr/>
          </p:nvSpPr>
          <p:spPr>
            <a:xfrm>
              <a:off x="3169877" y="9706730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The Board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DF2FB42-EEB7-D070-DF98-3700BA9CEACA}"/>
                </a:ext>
              </a:extLst>
            </p:cNvPr>
            <p:cNvSpPr/>
            <p:nvPr/>
          </p:nvSpPr>
          <p:spPr>
            <a:xfrm rot="797477">
              <a:off x="3341997" y="9869879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1EF9E3B-C632-8BC8-079E-89D3F910FA15}"/>
                </a:ext>
              </a:extLst>
            </p:cNvPr>
            <p:cNvGrpSpPr/>
            <p:nvPr/>
          </p:nvGrpSpPr>
          <p:grpSpPr>
            <a:xfrm>
              <a:off x="3707110" y="9988105"/>
              <a:ext cx="743081" cy="747714"/>
              <a:chOff x="3498208" y="5191211"/>
              <a:chExt cx="743081" cy="74771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B08A476-A61B-05D9-95DB-17F103264A32}"/>
                  </a:ext>
                </a:extLst>
              </p:cNvPr>
              <p:cNvSpPr/>
              <p:nvPr/>
            </p:nvSpPr>
            <p:spPr>
              <a:xfrm>
                <a:off x="3498208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54C2D6A-567D-25EC-FD71-583EF16FA500}"/>
                  </a:ext>
                </a:extLst>
              </p:cNvPr>
              <p:cNvSpPr/>
              <p:nvPr/>
            </p:nvSpPr>
            <p:spPr>
              <a:xfrm>
                <a:off x="3498208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7C03F15-20C1-A10A-F14B-C6F4EDE66283}"/>
                  </a:ext>
                </a:extLst>
              </p:cNvPr>
              <p:cNvSpPr/>
              <p:nvPr/>
            </p:nvSpPr>
            <p:spPr>
              <a:xfrm>
                <a:off x="3498208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65EFF772-B1D1-C98D-717A-6BB5BC122766}"/>
                  </a:ext>
                </a:extLst>
              </p:cNvPr>
              <p:cNvSpPr/>
              <p:nvPr/>
            </p:nvSpPr>
            <p:spPr>
              <a:xfrm>
                <a:off x="3748369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B9FE6AB3-F626-C46D-D11E-BF665AE72148}"/>
                  </a:ext>
                </a:extLst>
              </p:cNvPr>
              <p:cNvSpPr/>
              <p:nvPr/>
            </p:nvSpPr>
            <p:spPr>
              <a:xfrm>
                <a:off x="3748369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10B224A1-25CD-F43B-B040-5D8B55A5F926}"/>
                  </a:ext>
                </a:extLst>
              </p:cNvPr>
              <p:cNvSpPr/>
              <p:nvPr/>
            </p:nvSpPr>
            <p:spPr>
              <a:xfrm>
                <a:off x="3748369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A3F3AF29-7024-D2CD-C6D9-2ABD4A510897}"/>
                  </a:ext>
                </a:extLst>
              </p:cNvPr>
              <p:cNvSpPr/>
              <p:nvPr/>
            </p:nvSpPr>
            <p:spPr>
              <a:xfrm>
                <a:off x="3993987" y="519121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488E3BCF-E8ED-CEA0-21FA-4D09FBD63D05}"/>
                  </a:ext>
                </a:extLst>
              </p:cNvPr>
              <p:cNvSpPr/>
              <p:nvPr/>
            </p:nvSpPr>
            <p:spPr>
              <a:xfrm>
                <a:off x="3993987" y="5692083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D43657A0-BF07-AAC2-8752-E127754F22A1}"/>
                  </a:ext>
                </a:extLst>
              </p:cNvPr>
              <p:cNvSpPr/>
              <p:nvPr/>
            </p:nvSpPr>
            <p:spPr>
              <a:xfrm>
                <a:off x="3993987" y="5448681"/>
                <a:ext cx="247302" cy="2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D57F94F-B54F-6E3D-3B78-0874B57CFD90}"/>
              </a:ext>
            </a:extLst>
          </p:cNvPr>
          <p:cNvGrpSpPr/>
          <p:nvPr/>
        </p:nvGrpSpPr>
        <p:grpSpPr>
          <a:xfrm>
            <a:off x="9796592" y="9643395"/>
            <a:ext cx="1751098" cy="1702190"/>
            <a:chOff x="8884271" y="9706729"/>
            <a:chExt cx="1751098" cy="1702190"/>
          </a:xfrm>
        </p:grpSpPr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58334FC7-3810-230E-3E53-B38DF4CAB014}"/>
                </a:ext>
              </a:extLst>
            </p:cNvPr>
            <p:cNvSpPr/>
            <p:nvPr/>
          </p:nvSpPr>
          <p:spPr>
            <a:xfrm>
              <a:off x="8884271" y="9706729"/>
              <a:ext cx="1751098" cy="17021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Crafters Cafe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2038FB21-E7F5-2C6B-5CA3-3655BC1A8E11}"/>
                </a:ext>
              </a:extLst>
            </p:cNvPr>
            <p:cNvSpPr/>
            <p:nvPr/>
          </p:nvSpPr>
          <p:spPr>
            <a:xfrm rot="797477">
              <a:off x="9056391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40E9127A-A908-BBED-0AEC-45E12CC0463D}"/>
                </a:ext>
              </a:extLst>
            </p:cNvPr>
            <p:cNvGrpSpPr/>
            <p:nvPr/>
          </p:nvGrpSpPr>
          <p:grpSpPr>
            <a:xfrm>
              <a:off x="9330739" y="9856912"/>
              <a:ext cx="858161" cy="878907"/>
              <a:chOff x="9108836" y="5219347"/>
              <a:chExt cx="858161" cy="878907"/>
            </a:xfrm>
          </p:grpSpPr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CC0CA6F-CE07-F403-8114-6E9BBFEF2EAC}"/>
                  </a:ext>
                </a:extLst>
              </p:cNvPr>
              <p:cNvSpPr txBox="1"/>
              <p:nvPr/>
            </p:nvSpPr>
            <p:spPr>
              <a:xfrm>
                <a:off x="9108836" y="5219347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A145914A-E95D-60CE-203A-2233942879AB}"/>
                  </a:ext>
                </a:extLst>
              </p:cNvPr>
              <p:cNvSpPr txBox="1"/>
              <p:nvPr/>
            </p:nvSpPr>
            <p:spPr>
              <a:xfrm>
                <a:off x="9405625" y="5328813"/>
                <a:ext cx="5613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6E71DF12-C02A-22FB-11BA-4D154336E679}"/>
              </a:ext>
            </a:extLst>
          </p:cNvPr>
          <p:cNvGrpSpPr/>
          <p:nvPr/>
        </p:nvGrpSpPr>
        <p:grpSpPr>
          <a:xfrm>
            <a:off x="7486450" y="9643395"/>
            <a:ext cx="1751098" cy="1702190"/>
            <a:chOff x="6979473" y="9706729"/>
            <a:chExt cx="1751098" cy="1702190"/>
          </a:xfrm>
        </p:grpSpPr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565F1A6D-354A-0F09-EA35-2DBCDECAD865}"/>
                </a:ext>
              </a:extLst>
            </p:cNvPr>
            <p:cNvSpPr/>
            <p:nvPr/>
          </p:nvSpPr>
          <p:spPr>
            <a:xfrm>
              <a:off x="6979473" y="9706729"/>
              <a:ext cx="1751098" cy="17021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Puzzle Box</a:t>
              </a:r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EFE9F0EF-B8AA-3D1A-7BD1-81C58B59E97D}"/>
                </a:ext>
              </a:extLst>
            </p:cNvPr>
            <p:cNvSpPr/>
            <p:nvPr/>
          </p:nvSpPr>
          <p:spPr>
            <a:xfrm rot="797477">
              <a:off x="7151593" y="9869878"/>
              <a:ext cx="183468" cy="18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9" name="Graphic 1048" descr="Box with solid fill">
              <a:extLst>
                <a:ext uri="{FF2B5EF4-FFF2-40B4-BE49-F238E27FC236}">
                  <a16:creationId xmlns:a16="http://schemas.microsoft.com/office/drawing/2014/main" id="{39E3A431-E206-6942-C596-AE9FD2AC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88807" y="9891857"/>
              <a:ext cx="914400" cy="914400"/>
            </a:xfrm>
            <a:prstGeom prst="rect">
              <a:avLst/>
            </a:prstGeom>
          </p:spPr>
        </p:pic>
      </p:grpSp>
      <p:sp>
        <p:nvSpPr>
          <p:cNvPr id="1053" name="Oval 1052">
            <a:extLst>
              <a:ext uri="{FF2B5EF4-FFF2-40B4-BE49-F238E27FC236}">
                <a16:creationId xmlns:a16="http://schemas.microsoft.com/office/drawing/2014/main" id="{FFAC2890-E151-FFEC-17E5-96B1D27A74E1}"/>
              </a:ext>
            </a:extLst>
          </p:cNvPr>
          <p:cNvSpPr/>
          <p:nvPr/>
        </p:nvSpPr>
        <p:spPr>
          <a:xfrm rot="228186">
            <a:off x="258378" y="16102013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B53B8018-B128-827E-95BA-97310C7AD85E}"/>
              </a:ext>
            </a:extLst>
          </p:cNvPr>
          <p:cNvSpPr/>
          <p:nvPr/>
        </p:nvSpPr>
        <p:spPr>
          <a:xfrm rot="228186">
            <a:off x="6575411" y="160912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62" name="Screen Recording 200">
            <a:hlinkClick r:id="" action="ppaction://media"/>
            <a:extLst>
              <a:ext uri="{FF2B5EF4-FFF2-40B4-BE49-F238E27FC236}">
                <a16:creationId xmlns:a16="http://schemas.microsoft.com/office/drawing/2014/main" id="{CEF0E0BA-115D-7209-B1F3-0DF5A1C3A2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895784" y="1403390"/>
            <a:ext cx="3086100" cy="203835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29AA4B45-1B51-8BA7-8482-DD2547711D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537" y="3647731"/>
            <a:ext cx="9934347" cy="3805919"/>
          </a:xfrm>
          <a:prstGeom prst="rect">
            <a:avLst/>
          </a:prstGeom>
        </p:spPr>
      </p:pic>
      <p:sp>
        <p:nvSpPr>
          <p:cNvPr id="1074" name="Oval 1073">
            <a:extLst>
              <a:ext uri="{FF2B5EF4-FFF2-40B4-BE49-F238E27FC236}">
                <a16:creationId xmlns:a16="http://schemas.microsoft.com/office/drawing/2014/main" id="{D11F4280-AA17-5397-DD0A-D95528CECFC0}"/>
              </a:ext>
            </a:extLst>
          </p:cNvPr>
          <p:cNvSpPr/>
          <p:nvPr/>
        </p:nvSpPr>
        <p:spPr>
          <a:xfrm rot="228186">
            <a:off x="8931502" y="1355659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DED8BCB-C587-E378-3F4E-3CC68097ED3C}"/>
              </a:ext>
            </a:extLst>
          </p:cNvPr>
          <p:cNvSpPr/>
          <p:nvPr/>
        </p:nvSpPr>
        <p:spPr>
          <a:xfrm rot="228186">
            <a:off x="8929848" y="14103302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6ACBFAD8-3A7D-9148-7B3A-65B52084A2FC}"/>
              </a:ext>
            </a:extLst>
          </p:cNvPr>
          <p:cNvSpPr/>
          <p:nvPr/>
        </p:nvSpPr>
        <p:spPr>
          <a:xfrm rot="228186">
            <a:off x="8929848" y="14649599"/>
            <a:ext cx="183468" cy="1816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AAB1E9F-0F75-1231-7360-B095E9C334E5}"/>
              </a:ext>
            </a:extLst>
          </p:cNvPr>
          <p:cNvSpPr txBox="1"/>
          <p:nvPr/>
        </p:nvSpPr>
        <p:spPr>
          <a:xfrm>
            <a:off x="9486594" y="13451220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Production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F5212DB5-677C-2131-D3B1-F5D2FEAAF77D}"/>
              </a:ext>
            </a:extLst>
          </p:cNvPr>
          <p:cNvSpPr txBox="1"/>
          <p:nvPr/>
        </p:nvSpPr>
        <p:spPr>
          <a:xfrm>
            <a:off x="9486594" y="13982589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Marketing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70DAEA4-F99F-DF38-DA1D-BD767B90200D}"/>
              </a:ext>
            </a:extLst>
          </p:cNvPr>
          <p:cNvSpPr txBox="1"/>
          <p:nvPr/>
        </p:nvSpPr>
        <p:spPr>
          <a:xfrm>
            <a:off x="9486593" y="145442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</a:t>
            </a: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9364C54-E7C7-2C21-9AF5-B910A907D412}"/>
              </a:ext>
            </a:extLst>
          </p:cNvPr>
          <p:cNvCxnSpPr>
            <a:cxnSpLocks/>
          </p:cNvCxnSpPr>
          <p:nvPr/>
        </p:nvCxnSpPr>
        <p:spPr>
          <a:xfrm>
            <a:off x="9251774" y="13216786"/>
            <a:ext cx="0" cy="1633128"/>
          </a:xfrm>
          <a:prstGeom prst="line">
            <a:avLst/>
          </a:prstGeom>
          <a:ln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Oval 1080">
            <a:extLst>
              <a:ext uri="{FF2B5EF4-FFF2-40B4-BE49-F238E27FC236}">
                <a16:creationId xmlns:a16="http://schemas.microsoft.com/office/drawing/2014/main" id="{D2067FD7-0CDE-C873-D8D1-4931E81248F9}"/>
              </a:ext>
            </a:extLst>
          </p:cNvPr>
          <p:cNvSpPr/>
          <p:nvPr/>
        </p:nvSpPr>
        <p:spPr>
          <a:xfrm rot="228186">
            <a:off x="8930571" y="13018601"/>
            <a:ext cx="183468" cy="18161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2CDE684-54E3-B9D1-1A52-407760117C73}"/>
              </a:ext>
            </a:extLst>
          </p:cNvPr>
          <p:cNvSpPr txBox="1"/>
          <p:nvPr/>
        </p:nvSpPr>
        <p:spPr>
          <a:xfrm>
            <a:off x="9487316" y="1291322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3511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7"/>
    </mc:Choice>
    <mc:Fallback xmlns="">
      <p:transition spd="slow" advTm="2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3" fill="hold"/>
                                        <p:tgtEl>
                                          <p:spTgt spid="10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6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C title">
  <a:themeElements>
    <a:clrScheme name="Custom 5">
      <a:dk1>
        <a:srgbClr val="262626"/>
      </a:dk1>
      <a:lt1>
        <a:srgbClr val="FFFFFF"/>
      </a:lt1>
      <a:dk2>
        <a:srgbClr val="023160"/>
      </a:dk2>
      <a:lt2>
        <a:srgbClr val="F2F2F2"/>
      </a:lt2>
      <a:accent1>
        <a:srgbClr val="002060"/>
      </a:accent1>
      <a:accent2>
        <a:srgbClr val="FF3701"/>
      </a:accent2>
      <a:accent3>
        <a:srgbClr val="FFC000"/>
      </a:accent3>
      <a:accent4>
        <a:srgbClr val="7030A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 title" id="{179E308B-35EF-4CC7-8510-49956A05B9D9}" vid="{F782F2B9-BE96-484E-883C-3ACFEC400E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5779</TotalTime>
  <Words>1053</Words>
  <Application>Microsoft Office PowerPoint</Application>
  <PresentationFormat>Custom</PresentationFormat>
  <Paragraphs>280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Abadi</vt:lpstr>
      <vt:lpstr>ADLaM Display</vt:lpstr>
      <vt:lpstr>Arial</vt:lpstr>
      <vt:lpstr>Calibri</vt:lpstr>
      <vt:lpstr>Cambria Math</vt:lpstr>
      <vt:lpstr>Engravers MT</vt:lpstr>
      <vt:lpstr>Times New Roman</vt:lpstr>
      <vt:lpstr>PC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Bhavani</dc:creator>
  <cp:lastModifiedBy>Bhavani</cp:lastModifiedBy>
  <cp:revision>35</cp:revision>
  <dcterms:created xsi:type="dcterms:W3CDTF">2024-04-22T14:19:52Z</dcterms:created>
  <dcterms:modified xsi:type="dcterms:W3CDTF">2024-04-26T14:40:12Z</dcterms:modified>
</cp:coreProperties>
</file>