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0"/>
    <p:restoredTop sz="94670"/>
  </p:normalViewPr>
  <p:slideViewPr>
    <p:cSldViewPr snapToGrid="0">
      <p:cViewPr varScale="1">
        <p:scale>
          <a:sx n="93" d="100"/>
          <a:sy n="9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45E1-2A5F-7931-ED7B-C3F9F07A9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B1E59-90CC-C0DA-E8E9-92BC1595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8D72-CCE3-5C98-EC2C-7F383847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2C23-B1A5-04AF-B224-92F9A7B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369C-CC89-F2DC-FC28-470A1D4F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F16C-0B54-D294-BB2D-CDC6E8D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00B50-131D-9AAA-DAC1-75258C29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574E-5878-5B52-9B0D-BD3A92C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14EB-C54D-425D-8379-2933CD49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6B28-1E06-BBB1-B961-9F3EB53E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AD56-1947-0F47-EAB4-EEFDE9F4E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6904-66A7-94AB-674D-9E5D17B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F06D-6CCA-A721-0091-2DDEE9E9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A098-2303-9F68-7A7D-347CF20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6E30-E6E4-C83B-D0F5-A3FC4347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7D14-D77F-9947-A624-0C5CA4A0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63EC-D4F1-72DD-E44D-A5A7DBF8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D04C-32A4-A4AA-1024-ECD3F738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6C98-A671-34FE-3DCD-F27B9255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FC94-B6A1-1647-8A4F-7948350A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6DB-B165-6ECE-3107-21108DA0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1C07-444D-3099-30ED-385E8CC9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9FEA-A121-CF7C-E7B1-47F258DF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8FE-5F12-F8C7-D942-C22FDC04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A313-D995-FECE-EFB4-E97CD8A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0F46-6F10-8383-B584-C781C1E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940A-1228-3BBD-DD3C-A2D309179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FB92B-9467-04DC-41D3-EB99390A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E480-1A69-20AD-588A-D4A1AED9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6E4E-6FE0-4C1B-4901-D538F1B2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BFA3E-52DE-8F57-7683-1F3DC7D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4C1D-09DD-52D8-58CE-03323FA1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F738-6891-81EA-56B3-A3466ACC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2214B-3803-AC48-12B7-4B55E84B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6FD3B-5E28-1379-0637-DA16CD88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BC87A-781F-85D5-2AEE-B0A16237F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A5A25-52A0-B208-973E-9AEA99FB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EDD6-CCAE-3D31-0679-E9CE667F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402A-8792-8872-6F00-C12F365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1C36-319A-1441-94FA-E4D9575D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AE5A5-47D9-0974-F800-B05F4CBD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8F7C8-9605-1D6F-DF95-94F12479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B877-736A-0CCB-97D7-4A73F6EE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12CD9-FD66-F3A7-7FC1-CB9AECE4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042E7-438B-9FA7-A11E-53A7B3F4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E042-2BF6-4103-F28C-3E13F3EE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F866-03F4-AA4E-08CF-DE48E56A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BBD3-B743-C47E-B3EB-461AF15B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A34B3-83E1-7696-D400-7E519288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0A16C-177F-7727-BE43-6336315D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3DFB-1BAA-CDB3-695D-0513A77E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9980-8118-0D65-52A6-45547322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3138-F6DD-3D31-2B8A-22D555C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14F6-EFA0-7570-9D58-E8FAAB252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FBB27-6E60-C0F0-DA64-E5D5C115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D391-BF7E-3FC9-D101-BCE9296D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4725F-D5FB-3C2C-3A3A-C49E6DE0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630A-8304-7A49-5832-548CD78F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2024C-10C2-A54F-4D21-16AC27C9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8F78-68C6-77C4-CAB6-4EE33CFD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1BC-3D78-7D9F-26A5-9EF687FD6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8859-837D-9249-97A3-CCCCEAE74DF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5229-C5C1-0348-DF8B-E52B917B0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2093-3E2F-CBA7-D8E4-1BCDFFEE4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AD6D-534B-7448-91E8-76F534C2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646C-BA2D-A974-0643-BC3E615D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Projected Career Earnings for College Graduates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7A59-A3F8-F2A9-FFF8-7399BBDD3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Callie Ballaine </a:t>
            </a:r>
          </a:p>
        </p:txBody>
      </p:sp>
    </p:spTree>
    <p:extLst>
      <p:ext uri="{BB962C8B-B14F-4D97-AF65-F5344CB8AC3E}">
        <p14:creationId xmlns:p14="http://schemas.microsoft.com/office/powerpoint/2010/main" val="32179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9554-732F-4A94-AD0B-0247F5CE3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F63D-8E21-2D54-A181-FE46BFC1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097"/>
            <a:ext cx="11788327" cy="21304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F2285-48D4-D8D6-8CD1-119874E6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2" y="810661"/>
            <a:ext cx="10579149" cy="52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F8FC4-4A28-1F2E-02C0-3C877BA92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3" b="537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985A-B391-85C4-501E-9318583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250A-5F63-B49A-D371-2D25E617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Boxplot</a:t>
            </a:r>
          </a:p>
          <a:p>
            <a:pPr marL="0" indent="0">
              <a:buNone/>
            </a:pPr>
            <a:r>
              <a:rPr lang="en-US" dirty="0"/>
              <a:t>WHAT ARE THE NUMBERS?</a:t>
            </a:r>
          </a:p>
          <a:p>
            <a:pPr lvl="1"/>
            <a:r>
              <a:rPr lang="en-US" dirty="0"/>
              <a:t>Projected earnings overtime</a:t>
            </a:r>
          </a:p>
          <a:p>
            <a:pPr lvl="1"/>
            <a:r>
              <a:rPr lang="en-US" dirty="0"/>
              <a:t>Only apply to wage and salary earnings – not other forms of compensation</a:t>
            </a:r>
          </a:p>
          <a:p>
            <a:pPr lvl="1"/>
            <a:r>
              <a:rPr lang="en-US" dirty="0"/>
              <a:t>Constant 2016 dollars </a:t>
            </a:r>
          </a:p>
          <a:p>
            <a:pPr lvl="1"/>
            <a:r>
              <a:rPr lang="en-US" dirty="0"/>
              <a:t>At least a college degree – could have advanced degree</a:t>
            </a:r>
          </a:p>
          <a:p>
            <a:pPr lvl="1"/>
            <a:r>
              <a:rPr lang="en-US" dirty="0"/>
              <a:t>Individuals not in the labor force were excluded  </a:t>
            </a:r>
          </a:p>
          <a:p>
            <a:r>
              <a:rPr lang="en-US" dirty="0"/>
              <a:t>Median for all college graduates is $3.1 million </a:t>
            </a:r>
          </a:p>
          <a:p>
            <a:r>
              <a:rPr lang="en-US" dirty="0"/>
              <a:t>Q1: 25%, Q2: 50% (median), Q3: 75% </a:t>
            </a:r>
          </a:p>
          <a:p>
            <a:r>
              <a:rPr lang="en-US" dirty="0"/>
              <a:t>The dark section is 75%-25% (so 50% of the data)</a:t>
            </a:r>
          </a:p>
          <a:p>
            <a:r>
              <a:rPr lang="en-US" dirty="0"/>
              <a:t> “Majors” is not the same as “career”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are shown to give a better idea of the data instead of min and max</a:t>
            </a:r>
          </a:p>
          <a:p>
            <a:pPr lvl="1"/>
            <a:r>
              <a:rPr lang="en-US" dirty="0"/>
              <a:t>What 80% of college graduates are projected to earn by major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135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Projected Career Earnings for College Graduates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Projected Career Earnings for College Graduates</dc:title>
  <dc:creator>Macallister Ballaine</dc:creator>
  <cp:lastModifiedBy>Macallister Ballaine</cp:lastModifiedBy>
  <cp:revision>2</cp:revision>
  <dcterms:created xsi:type="dcterms:W3CDTF">2024-01-18T18:14:11Z</dcterms:created>
  <dcterms:modified xsi:type="dcterms:W3CDTF">2024-01-23T17:20:47Z</dcterms:modified>
</cp:coreProperties>
</file>