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C4A7C-ACCC-C928-6E41-8FBC6E019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346E2-9F16-79A8-7C39-068885DE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787E2-A005-C567-0C62-54D04732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06373-4DBB-4743-C4D4-5B764E4B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662B-D111-8953-D654-4A446F16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73B4-2725-28CF-7883-E043B3A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5DC5A-5DB1-0E32-7ABD-33CD3F4D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451C-C10F-BB2B-D61B-4B09C60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D7D4-56D8-F6ED-5225-BE27244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6895D-CDBB-AAEE-1B83-CEE4867E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13315-1A80-1F37-064E-C8839700D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5B389-EFC9-3428-F06F-0F4C26A2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98BEC-B88B-8493-B9F1-C9B6D24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77646-C1F1-6D77-C262-BA924AC7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0D94B-8CAB-4EA6-5CC8-F93FADDB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9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5DE5-FAC7-39DD-5D0B-2A8A8E06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2C6B5-140A-04A1-D167-0FB5A413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95299-86E8-4283-5A3B-517645B9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7B68-3D1C-2B8B-9170-511840A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64F5F-2F4D-2F64-6C73-4C54A93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B1E2-B182-73AE-0086-CECAEE54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3EC01-F844-0FF6-979D-8890777C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0D006-270E-0FB4-F3B4-94E621D5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F78F9-0237-3D1F-3F51-7428E1A0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12D1A-D5CC-796C-2B27-8050127A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9E07A-C3DC-3A17-D1F8-28C7B226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DF149-AEBA-37F1-BC10-E485E766E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1F2AC-6786-B3C2-096E-41896094B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AF945-453C-B6F8-DB8B-D903747B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EF96E-8B3F-9369-3F37-FD3A65BD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AA724-66A4-CDCF-8308-3316F9B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98509-38BC-A578-778A-F860C059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7B760-20D5-E3E7-BFCF-CBC1DF09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98553-59DF-0E2E-F093-70B341FD0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07DCBA-7C69-CEF4-54AF-91D4A4396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4525F-2780-4272-2DC3-BACDE8A3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CA529-439C-4B6C-139B-EA11084E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5D27DE-F726-958C-19C1-E685602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E7255-FE15-73D2-C5DF-9E35A6A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2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5F78-F58C-5E32-9812-4288A11B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FFB21-8274-8EA8-F6AE-4B17FD7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CE6E09-FE3C-E2EA-B07D-30BF413A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A7D3F-8365-5D81-91A5-E737E491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2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E63334-F910-FDFE-BAD1-37C639DF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710F3-4543-24C9-3A7B-1E084ABF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36CCC-472D-8640-D0EB-6E55E59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E721-14F9-7E93-294C-3AC0C37F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85C7E-7870-613E-AE4E-C2AFF7F5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871A8-6664-A837-B571-24655959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17585-A3B6-14A5-0F72-D62B3DB6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040CE-52EF-BBBD-ABFC-1D959ADC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2F462-BFF1-E1D8-FBFA-1D913B9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5DD40-943E-F7A9-261A-985ED465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34877-5302-7FFA-9E92-2F417BB47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30A3B-9EB6-BA2A-9194-41E6A3D1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A7C86-EB9B-6B62-E371-33FE4750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C97C-8A01-A403-3352-B3275794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3F20D-6DDA-4D37-2B57-CA5F1B1F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7D978-4D80-ED60-559F-B4F204D7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7153A-0943-3F11-EFDB-3F29CA56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A0A65-6DA0-99BC-8180-1D6532B9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3B04-F760-4E0A-83A2-3B9532159A1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1B38-5049-49CF-54EF-628C0B26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11FB1-8E46-2FD2-1BF3-C7B351DD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9B43-1AEF-408D-B2EC-68B34300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82505-DB23-F7D2-2A0E-D8C0EAD1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76259-A09F-467C-1F22-A844FD746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2022-12-27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56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96AD16-7D9A-0CBF-B7B8-DF1DE9B4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003036" cy="2157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1A016-A0EB-81B5-2474-6AD5E6A4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82" y="477909"/>
            <a:ext cx="6458851" cy="3524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771BF-B663-771F-9AFE-FFCB2B6B1F16}"/>
              </a:ext>
            </a:extLst>
          </p:cNvPr>
          <p:cNvSpPr txBox="1"/>
          <p:nvPr/>
        </p:nvSpPr>
        <p:spPr>
          <a:xfrm>
            <a:off x="0" y="4099851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Dimensional : 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차원의</a:t>
            </a:r>
            <a:endParaRPr lang="en-US" altLang="ko-KR" b="0" i="0" dirty="0">
              <a:solidFill>
                <a:srgbClr val="32323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데이터를 수동적으로 저장하려면 </a:t>
            </a:r>
            <a:r>
              <a:rPr lang="en-US" altLang="ko-KR" dirty="0" err="1">
                <a:solidFill>
                  <a:srgbClr val="FF0000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이용하세요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Python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list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dictionary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이용하면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dictionary key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들이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 Header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가 될 것입니다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차원 구조의 데이터를 저장할 수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그것은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spreadsheet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SQL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R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에서의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data.frame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가 비슷합니다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위 예는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Name, Age, Sex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3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개의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갖습니다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Name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String, Age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Number, sex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 String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으로 이루어져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1989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86BC1C-ED3A-4337-6820-644AABDE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0"/>
            <a:ext cx="3431646" cy="2231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8C4F90-A963-36A0-8C3D-E38447E2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78" y="0"/>
            <a:ext cx="6735115" cy="256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B0564-FB2A-B1B5-A06D-03F3C207702F}"/>
              </a:ext>
            </a:extLst>
          </p:cNvPr>
          <p:cNvSpPr txBox="1"/>
          <p:nvPr/>
        </p:nvSpPr>
        <p:spPr>
          <a:xfrm>
            <a:off x="9144" y="273739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개의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검색할 때 그 결과는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Series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입니다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검색할 때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[]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이용하자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74DF51-721E-46C7-1497-5D57590C7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82" y="3429000"/>
            <a:ext cx="6687483" cy="1238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51B2AC-1287-1C7C-57FE-E97D1B7D749B}"/>
              </a:ext>
            </a:extLst>
          </p:cNvPr>
          <p:cNvSpPr txBox="1"/>
          <p:nvPr/>
        </p:nvSpPr>
        <p:spPr>
          <a:xfrm>
            <a:off x="9144" y="481003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Python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dictionaries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 익숙하다면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single column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검색이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dictionary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에서의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key-value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와 굉장히 유사할 것이다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B0564-FB2A-B1B5-A06D-03F3C207702F}"/>
              </a:ext>
            </a:extLst>
          </p:cNvPr>
          <p:cNvSpPr txBox="1"/>
          <p:nvPr/>
        </p:nvSpPr>
        <p:spPr>
          <a:xfrm>
            <a:off x="9144" y="21627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From scratch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빈손으로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무에서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Scratch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상처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~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긁다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61CB3-2324-B5A0-43C9-7120CEF8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3996"/>
            <a:ext cx="7925463" cy="318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D063A-C219-D949-F13B-34258CC36122}"/>
              </a:ext>
            </a:extLst>
          </p:cNvPr>
          <p:cNvSpPr txBox="1"/>
          <p:nvPr/>
        </p:nvSpPr>
        <p:spPr>
          <a:xfrm>
            <a:off x="-1" y="402365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처음부터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Series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만들 수 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Series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가지지 않는다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Single 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과 같을 뿐이다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단지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row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가질 뿐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871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BB0564-FB2A-B1B5-A06D-03F3C207702F}"/>
              </a:ext>
            </a:extLst>
          </p:cNvPr>
          <p:cNvSpPr txBox="1"/>
          <p:nvPr/>
        </p:nvSpPr>
        <p:spPr>
          <a:xfrm>
            <a:off x="9144" y="2162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Illustrate : ~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묘사하다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676E1-5D01-029F-CB63-231B5559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792"/>
            <a:ext cx="6878010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61266-8855-5FAB-BBAC-11C4E938C1E5}"/>
              </a:ext>
            </a:extLst>
          </p:cNvPr>
          <p:cNvSpPr txBox="1"/>
          <p:nvPr/>
        </p:nvSpPr>
        <p:spPr>
          <a:xfrm>
            <a:off x="0" y="456495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Age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최대값을 알고 싶다면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Age Column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을 검색하고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max()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이용하세요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max()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이나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Series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에서 사용할 수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Pandas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많은 기능들을 제공합니다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그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method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들은 각 </a:t>
            </a:r>
            <a:r>
              <a:rPr lang="ko-KR" altLang="en-US" dirty="0" err="1">
                <a:solidFill>
                  <a:srgbClr val="323232"/>
                </a:solidFill>
                <a:latin typeface="-apple-system"/>
              </a:rPr>
              <a:t>각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이나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Series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 적용할 수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56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8077A7-289E-8A44-46D1-90864C5B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3273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6CBDE-6DA9-D59A-F66C-09244BB845CD}"/>
              </a:ext>
            </a:extLst>
          </p:cNvPr>
          <p:cNvSpPr txBox="1"/>
          <p:nvPr/>
        </p:nvSpPr>
        <p:spPr>
          <a:xfrm>
            <a:off x="0" y="456495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Describe() method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</a:t>
            </a:r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DataFrame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에서 숫자형 데이터를 빠르게 볼 수 있도록 합니다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7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5FD32A-AF7C-9BFD-23C2-3091AC72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890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1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F3573-6E2C-0948-EB0B-03876AC03D5F}"/>
              </a:ext>
            </a:extLst>
          </p:cNvPr>
          <p:cNvSpPr txBox="1"/>
          <p:nvPr/>
        </p:nvSpPr>
        <p:spPr>
          <a:xfrm>
            <a:off x="9144" y="2162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Tabular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표의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표로 만든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2DFB6-7001-E781-F18E-18D9C552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044"/>
            <a:ext cx="5692077" cy="4064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3597BC-E688-BA8D-97E9-9AB373B1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77" y="489044"/>
            <a:ext cx="5839103" cy="30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4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49EEE-5E82-5F62-A5BC-6B03614CE0B0}"/>
              </a:ext>
            </a:extLst>
          </p:cNvPr>
          <p:cNvSpPr txBox="1"/>
          <p:nvPr/>
        </p:nvSpPr>
        <p:spPr>
          <a:xfrm>
            <a:off x="9144" y="2162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Interpreter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통역가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 err="1">
                <a:solidFill>
                  <a:srgbClr val="323232"/>
                </a:solidFill>
                <a:latin typeface="-apple-system"/>
              </a:rPr>
              <a:t>통역기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해석기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67630-C727-794A-BA0E-75BF062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959"/>
            <a:ext cx="5505625" cy="473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9E0D79-AFAA-F053-D01D-83BF0B3F7573}"/>
              </a:ext>
            </a:extLst>
          </p:cNvPr>
          <p:cNvSpPr txBox="1"/>
          <p:nvPr/>
        </p:nvSpPr>
        <p:spPr>
          <a:xfrm>
            <a:off x="0" y="502949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Pandas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가 해석한 각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 Data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type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은 </a:t>
            </a:r>
            <a:r>
              <a:rPr lang="en-US" altLang="ko-KR" dirty="0" err="1">
                <a:solidFill>
                  <a:srgbClr val="FF0000"/>
                </a:solidFill>
                <a:latin typeface="-apple-system"/>
              </a:rPr>
              <a:t>dtypes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속성을 이용하여 확인할 수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8747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49EEE-5E82-5F62-A5BC-6B03614CE0B0}"/>
              </a:ext>
            </a:extLst>
          </p:cNvPr>
          <p:cNvSpPr txBox="1"/>
          <p:nvPr/>
        </p:nvSpPr>
        <p:spPr>
          <a:xfrm>
            <a:off x="9144" y="2162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Interpreter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통역가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 err="1">
                <a:solidFill>
                  <a:srgbClr val="323232"/>
                </a:solidFill>
                <a:latin typeface="-apple-system"/>
              </a:rPr>
              <a:t>통역기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해석기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67630-C727-794A-BA0E-75BF062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959"/>
            <a:ext cx="5505625" cy="473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9E0D79-AFAA-F053-D01D-83BF0B3F7573}"/>
              </a:ext>
            </a:extLst>
          </p:cNvPr>
          <p:cNvSpPr txBox="1"/>
          <p:nvPr/>
        </p:nvSpPr>
        <p:spPr>
          <a:xfrm>
            <a:off x="0" y="502949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Pandas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가 해석한 각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Column Data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type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은 </a:t>
            </a:r>
            <a:r>
              <a:rPr lang="en-US" altLang="ko-KR" dirty="0" err="1">
                <a:solidFill>
                  <a:srgbClr val="FF0000"/>
                </a:solidFill>
                <a:latin typeface="-apple-system"/>
              </a:rPr>
              <a:t>dtypes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속성을 이용하여 확인할 수 있습니다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25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49EEE-5E82-5F62-A5BC-6B03614CE0B0}"/>
              </a:ext>
            </a:extLst>
          </p:cNvPr>
          <p:cNvSpPr txBox="1"/>
          <p:nvPr/>
        </p:nvSpPr>
        <p:spPr>
          <a:xfrm>
            <a:off x="0" y="23442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Read_* function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이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Pandas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에서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data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읽는 반면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to_* method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들은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data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저장하는데 이용됩니다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  <a:p>
            <a:r>
              <a:rPr lang="en-US" altLang="ko-KR" dirty="0" err="1">
                <a:solidFill>
                  <a:srgbClr val="323232"/>
                </a:solidFill>
                <a:latin typeface="-apple-system"/>
              </a:rPr>
              <a:t>To_excel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() method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excel file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로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data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를 저장합니다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C2032-85D5-9AD2-A8A3-A4EF81A5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0"/>
            <a:ext cx="6954220" cy="2267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ADD202-6117-CF66-9A24-2D273207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9" y="2990534"/>
            <a:ext cx="4795923" cy="33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0B7945-2B98-4757-5BB8-D9D31F9558ED}"/>
              </a:ext>
            </a:extLst>
          </p:cNvPr>
          <p:cNvSpPr txBox="1"/>
          <p:nvPr/>
        </p:nvSpPr>
        <p:spPr>
          <a:xfrm>
            <a:off x="0" y="7493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* </a:t>
            </a:r>
            <a:r>
              <a:rPr lang="ko-KR" altLang="en-US" dirty="0" err="1"/>
              <a:t>tabular</a:t>
            </a:r>
            <a:r>
              <a:rPr lang="ko-KR" altLang="en-US" dirty="0"/>
              <a:t> 표의, 표로 만든</a:t>
            </a:r>
          </a:p>
          <a:p>
            <a:r>
              <a:rPr lang="ko-KR" altLang="en-US" dirty="0"/>
              <a:t>* </a:t>
            </a:r>
            <a:r>
              <a:rPr lang="ko-KR" altLang="en-US" dirty="0" err="1"/>
              <a:t>out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: 즉시 사용할 수 있는, 바로 사용할 수 있는</a:t>
            </a:r>
          </a:p>
          <a:p>
            <a:endParaRPr lang="ko-KR" altLang="en-US" dirty="0"/>
          </a:p>
          <a:p>
            <a:r>
              <a:rPr lang="ko-KR" altLang="en-US" dirty="0"/>
              <a:t>스프레드시트 또는 데이터베이스로 저장 되는 표로 만든 데이터로 작업할 때</a:t>
            </a:r>
          </a:p>
          <a:p>
            <a:r>
              <a:rPr lang="ko-KR" altLang="en-US" dirty="0" err="1"/>
              <a:t>Pandas는</a:t>
            </a:r>
            <a:r>
              <a:rPr lang="ko-KR" altLang="en-US" dirty="0"/>
              <a:t> 좋은 도구입니다.</a:t>
            </a:r>
          </a:p>
          <a:p>
            <a:r>
              <a:rPr lang="ko-KR" altLang="en-US" dirty="0" err="1"/>
              <a:t>Pandas는</a:t>
            </a:r>
            <a:r>
              <a:rPr lang="ko-KR" altLang="en-US" dirty="0"/>
              <a:t> 너의 데이터를 처리, 탐구하는 것을 도와줍니다.</a:t>
            </a:r>
          </a:p>
          <a:p>
            <a:r>
              <a:rPr lang="ko-KR" altLang="en-US" dirty="0" err="1"/>
              <a:t>Pandas에서</a:t>
            </a:r>
            <a:r>
              <a:rPr lang="ko-KR" altLang="en-US" dirty="0"/>
              <a:t> 데이터 테이블을 </a:t>
            </a:r>
            <a:r>
              <a:rPr lang="ko-KR" altLang="en-US" dirty="0" err="1"/>
              <a:t>DataFrame이라고</a:t>
            </a:r>
            <a:r>
              <a:rPr lang="ko-KR" altLang="en-US" dirty="0"/>
              <a:t> 부릅니다.</a:t>
            </a:r>
          </a:p>
        </p:txBody>
      </p:sp>
    </p:spTree>
    <p:extLst>
      <p:ext uri="{BB962C8B-B14F-4D97-AF65-F5344CB8AC3E}">
        <p14:creationId xmlns:p14="http://schemas.microsoft.com/office/powerpoint/2010/main" val="203207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7A8D68-AFBB-6005-8E81-BE585ED1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0799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087F8-1833-62DC-0D2F-2A093042E59B}"/>
              </a:ext>
            </a:extLst>
          </p:cNvPr>
          <p:cNvSpPr txBox="1"/>
          <p:nvPr/>
        </p:nvSpPr>
        <p:spPr>
          <a:xfrm>
            <a:off x="0" y="234420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* convenient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: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편리한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알맞은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적당한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44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345683-4AA4-E89D-FC3F-2A048545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39512" cy="243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19B9A8-2F29-2D81-ADF3-C85AEDB3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2" y="0"/>
            <a:ext cx="6658904" cy="429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1CF416-9CE0-DFC2-3855-5448906AC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00" y="4550654"/>
            <a:ext cx="6301599" cy="15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37157F-D064-56F8-A5C9-7EBA16DA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37689" cy="320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0A6D2-0E5C-B866-F326-33AEC740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39" y="243718"/>
            <a:ext cx="5053102" cy="33663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EF5040-2884-3D20-6F20-8A72B475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45" y="3445478"/>
            <a:ext cx="4823355" cy="24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DDAB56-576A-5A0F-0BA0-AF165C3A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045829"/>
            <a:ext cx="8221857" cy="2514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는 많은 파일형식과 데이터소스를 통합하는 것을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Importing</a:t>
            </a:r>
            <a:r>
              <a:rPr lang="ko-KR" altLang="en-US" dirty="0"/>
              <a:t>하는 것은 </a:t>
            </a:r>
            <a:r>
              <a:rPr lang="en-US" altLang="ko-KR" dirty="0"/>
              <a:t>Read_* prefix</a:t>
            </a:r>
            <a:r>
              <a:rPr lang="ko-KR" altLang="en-US" dirty="0"/>
              <a:t>를 가진 </a:t>
            </a:r>
            <a:r>
              <a:rPr lang="en-US" altLang="ko-KR" dirty="0"/>
              <a:t>function</a:t>
            </a:r>
            <a:r>
              <a:rPr lang="ko-KR" altLang="en-US" dirty="0"/>
              <a:t>에 의해 제공됩니다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유사하게</a:t>
            </a:r>
            <a:r>
              <a:rPr lang="en-US" altLang="ko-KR" dirty="0"/>
              <a:t>, to_* method</a:t>
            </a:r>
            <a:r>
              <a:rPr lang="ko-KR" altLang="en-US" dirty="0"/>
              <a:t>들은 데이터를 저장하는데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8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에서 데이터를 </a:t>
            </a:r>
            <a:r>
              <a:rPr lang="en-US" altLang="ko-KR" dirty="0"/>
              <a:t>slicing, selecting, extracting</a:t>
            </a:r>
            <a:r>
              <a:rPr lang="ko-KR" altLang="en-US" dirty="0"/>
              <a:t>하는 방법들을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C16A4-BA31-3172-F806-D2D14CDA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3" y="651676"/>
            <a:ext cx="9669480" cy="25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Plot : </a:t>
            </a:r>
            <a:r>
              <a:rPr lang="ko-KR" altLang="en-US" dirty="0"/>
              <a:t>플롯</a:t>
            </a:r>
            <a:r>
              <a:rPr lang="en-US" altLang="ko-KR" dirty="0"/>
              <a:t>, </a:t>
            </a:r>
            <a:r>
              <a:rPr lang="ko-KR" altLang="en-US" dirty="0"/>
              <a:t>줄거리</a:t>
            </a:r>
            <a:r>
              <a:rPr lang="en-US" altLang="ko-KR" dirty="0"/>
              <a:t>, </a:t>
            </a:r>
            <a:r>
              <a:rPr lang="ko-KR" altLang="en-US" dirty="0"/>
              <a:t>구상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표시하다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계획하다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땅</a:t>
            </a:r>
            <a:r>
              <a:rPr lang="en-US" altLang="ko-KR" dirty="0"/>
              <a:t>, </a:t>
            </a:r>
            <a:r>
              <a:rPr lang="ko-KR" altLang="en-US" dirty="0"/>
              <a:t>구역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Pandas</a:t>
            </a:r>
            <a:r>
              <a:rPr lang="ko-KR" altLang="en-US" dirty="0"/>
              <a:t>는 </a:t>
            </a:r>
            <a:r>
              <a:rPr lang="en-US" altLang="ko-KR" dirty="0"/>
              <a:t>Matplotlib</a:t>
            </a:r>
            <a:r>
              <a:rPr lang="ko-KR" altLang="en-US" dirty="0"/>
              <a:t>를 이용하여 데이터를 </a:t>
            </a:r>
            <a:r>
              <a:rPr lang="en-US" altLang="ko-KR" dirty="0"/>
              <a:t>Plotting</a:t>
            </a:r>
            <a:r>
              <a:rPr lang="ko-KR" altLang="en-US" dirty="0"/>
              <a:t>하는 것을 제공합니다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7C417-5303-E26A-4495-39F4EC52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6" y="1666756"/>
            <a:ext cx="9614543" cy="27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Overall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전체적으로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전반적으로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22222"/>
                </a:solidFill>
                <a:effectLst/>
                <a:latin typeface="+mn-ea"/>
              </a:rPr>
              <a:t>Elementwise :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+mn-ea"/>
              </a:rPr>
              <a:t>요소별로</a:t>
            </a:r>
            <a:endParaRPr lang="en-US" altLang="ko-KR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323232"/>
                </a:solidFill>
                <a:effectLst/>
                <a:latin typeface="+mn-ea"/>
              </a:rPr>
              <a:t>Straightforward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단순한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명확한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r>
              <a:rPr lang="ko-KR" altLang="en-US" dirty="0"/>
              <a:t>계산을 하기위해서 모든 </a:t>
            </a:r>
            <a:r>
              <a:rPr lang="en-US" altLang="ko-KR" dirty="0"/>
              <a:t>Row</a:t>
            </a:r>
            <a:r>
              <a:rPr lang="ko-KR" altLang="en-US" dirty="0"/>
              <a:t>를 점검할 필요가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컬럼에 대한 데이터 조작은 요소별로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컬럼에 있는 데이터를 토대로 </a:t>
            </a:r>
            <a:r>
              <a:rPr lang="en-US" altLang="ko-KR" dirty="0" err="1"/>
              <a:t>DataFrame</a:t>
            </a:r>
            <a:r>
              <a:rPr lang="ko-KR" altLang="en-US" dirty="0"/>
              <a:t>에 컬럼을 추가하는 것은 단순합니다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3D600-DBDB-2869-39C7-B3CAFBE0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5" y="2303415"/>
            <a:ext cx="9048111" cy="24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statistics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통계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Median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+mn-ea"/>
              </a:rPr>
              <a:t> : 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+mn-ea"/>
              </a:rPr>
              <a:t>중앙값</a:t>
            </a:r>
            <a:endParaRPr lang="en-US" altLang="ko-KR" b="0" i="0" dirty="0">
              <a:solidFill>
                <a:srgbClr val="323232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+mn-ea"/>
              </a:rPr>
              <a:t>Mean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평균</a:t>
            </a:r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Concatenate : ~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와 연관시키다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, ~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을 연결시키다</a:t>
            </a:r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323232"/>
                </a:solidFill>
                <a:latin typeface="+mn-ea"/>
              </a:rPr>
              <a:t>기본적인 통계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(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평균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중앙값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최소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최대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개수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… )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를 쉽게 계산할 수 있습니다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323232"/>
                </a:solidFill>
                <a:latin typeface="+mn-ea"/>
              </a:rPr>
              <a:t>범주별로 그룹화할 수도 있습니다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0AA31-A63C-05B1-6E32-4E522387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1" y="2655052"/>
            <a:ext cx="10257457" cy="33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Melt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: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 녹다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Pivot :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축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중심</a:t>
            </a:r>
            <a:r>
              <a:rPr lang="en-US" altLang="ko-KR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323232"/>
                </a:solidFill>
                <a:latin typeface="-apple-system"/>
              </a:rPr>
              <a:t>회전하다</a:t>
            </a:r>
            <a:endParaRPr lang="en-US" altLang="ko-KR" dirty="0">
              <a:solidFill>
                <a:srgbClr val="323232"/>
              </a:solidFill>
              <a:latin typeface="-apple-system"/>
            </a:endParaRPr>
          </a:p>
          <a:p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323232"/>
                </a:solidFill>
                <a:latin typeface="+mn-ea"/>
              </a:rPr>
              <a:t>다양한 방식으로 데이터의 형태를 변화시킬 수 있다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solidFill>
                  <a:srgbClr val="323232"/>
                </a:solidFill>
                <a:latin typeface="+mn-ea"/>
              </a:rPr>
              <a:t>Melt(),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pivot()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을 이용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E64D2-A8B8-E877-3DF9-CF33A4D6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" y="1711018"/>
            <a:ext cx="9876120" cy="23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85AF-4A7C-1994-2774-672DD54FC1A0}"/>
              </a:ext>
            </a:extLst>
          </p:cNvPr>
          <p:cNvSpPr txBox="1"/>
          <p:nvPr/>
        </p:nvSpPr>
        <p:spPr>
          <a:xfrm>
            <a:off x="0" y="749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23232"/>
                </a:solidFill>
                <a:latin typeface="+mn-ea"/>
              </a:rPr>
              <a:t>여러 개의 테이블을 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Column, Row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를 합칠 수 있습니다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마치 </a:t>
            </a:r>
            <a:r>
              <a:rPr lang="en-US" altLang="ko-KR" dirty="0">
                <a:solidFill>
                  <a:srgbClr val="323232"/>
                </a:solidFill>
                <a:latin typeface="+mn-ea"/>
              </a:rPr>
              <a:t>join/merge</a:t>
            </a:r>
            <a:r>
              <a:rPr lang="ko-KR" altLang="en-US" dirty="0">
                <a:solidFill>
                  <a:srgbClr val="323232"/>
                </a:solidFill>
                <a:latin typeface="+mn-ea"/>
              </a:rPr>
              <a:t>처럼</a:t>
            </a:r>
            <a:endParaRPr lang="en-US" altLang="ko-KR" dirty="0">
              <a:solidFill>
                <a:srgbClr val="323232"/>
              </a:solidFill>
              <a:latin typeface="+mn-ea"/>
            </a:endParaRPr>
          </a:p>
          <a:p>
            <a:endParaRPr lang="en-US" altLang="ko-KR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55F6A-D6FF-3B59-638C-F41DFB33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" y="413519"/>
            <a:ext cx="9263921" cy="28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580</Words>
  <Application>Microsoft Office PowerPoint</Application>
  <PresentationFormat>와이드스크린</PresentationFormat>
  <Paragraphs>72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-apple-system</vt:lpstr>
      <vt:lpstr>맑은 고딕</vt:lpstr>
      <vt:lpstr>Arial</vt:lpstr>
      <vt:lpstr>Office 테마</vt:lpstr>
      <vt:lpstr>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송 민호</dc:creator>
  <cp:lastModifiedBy>송 민호</cp:lastModifiedBy>
  <cp:revision>15</cp:revision>
  <dcterms:created xsi:type="dcterms:W3CDTF">2022-12-27T13:11:20Z</dcterms:created>
  <dcterms:modified xsi:type="dcterms:W3CDTF">2022-12-28T02:17:10Z</dcterms:modified>
</cp:coreProperties>
</file>