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908175" cy="1295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8F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400" d="100"/>
          <a:sy n="400" d="100"/>
        </p:scale>
        <p:origin x="1680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13" y="212002"/>
            <a:ext cx="1621949" cy="450991"/>
          </a:xfrm>
        </p:spPr>
        <p:txBody>
          <a:bodyPr anchor="b"/>
          <a:lstStyle>
            <a:lvl1pPr algn="ctr">
              <a:defRPr sz="113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8522" y="680385"/>
            <a:ext cx="1431131" cy="312755"/>
          </a:xfrm>
        </p:spPr>
        <p:txBody>
          <a:bodyPr/>
          <a:lstStyle>
            <a:lvl1pPr marL="0" indent="0" algn="ctr">
              <a:buNone/>
              <a:defRPr sz="453"/>
            </a:lvl1pPr>
            <a:lvl2pPr marL="86365" indent="0" algn="ctr">
              <a:buNone/>
              <a:defRPr sz="378"/>
            </a:lvl2pPr>
            <a:lvl3pPr marL="172730" indent="0" algn="ctr">
              <a:buNone/>
              <a:defRPr sz="340"/>
            </a:lvl3pPr>
            <a:lvl4pPr marL="259095" indent="0" algn="ctr">
              <a:buNone/>
              <a:defRPr sz="302"/>
            </a:lvl4pPr>
            <a:lvl5pPr marL="345460" indent="0" algn="ctr">
              <a:buNone/>
              <a:defRPr sz="302"/>
            </a:lvl5pPr>
            <a:lvl6pPr marL="431825" indent="0" algn="ctr">
              <a:buNone/>
              <a:defRPr sz="302"/>
            </a:lvl6pPr>
            <a:lvl7pPr marL="518190" indent="0" algn="ctr">
              <a:buNone/>
              <a:defRPr sz="302"/>
            </a:lvl7pPr>
            <a:lvl8pPr marL="604556" indent="0" algn="ctr">
              <a:buNone/>
              <a:defRPr sz="302"/>
            </a:lvl8pPr>
            <a:lvl9pPr marL="690921" indent="0" algn="ctr">
              <a:buNone/>
              <a:defRPr sz="30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498C-427D-C242-847C-0FDAE520F637}" type="datetimeFigureOut">
              <a:rPr lang="en-NL" smtClean="0"/>
              <a:t>04/10/2024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FAA0-1664-5A4D-A9EF-7239E87FCF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01184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498C-427D-C242-847C-0FDAE520F637}" type="datetimeFigureOut">
              <a:rPr lang="en-NL" smtClean="0"/>
              <a:t>04/10/2024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FAA0-1664-5A4D-A9EF-7239E87FCF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37407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65538" y="68968"/>
            <a:ext cx="411450" cy="109779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1187" y="68968"/>
            <a:ext cx="1210499" cy="109779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498C-427D-C242-847C-0FDAE520F637}" type="datetimeFigureOut">
              <a:rPr lang="en-NL" smtClean="0"/>
              <a:t>04/10/2024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FAA0-1664-5A4D-A9EF-7239E87FCF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89535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498C-427D-C242-847C-0FDAE520F637}" type="datetimeFigureOut">
              <a:rPr lang="en-NL" smtClean="0"/>
              <a:t>04/10/2024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FAA0-1664-5A4D-A9EF-7239E87FCF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60102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193" y="322951"/>
            <a:ext cx="1645801" cy="538850"/>
          </a:xfrm>
        </p:spPr>
        <p:txBody>
          <a:bodyPr anchor="b"/>
          <a:lstStyle>
            <a:lvl1pPr>
              <a:defRPr sz="113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193" y="866899"/>
            <a:ext cx="1645801" cy="283369"/>
          </a:xfrm>
        </p:spPr>
        <p:txBody>
          <a:bodyPr/>
          <a:lstStyle>
            <a:lvl1pPr marL="0" indent="0">
              <a:buNone/>
              <a:defRPr sz="453">
                <a:solidFill>
                  <a:schemeClr val="tx1">
                    <a:tint val="82000"/>
                  </a:schemeClr>
                </a:solidFill>
              </a:defRPr>
            </a:lvl1pPr>
            <a:lvl2pPr marL="86365" indent="0">
              <a:buNone/>
              <a:defRPr sz="378">
                <a:solidFill>
                  <a:schemeClr val="tx1">
                    <a:tint val="82000"/>
                  </a:schemeClr>
                </a:solidFill>
              </a:defRPr>
            </a:lvl2pPr>
            <a:lvl3pPr marL="172730" indent="0">
              <a:buNone/>
              <a:defRPr sz="340">
                <a:solidFill>
                  <a:schemeClr val="tx1">
                    <a:tint val="82000"/>
                  </a:schemeClr>
                </a:solidFill>
              </a:defRPr>
            </a:lvl3pPr>
            <a:lvl4pPr marL="259095" indent="0">
              <a:buNone/>
              <a:defRPr sz="302">
                <a:solidFill>
                  <a:schemeClr val="tx1">
                    <a:tint val="82000"/>
                  </a:schemeClr>
                </a:solidFill>
              </a:defRPr>
            </a:lvl4pPr>
            <a:lvl5pPr marL="345460" indent="0">
              <a:buNone/>
              <a:defRPr sz="302">
                <a:solidFill>
                  <a:schemeClr val="tx1">
                    <a:tint val="82000"/>
                  </a:schemeClr>
                </a:solidFill>
              </a:defRPr>
            </a:lvl5pPr>
            <a:lvl6pPr marL="431825" indent="0">
              <a:buNone/>
              <a:defRPr sz="302">
                <a:solidFill>
                  <a:schemeClr val="tx1">
                    <a:tint val="82000"/>
                  </a:schemeClr>
                </a:solidFill>
              </a:defRPr>
            </a:lvl6pPr>
            <a:lvl7pPr marL="518190" indent="0">
              <a:buNone/>
              <a:defRPr sz="302">
                <a:solidFill>
                  <a:schemeClr val="tx1">
                    <a:tint val="82000"/>
                  </a:schemeClr>
                </a:solidFill>
              </a:defRPr>
            </a:lvl7pPr>
            <a:lvl8pPr marL="604556" indent="0">
              <a:buNone/>
              <a:defRPr sz="302">
                <a:solidFill>
                  <a:schemeClr val="tx1">
                    <a:tint val="82000"/>
                  </a:schemeClr>
                </a:solidFill>
              </a:defRPr>
            </a:lvl8pPr>
            <a:lvl9pPr marL="690921" indent="0">
              <a:buNone/>
              <a:defRPr sz="30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498C-427D-C242-847C-0FDAE520F637}" type="datetimeFigureOut">
              <a:rPr lang="en-NL" smtClean="0"/>
              <a:t>04/10/2024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FAA0-1664-5A4D-A9EF-7239E87FCF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6892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1187" y="344840"/>
            <a:ext cx="810974" cy="8219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6014" y="344840"/>
            <a:ext cx="810974" cy="8219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498C-427D-C242-847C-0FDAE520F637}" type="datetimeFigureOut">
              <a:rPr lang="en-NL" smtClean="0"/>
              <a:t>04/10/2024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FAA0-1664-5A4D-A9EF-7239E87FCF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46022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436" y="68968"/>
            <a:ext cx="1645801" cy="25038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436" y="317553"/>
            <a:ext cx="807247" cy="155628"/>
          </a:xfrm>
        </p:spPr>
        <p:txBody>
          <a:bodyPr anchor="b"/>
          <a:lstStyle>
            <a:lvl1pPr marL="0" indent="0">
              <a:buNone/>
              <a:defRPr sz="453" b="1"/>
            </a:lvl1pPr>
            <a:lvl2pPr marL="86365" indent="0">
              <a:buNone/>
              <a:defRPr sz="378" b="1"/>
            </a:lvl2pPr>
            <a:lvl3pPr marL="172730" indent="0">
              <a:buNone/>
              <a:defRPr sz="340" b="1"/>
            </a:lvl3pPr>
            <a:lvl4pPr marL="259095" indent="0">
              <a:buNone/>
              <a:defRPr sz="302" b="1"/>
            </a:lvl4pPr>
            <a:lvl5pPr marL="345460" indent="0">
              <a:buNone/>
              <a:defRPr sz="302" b="1"/>
            </a:lvl5pPr>
            <a:lvl6pPr marL="431825" indent="0">
              <a:buNone/>
              <a:defRPr sz="302" b="1"/>
            </a:lvl6pPr>
            <a:lvl7pPr marL="518190" indent="0">
              <a:buNone/>
              <a:defRPr sz="302" b="1"/>
            </a:lvl7pPr>
            <a:lvl8pPr marL="604556" indent="0">
              <a:buNone/>
              <a:defRPr sz="302" b="1"/>
            </a:lvl8pPr>
            <a:lvl9pPr marL="690921" indent="0">
              <a:buNone/>
              <a:defRPr sz="30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1436" y="473181"/>
            <a:ext cx="807247" cy="69597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6014" y="317553"/>
            <a:ext cx="811223" cy="155628"/>
          </a:xfrm>
        </p:spPr>
        <p:txBody>
          <a:bodyPr anchor="b"/>
          <a:lstStyle>
            <a:lvl1pPr marL="0" indent="0">
              <a:buNone/>
              <a:defRPr sz="453" b="1"/>
            </a:lvl1pPr>
            <a:lvl2pPr marL="86365" indent="0">
              <a:buNone/>
              <a:defRPr sz="378" b="1"/>
            </a:lvl2pPr>
            <a:lvl3pPr marL="172730" indent="0">
              <a:buNone/>
              <a:defRPr sz="340" b="1"/>
            </a:lvl3pPr>
            <a:lvl4pPr marL="259095" indent="0">
              <a:buNone/>
              <a:defRPr sz="302" b="1"/>
            </a:lvl4pPr>
            <a:lvl5pPr marL="345460" indent="0">
              <a:buNone/>
              <a:defRPr sz="302" b="1"/>
            </a:lvl5pPr>
            <a:lvl6pPr marL="431825" indent="0">
              <a:buNone/>
              <a:defRPr sz="302" b="1"/>
            </a:lvl6pPr>
            <a:lvl7pPr marL="518190" indent="0">
              <a:buNone/>
              <a:defRPr sz="302" b="1"/>
            </a:lvl7pPr>
            <a:lvl8pPr marL="604556" indent="0">
              <a:buNone/>
              <a:defRPr sz="302" b="1"/>
            </a:lvl8pPr>
            <a:lvl9pPr marL="690921" indent="0">
              <a:buNone/>
              <a:defRPr sz="30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66014" y="473181"/>
            <a:ext cx="811223" cy="69597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498C-427D-C242-847C-0FDAE520F637}" type="datetimeFigureOut">
              <a:rPr lang="en-NL" smtClean="0"/>
              <a:t>04/10/2024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FAA0-1664-5A4D-A9EF-7239E87FCF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06085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498C-427D-C242-847C-0FDAE520F637}" type="datetimeFigureOut">
              <a:rPr lang="en-NL" smtClean="0"/>
              <a:t>04/10/2024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FAA0-1664-5A4D-A9EF-7239E87FCF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1721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498C-427D-C242-847C-0FDAE520F637}" type="datetimeFigureOut">
              <a:rPr lang="en-NL" smtClean="0"/>
              <a:t>04/10/2024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FAA0-1664-5A4D-A9EF-7239E87FCF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07307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436" y="86360"/>
            <a:ext cx="615436" cy="302260"/>
          </a:xfrm>
        </p:spPr>
        <p:txBody>
          <a:bodyPr anchor="b"/>
          <a:lstStyle>
            <a:lvl1pPr>
              <a:defRPr sz="60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1223" y="186514"/>
            <a:ext cx="966014" cy="920574"/>
          </a:xfrm>
        </p:spPr>
        <p:txBody>
          <a:bodyPr/>
          <a:lstStyle>
            <a:lvl1pPr>
              <a:defRPr sz="604"/>
            </a:lvl1pPr>
            <a:lvl2pPr>
              <a:defRPr sz="529"/>
            </a:lvl2pPr>
            <a:lvl3pPr>
              <a:defRPr sz="453"/>
            </a:lvl3pPr>
            <a:lvl4pPr>
              <a:defRPr sz="378"/>
            </a:lvl4pPr>
            <a:lvl5pPr>
              <a:defRPr sz="378"/>
            </a:lvl5pPr>
            <a:lvl6pPr>
              <a:defRPr sz="378"/>
            </a:lvl6pPr>
            <a:lvl7pPr>
              <a:defRPr sz="378"/>
            </a:lvl7pPr>
            <a:lvl8pPr>
              <a:defRPr sz="378"/>
            </a:lvl8pPr>
            <a:lvl9pPr>
              <a:defRPr sz="378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1436" y="388620"/>
            <a:ext cx="615436" cy="719967"/>
          </a:xfrm>
        </p:spPr>
        <p:txBody>
          <a:bodyPr/>
          <a:lstStyle>
            <a:lvl1pPr marL="0" indent="0">
              <a:buNone/>
              <a:defRPr sz="302"/>
            </a:lvl1pPr>
            <a:lvl2pPr marL="86365" indent="0">
              <a:buNone/>
              <a:defRPr sz="264"/>
            </a:lvl2pPr>
            <a:lvl3pPr marL="172730" indent="0">
              <a:buNone/>
              <a:defRPr sz="227"/>
            </a:lvl3pPr>
            <a:lvl4pPr marL="259095" indent="0">
              <a:buNone/>
              <a:defRPr sz="189"/>
            </a:lvl4pPr>
            <a:lvl5pPr marL="345460" indent="0">
              <a:buNone/>
              <a:defRPr sz="189"/>
            </a:lvl5pPr>
            <a:lvl6pPr marL="431825" indent="0">
              <a:buNone/>
              <a:defRPr sz="189"/>
            </a:lvl6pPr>
            <a:lvl7pPr marL="518190" indent="0">
              <a:buNone/>
              <a:defRPr sz="189"/>
            </a:lvl7pPr>
            <a:lvl8pPr marL="604556" indent="0">
              <a:buNone/>
              <a:defRPr sz="189"/>
            </a:lvl8pPr>
            <a:lvl9pPr marL="690921" indent="0">
              <a:buNone/>
              <a:defRPr sz="18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498C-427D-C242-847C-0FDAE520F637}" type="datetimeFigureOut">
              <a:rPr lang="en-NL" smtClean="0"/>
              <a:t>04/10/2024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FAA0-1664-5A4D-A9EF-7239E87FCF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16997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436" y="86360"/>
            <a:ext cx="615436" cy="302260"/>
          </a:xfrm>
        </p:spPr>
        <p:txBody>
          <a:bodyPr anchor="b"/>
          <a:lstStyle>
            <a:lvl1pPr>
              <a:defRPr sz="60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1223" y="186514"/>
            <a:ext cx="966014" cy="920574"/>
          </a:xfrm>
        </p:spPr>
        <p:txBody>
          <a:bodyPr anchor="t"/>
          <a:lstStyle>
            <a:lvl1pPr marL="0" indent="0">
              <a:buNone/>
              <a:defRPr sz="604"/>
            </a:lvl1pPr>
            <a:lvl2pPr marL="86365" indent="0">
              <a:buNone/>
              <a:defRPr sz="529"/>
            </a:lvl2pPr>
            <a:lvl3pPr marL="172730" indent="0">
              <a:buNone/>
              <a:defRPr sz="453"/>
            </a:lvl3pPr>
            <a:lvl4pPr marL="259095" indent="0">
              <a:buNone/>
              <a:defRPr sz="378"/>
            </a:lvl4pPr>
            <a:lvl5pPr marL="345460" indent="0">
              <a:buNone/>
              <a:defRPr sz="378"/>
            </a:lvl5pPr>
            <a:lvl6pPr marL="431825" indent="0">
              <a:buNone/>
              <a:defRPr sz="378"/>
            </a:lvl6pPr>
            <a:lvl7pPr marL="518190" indent="0">
              <a:buNone/>
              <a:defRPr sz="378"/>
            </a:lvl7pPr>
            <a:lvl8pPr marL="604556" indent="0">
              <a:buNone/>
              <a:defRPr sz="378"/>
            </a:lvl8pPr>
            <a:lvl9pPr marL="690921" indent="0">
              <a:buNone/>
              <a:defRPr sz="378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1436" y="388620"/>
            <a:ext cx="615436" cy="719967"/>
          </a:xfrm>
        </p:spPr>
        <p:txBody>
          <a:bodyPr/>
          <a:lstStyle>
            <a:lvl1pPr marL="0" indent="0">
              <a:buNone/>
              <a:defRPr sz="302"/>
            </a:lvl1pPr>
            <a:lvl2pPr marL="86365" indent="0">
              <a:buNone/>
              <a:defRPr sz="264"/>
            </a:lvl2pPr>
            <a:lvl3pPr marL="172730" indent="0">
              <a:buNone/>
              <a:defRPr sz="227"/>
            </a:lvl3pPr>
            <a:lvl4pPr marL="259095" indent="0">
              <a:buNone/>
              <a:defRPr sz="189"/>
            </a:lvl4pPr>
            <a:lvl5pPr marL="345460" indent="0">
              <a:buNone/>
              <a:defRPr sz="189"/>
            </a:lvl5pPr>
            <a:lvl6pPr marL="431825" indent="0">
              <a:buNone/>
              <a:defRPr sz="189"/>
            </a:lvl6pPr>
            <a:lvl7pPr marL="518190" indent="0">
              <a:buNone/>
              <a:defRPr sz="189"/>
            </a:lvl7pPr>
            <a:lvl8pPr marL="604556" indent="0">
              <a:buNone/>
              <a:defRPr sz="189"/>
            </a:lvl8pPr>
            <a:lvl9pPr marL="690921" indent="0">
              <a:buNone/>
              <a:defRPr sz="18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498C-427D-C242-847C-0FDAE520F637}" type="datetimeFigureOut">
              <a:rPr lang="en-NL" smtClean="0"/>
              <a:t>04/10/2024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FAA0-1664-5A4D-A9EF-7239E87FCF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00041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1187" y="68968"/>
            <a:ext cx="1645801" cy="250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187" y="344840"/>
            <a:ext cx="1645801" cy="821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1187" y="1200644"/>
            <a:ext cx="429339" cy="68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39498C-427D-C242-847C-0FDAE520F637}" type="datetimeFigureOut">
              <a:rPr lang="en-NL" smtClean="0"/>
              <a:t>04/10/2024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2083" y="1200644"/>
            <a:ext cx="644009" cy="68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47649" y="1200644"/>
            <a:ext cx="429339" cy="68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C2FAA0-1664-5A4D-A9EF-7239E87FCF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62589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72730" rtl="0" eaLnBrk="1" latinLnBrk="0" hangingPunct="1">
        <a:lnSpc>
          <a:spcPct val="90000"/>
        </a:lnSpc>
        <a:spcBef>
          <a:spcPct val="0"/>
        </a:spcBef>
        <a:buNone/>
        <a:defRPr sz="8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83" indent="-43183" algn="l" defTabSz="172730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529" kern="1200">
          <a:solidFill>
            <a:schemeClr val="tx1"/>
          </a:solidFill>
          <a:latin typeface="+mn-lt"/>
          <a:ea typeface="+mn-ea"/>
          <a:cs typeface="+mn-cs"/>
        </a:defRPr>
      </a:lvl1pPr>
      <a:lvl2pPr marL="129548" indent="-43183" algn="l" defTabSz="172730" rtl="0" eaLnBrk="1" latinLnBrk="0" hangingPunct="1">
        <a:lnSpc>
          <a:spcPct val="90000"/>
        </a:lnSpc>
        <a:spcBef>
          <a:spcPts val="94"/>
        </a:spcBef>
        <a:buFont typeface="Arial" panose="020B0604020202020204" pitchFamily="34" charset="0"/>
        <a:buChar char="•"/>
        <a:defRPr sz="453" kern="1200">
          <a:solidFill>
            <a:schemeClr val="tx1"/>
          </a:solidFill>
          <a:latin typeface="+mn-lt"/>
          <a:ea typeface="+mn-ea"/>
          <a:cs typeface="+mn-cs"/>
        </a:defRPr>
      </a:lvl2pPr>
      <a:lvl3pPr marL="215913" indent="-43183" algn="l" defTabSz="172730" rtl="0" eaLnBrk="1" latinLnBrk="0" hangingPunct="1">
        <a:lnSpc>
          <a:spcPct val="90000"/>
        </a:lnSpc>
        <a:spcBef>
          <a:spcPts val="94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3pPr>
      <a:lvl4pPr marL="302278" indent="-43183" algn="l" defTabSz="172730" rtl="0" eaLnBrk="1" latinLnBrk="0" hangingPunct="1">
        <a:lnSpc>
          <a:spcPct val="90000"/>
        </a:lnSpc>
        <a:spcBef>
          <a:spcPts val="94"/>
        </a:spcBef>
        <a:buFont typeface="Arial" panose="020B0604020202020204" pitchFamily="34" charset="0"/>
        <a:buChar char="•"/>
        <a:defRPr sz="340" kern="1200">
          <a:solidFill>
            <a:schemeClr val="tx1"/>
          </a:solidFill>
          <a:latin typeface="+mn-lt"/>
          <a:ea typeface="+mn-ea"/>
          <a:cs typeface="+mn-cs"/>
        </a:defRPr>
      </a:lvl4pPr>
      <a:lvl5pPr marL="388643" indent="-43183" algn="l" defTabSz="172730" rtl="0" eaLnBrk="1" latinLnBrk="0" hangingPunct="1">
        <a:lnSpc>
          <a:spcPct val="90000"/>
        </a:lnSpc>
        <a:spcBef>
          <a:spcPts val="94"/>
        </a:spcBef>
        <a:buFont typeface="Arial" panose="020B0604020202020204" pitchFamily="34" charset="0"/>
        <a:buChar char="•"/>
        <a:defRPr sz="340" kern="1200">
          <a:solidFill>
            <a:schemeClr val="tx1"/>
          </a:solidFill>
          <a:latin typeface="+mn-lt"/>
          <a:ea typeface="+mn-ea"/>
          <a:cs typeface="+mn-cs"/>
        </a:defRPr>
      </a:lvl5pPr>
      <a:lvl6pPr marL="475008" indent="-43183" algn="l" defTabSz="172730" rtl="0" eaLnBrk="1" latinLnBrk="0" hangingPunct="1">
        <a:lnSpc>
          <a:spcPct val="90000"/>
        </a:lnSpc>
        <a:spcBef>
          <a:spcPts val="94"/>
        </a:spcBef>
        <a:buFont typeface="Arial" panose="020B0604020202020204" pitchFamily="34" charset="0"/>
        <a:buChar char="•"/>
        <a:defRPr sz="340" kern="1200">
          <a:solidFill>
            <a:schemeClr val="tx1"/>
          </a:solidFill>
          <a:latin typeface="+mn-lt"/>
          <a:ea typeface="+mn-ea"/>
          <a:cs typeface="+mn-cs"/>
        </a:defRPr>
      </a:lvl6pPr>
      <a:lvl7pPr marL="561373" indent="-43183" algn="l" defTabSz="172730" rtl="0" eaLnBrk="1" latinLnBrk="0" hangingPunct="1">
        <a:lnSpc>
          <a:spcPct val="90000"/>
        </a:lnSpc>
        <a:spcBef>
          <a:spcPts val="94"/>
        </a:spcBef>
        <a:buFont typeface="Arial" panose="020B0604020202020204" pitchFamily="34" charset="0"/>
        <a:buChar char="•"/>
        <a:defRPr sz="340" kern="1200">
          <a:solidFill>
            <a:schemeClr val="tx1"/>
          </a:solidFill>
          <a:latin typeface="+mn-lt"/>
          <a:ea typeface="+mn-ea"/>
          <a:cs typeface="+mn-cs"/>
        </a:defRPr>
      </a:lvl7pPr>
      <a:lvl8pPr marL="647738" indent="-43183" algn="l" defTabSz="172730" rtl="0" eaLnBrk="1" latinLnBrk="0" hangingPunct="1">
        <a:lnSpc>
          <a:spcPct val="90000"/>
        </a:lnSpc>
        <a:spcBef>
          <a:spcPts val="94"/>
        </a:spcBef>
        <a:buFont typeface="Arial" panose="020B0604020202020204" pitchFamily="34" charset="0"/>
        <a:buChar char="•"/>
        <a:defRPr sz="340" kern="1200">
          <a:solidFill>
            <a:schemeClr val="tx1"/>
          </a:solidFill>
          <a:latin typeface="+mn-lt"/>
          <a:ea typeface="+mn-ea"/>
          <a:cs typeface="+mn-cs"/>
        </a:defRPr>
      </a:lvl8pPr>
      <a:lvl9pPr marL="734103" indent="-43183" algn="l" defTabSz="172730" rtl="0" eaLnBrk="1" latinLnBrk="0" hangingPunct="1">
        <a:lnSpc>
          <a:spcPct val="90000"/>
        </a:lnSpc>
        <a:spcBef>
          <a:spcPts val="94"/>
        </a:spcBef>
        <a:buFont typeface="Arial" panose="020B0604020202020204" pitchFamily="34" charset="0"/>
        <a:buChar char="•"/>
        <a:defRPr sz="3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2730" rtl="0" eaLnBrk="1" latinLnBrk="0" hangingPunct="1">
        <a:defRPr sz="340" kern="1200">
          <a:solidFill>
            <a:schemeClr val="tx1"/>
          </a:solidFill>
          <a:latin typeface="+mn-lt"/>
          <a:ea typeface="+mn-ea"/>
          <a:cs typeface="+mn-cs"/>
        </a:defRPr>
      </a:lvl1pPr>
      <a:lvl2pPr marL="86365" algn="l" defTabSz="172730" rtl="0" eaLnBrk="1" latinLnBrk="0" hangingPunct="1">
        <a:defRPr sz="340" kern="1200">
          <a:solidFill>
            <a:schemeClr val="tx1"/>
          </a:solidFill>
          <a:latin typeface="+mn-lt"/>
          <a:ea typeface="+mn-ea"/>
          <a:cs typeface="+mn-cs"/>
        </a:defRPr>
      </a:lvl2pPr>
      <a:lvl3pPr marL="172730" algn="l" defTabSz="172730" rtl="0" eaLnBrk="1" latinLnBrk="0" hangingPunct="1">
        <a:defRPr sz="340" kern="1200">
          <a:solidFill>
            <a:schemeClr val="tx1"/>
          </a:solidFill>
          <a:latin typeface="+mn-lt"/>
          <a:ea typeface="+mn-ea"/>
          <a:cs typeface="+mn-cs"/>
        </a:defRPr>
      </a:lvl3pPr>
      <a:lvl4pPr marL="259095" algn="l" defTabSz="172730" rtl="0" eaLnBrk="1" latinLnBrk="0" hangingPunct="1">
        <a:defRPr sz="340" kern="1200">
          <a:solidFill>
            <a:schemeClr val="tx1"/>
          </a:solidFill>
          <a:latin typeface="+mn-lt"/>
          <a:ea typeface="+mn-ea"/>
          <a:cs typeface="+mn-cs"/>
        </a:defRPr>
      </a:lvl4pPr>
      <a:lvl5pPr marL="345460" algn="l" defTabSz="172730" rtl="0" eaLnBrk="1" latinLnBrk="0" hangingPunct="1">
        <a:defRPr sz="340" kern="1200">
          <a:solidFill>
            <a:schemeClr val="tx1"/>
          </a:solidFill>
          <a:latin typeface="+mn-lt"/>
          <a:ea typeface="+mn-ea"/>
          <a:cs typeface="+mn-cs"/>
        </a:defRPr>
      </a:lvl5pPr>
      <a:lvl6pPr marL="431825" algn="l" defTabSz="172730" rtl="0" eaLnBrk="1" latinLnBrk="0" hangingPunct="1">
        <a:defRPr sz="340" kern="1200">
          <a:solidFill>
            <a:schemeClr val="tx1"/>
          </a:solidFill>
          <a:latin typeface="+mn-lt"/>
          <a:ea typeface="+mn-ea"/>
          <a:cs typeface="+mn-cs"/>
        </a:defRPr>
      </a:lvl6pPr>
      <a:lvl7pPr marL="518190" algn="l" defTabSz="172730" rtl="0" eaLnBrk="1" latinLnBrk="0" hangingPunct="1">
        <a:defRPr sz="340" kern="1200">
          <a:solidFill>
            <a:schemeClr val="tx1"/>
          </a:solidFill>
          <a:latin typeface="+mn-lt"/>
          <a:ea typeface="+mn-ea"/>
          <a:cs typeface="+mn-cs"/>
        </a:defRPr>
      </a:lvl7pPr>
      <a:lvl8pPr marL="604556" algn="l" defTabSz="172730" rtl="0" eaLnBrk="1" latinLnBrk="0" hangingPunct="1">
        <a:defRPr sz="340" kern="1200">
          <a:solidFill>
            <a:schemeClr val="tx1"/>
          </a:solidFill>
          <a:latin typeface="+mn-lt"/>
          <a:ea typeface="+mn-ea"/>
          <a:cs typeface="+mn-cs"/>
        </a:defRPr>
      </a:lvl8pPr>
      <a:lvl9pPr marL="690921" algn="l" defTabSz="172730" rtl="0" eaLnBrk="1" latinLnBrk="0" hangingPunct="1">
        <a:defRPr sz="3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96E34F7C-5B2A-61A2-194C-4035F13CD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1881" y="562563"/>
            <a:ext cx="523234" cy="605909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2D89CE9-3561-164C-E8AA-F53167BBDC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5656" y="570041"/>
            <a:ext cx="598431" cy="5984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DFA504D-5009-CC00-731F-08A548CF5FE7}"/>
              </a:ext>
            </a:extLst>
          </p:cNvPr>
          <p:cNvSpPr txBox="1"/>
          <p:nvPr/>
        </p:nvSpPr>
        <p:spPr>
          <a:xfrm>
            <a:off x="0" y="-64282"/>
            <a:ext cx="190817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1600" b="1" dirty="0"/>
              <a:t>Need Assistance?</a:t>
            </a:r>
          </a:p>
          <a:p>
            <a:pPr algn="ctr"/>
            <a:r>
              <a:rPr lang="en-NL" sz="1100" dirty="0"/>
              <a:t>Click here to ask our</a:t>
            </a:r>
            <a:br>
              <a:rPr lang="en-NL" sz="1100" dirty="0"/>
            </a:br>
            <a:r>
              <a:rPr lang="en-NL" sz="1100" b="1" dirty="0">
                <a:solidFill>
                  <a:srgbClr val="128F76"/>
                </a:solidFill>
              </a:rPr>
              <a:t>AMR for R Assistant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658F88-0780-4F40-34A3-39EEBB8AEC16}"/>
              </a:ext>
            </a:extLst>
          </p:cNvPr>
          <p:cNvSpPr txBox="1"/>
          <p:nvPr/>
        </p:nvSpPr>
        <p:spPr>
          <a:xfrm>
            <a:off x="0" y="1200982"/>
            <a:ext cx="1908174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600" dirty="0">
                <a:solidFill>
                  <a:srgbClr val="128F76"/>
                </a:solidFill>
              </a:rPr>
              <a:t>https://</a:t>
            </a:r>
            <a:r>
              <a:rPr lang="en-GB" sz="600" dirty="0" err="1">
                <a:solidFill>
                  <a:srgbClr val="128F76"/>
                </a:solidFill>
              </a:rPr>
              <a:t>chatgpt.com</a:t>
            </a:r>
            <a:r>
              <a:rPr lang="en-GB" sz="600" dirty="0">
                <a:solidFill>
                  <a:srgbClr val="128F76"/>
                </a:solidFill>
              </a:rPr>
              <a:t>/g/g-M4UNLwFi5-amr-for-r-assistant</a:t>
            </a:r>
            <a:endParaRPr lang="en-NL" sz="600" dirty="0">
              <a:solidFill>
                <a:srgbClr val="128F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582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</TotalTime>
  <Words>22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Berends, MS (mmb)</dc:creator>
  <cp:lastModifiedBy>Berends, MS (mmb)</cp:lastModifiedBy>
  <cp:revision>2</cp:revision>
  <dcterms:created xsi:type="dcterms:W3CDTF">2024-10-02T06:52:09Z</dcterms:created>
  <dcterms:modified xsi:type="dcterms:W3CDTF">2024-10-04T13:37:55Z</dcterms:modified>
</cp:coreProperties>
</file>