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908175" cy="129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380" d="100"/>
          <a:sy n="380" d="100"/>
        </p:scale>
        <p:origin x="3008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13" y="212002"/>
            <a:ext cx="1621949" cy="450991"/>
          </a:xfrm>
        </p:spPr>
        <p:txBody>
          <a:bodyPr anchor="b"/>
          <a:lstStyle>
            <a:lvl1pPr algn="ctr">
              <a:defRPr sz="1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22" y="680385"/>
            <a:ext cx="1431131" cy="312755"/>
          </a:xfrm>
        </p:spPr>
        <p:txBody>
          <a:bodyPr/>
          <a:lstStyle>
            <a:lvl1pPr marL="0" indent="0" algn="ctr">
              <a:buNone/>
              <a:defRPr sz="453"/>
            </a:lvl1pPr>
            <a:lvl2pPr marL="86365" indent="0" algn="ctr">
              <a:buNone/>
              <a:defRPr sz="378"/>
            </a:lvl2pPr>
            <a:lvl3pPr marL="172730" indent="0" algn="ctr">
              <a:buNone/>
              <a:defRPr sz="340"/>
            </a:lvl3pPr>
            <a:lvl4pPr marL="259095" indent="0" algn="ctr">
              <a:buNone/>
              <a:defRPr sz="302"/>
            </a:lvl4pPr>
            <a:lvl5pPr marL="345460" indent="0" algn="ctr">
              <a:buNone/>
              <a:defRPr sz="302"/>
            </a:lvl5pPr>
            <a:lvl6pPr marL="431825" indent="0" algn="ctr">
              <a:buNone/>
              <a:defRPr sz="302"/>
            </a:lvl6pPr>
            <a:lvl7pPr marL="518190" indent="0" algn="ctr">
              <a:buNone/>
              <a:defRPr sz="302"/>
            </a:lvl7pPr>
            <a:lvl8pPr marL="604556" indent="0" algn="ctr">
              <a:buNone/>
              <a:defRPr sz="302"/>
            </a:lvl8pPr>
            <a:lvl9pPr marL="690921" indent="0" algn="ctr">
              <a:buNone/>
              <a:defRPr sz="30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1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740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538" y="68968"/>
            <a:ext cx="411450" cy="10977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87" y="68968"/>
            <a:ext cx="1210499" cy="10977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95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01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93" y="322951"/>
            <a:ext cx="1645801" cy="538850"/>
          </a:xfrm>
        </p:spPr>
        <p:txBody>
          <a:bodyPr anchor="b"/>
          <a:lstStyle>
            <a:lvl1pPr>
              <a:defRPr sz="1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93" y="866899"/>
            <a:ext cx="1645801" cy="283369"/>
          </a:xfrm>
        </p:spPr>
        <p:txBody>
          <a:bodyPr/>
          <a:lstStyle>
            <a:lvl1pPr marL="0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1pPr>
            <a:lvl2pPr marL="8636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2pPr>
            <a:lvl3pPr marL="172730" indent="0">
              <a:buNone/>
              <a:defRPr sz="340">
                <a:solidFill>
                  <a:schemeClr val="tx1">
                    <a:tint val="82000"/>
                  </a:schemeClr>
                </a:solidFill>
              </a:defRPr>
            </a:lvl3pPr>
            <a:lvl4pPr marL="259095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4pPr>
            <a:lvl5pPr marL="345460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5pPr>
            <a:lvl6pPr marL="431825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6pPr>
            <a:lvl7pPr marL="518190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7pPr>
            <a:lvl8pPr marL="604556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8pPr>
            <a:lvl9pPr marL="690921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89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87" y="344840"/>
            <a:ext cx="810974" cy="82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014" y="344840"/>
            <a:ext cx="810974" cy="82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602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68968"/>
            <a:ext cx="1645801" cy="250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36" y="317553"/>
            <a:ext cx="807247" cy="155628"/>
          </a:xfrm>
        </p:spPr>
        <p:txBody>
          <a:bodyPr anchor="b"/>
          <a:lstStyle>
            <a:lvl1pPr marL="0" indent="0">
              <a:buNone/>
              <a:defRPr sz="453" b="1"/>
            </a:lvl1pPr>
            <a:lvl2pPr marL="86365" indent="0">
              <a:buNone/>
              <a:defRPr sz="378" b="1"/>
            </a:lvl2pPr>
            <a:lvl3pPr marL="172730" indent="0">
              <a:buNone/>
              <a:defRPr sz="340" b="1"/>
            </a:lvl3pPr>
            <a:lvl4pPr marL="259095" indent="0">
              <a:buNone/>
              <a:defRPr sz="302" b="1"/>
            </a:lvl4pPr>
            <a:lvl5pPr marL="345460" indent="0">
              <a:buNone/>
              <a:defRPr sz="302" b="1"/>
            </a:lvl5pPr>
            <a:lvl6pPr marL="431825" indent="0">
              <a:buNone/>
              <a:defRPr sz="302" b="1"/>
            </a:lvl6pPr>
            <a:lvl7pPr marL="518190" indent="0">
              <a:buNone/>
              <a:defRPr sz="302" b="1"/>
            </a:lvl7pPr>
            <a:lvl8pPr marL="604556" indent="0">
              <a:buNone/>
              <a:defRPr sz="302" b="1"/>
            </a:lvl8pPr>
            <a:lvl9pPr marL="690921" indent="0">
              <a:buNone/>
              <a:defRPr sz="3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36" y="473181"/>
            <a:ext cx="807247" cy="695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014" y="317553"/>
            <a:ext cx="811223" cy="155628"/>
          </a:xfrm>
        </p:spPr>
        <p:txBody>
          <a:bodyPr anchor="b"/>
          <a:lstStyle>
            <a:lvl1pPr marL="0" indent="0">
              <a:buNone/>
              <a:defRPr sz="453" b="1"/>
            </a:lvl1pPr>
            <a:lvl2pPr marL="86365" indent="0">
              <a:buNone/>
              <a:defRPr sz="378" b="1"/>
            </a:lvl2pPr>
            <a:lvl3pPr marL="172730" indent="0">
              <a:buNone/>
              <a:defRPr sz="340" b="1"/>
            </a:lvl3pPr>
            <a:lvl4pPr marL="259095" indent="0">
              <a:buNone/>
              <a:defRPr sz="302" b="1"/>
            </a:lvl4pPr>
            <a:lvl5pPr marL="345460" indent="0">
              <a:buNone/>
              <a:defRPr sz="302" b="1"/>
            </a:lvl5pPr>
            <a:lvl6pPr marL="431825" indent="0">
              <a:buNone/>
              <a:defRPr sz="302" b="1"/>
            </a:lvl6pPr>
            <a:lvl7pPr marL="518190" indent="0">
              <a:buNone/>
              <a:defRPr sz="302" b="1"/>
            </a:lvl7pPr>
            <a:lvl8pPr marL="604556" indent="0">
              <a:buNone/>
              <a:defRPr sz="302" b="1"/>
            </a:lvl8pPr>
            <a:lvl9pPr marL="690921" indent="0">
              <a:buNone/>
              <a:defRPr sz="3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6014" y="473181"/>
            <a:ext cx="811223" cy="695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608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72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730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86360"/>
            <a:ext cx="615436" cy="302260"/>
          </a:xfrm>
        </p:spPr>
        <p:txBody>
          <a:bodyPr anchor="b"/>
          <a:lstStyle>
            <a:lvl1pPr>
              <a:defRPr sz="6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23" y="186514"/>
            <a:ext cx="966014" cy="920574"/>
          </a:xfrm>
        </p:spPr>
        <p:txBody>
          <a:bodyPr/>
          <a:lstStyle>
            <a:lvl1pPr>
              <a:defRPr sz="604"/>
            </a:lvl1pPr>
            <a:lvl2pPr>
              <a:defRPr sz="529"/>
            </a:lvl2pPr>
            <a:lvl3pPr>
              <a:defRPr sz="453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36" y="388620"/>
            <a:ext cx="615436" cy="719967"/>
          </a:xfrm>
        </p:spPr>
        <p:txBody>
          <a:bodyPr/>
          <a:lstStyle>
            <a:lvl1pPr marL="0" indent="0">
              <a:buNone/>
              <a:defRPr sz="302"/>
            </a:lvl1pPr>
            <a:lvl2pPr marL="86365" indent="0">
              <a:buNone/>
              <a:defRPr sz="264"/>
            </a:lvl2pPr>
            <a:lvl3pPr marL="172730" indent="0">
              <a:buNone/>
              <a:defRPr sz="227"/>
            </a:lvl3pPr>
            <a:lvl4pPr marL="259095" indent="0">
              <a:buNone/>
              <a:defRPr sz="189"/>
            </a:lvl4pPr>
            <a:lvl5pPr marL="345460" indent="0">
              <a:buNone/>
              <a:defRPr sz="189"/>
            </a:lvl5pPr>
            <a:lvl6pPr marL="431825" indent="0">
              <a:buNone/>
              <a:defRPr sz="189"/>
            </a:lvl6pPr>
            <a:lvl7pPr marL="518190" indent="0">
              <a:buNone/>
              <a:defRPr sz="189"/>
            </a:lvl7pPr>
            <a:lvl8pPr marL="604556" indent="0">
              <a:buNone/>
              <a:defRPr sz="189"/>
            </a:lvl8pPr>
            <a:lvl9pPr marL="690921" indent="0">
              <a:buNone/>
              <a:defRPr sz="1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699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86360"/>
            <a:ext cx="615436" cy="302260"/>
          </a:xfrm>
        </p:spPr>
        <p:txBody>
          <a:bodyPr anchor="b"/>
          <a:lstStyle>
            <a:lvl1pPr>
              <a:defRPr sz="6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223" y="186514"/>
            <a:ext cx="966014" cy="920574"/>
          </a:xfrm>
        </p:spPr>
        <p:txBody>
          <a:bodyPr anchor="t"/>
          <a:lstStyle>
            <a:lvl1pPr marL="0" indent="0">
              <a:buNone/>
              <a:defRPr sz="604"/>
            </a:lvl1pPr>
            <a:lvl2pPr marL="86365" indent="0">
              <a:buNone/>
              <a:defRPr sz="529"/>
            </a:lvl2pPr>
            <a:lvl3pPr marL="172730" indent="0">
              <a:buNone/>
              <a:defRPr sz="453"/>
            </a:lvl3pPr>
            <a:lvl4pPr marL="259095" indent="0">
              <a:buNone/>
              <a:defRPr sz="378"/>
            </a:lvl4pPr>
            <a:lvl5pPr marL="345460" indent="0">
              <a:buNone/>
              <a:defRPr sz="378"/>
            </a:lvl5pPr>
            <a:lvl6pPr marL="431825" indent="0">
              <a:buNone/>
              <a:defRPr sz="378"/>
            </a:lvl6pPr>
            <a:lvl7pPr marL="518190" indent="0">
              <a:buNone/>
              <a:defRPr sz="378"/>
            </a:lvl7pPr>
            <a:lvl8pPr marL="604556" indent="0">
              <a:buNone/>
              <a:defRPr sz="378"/>
            </a:lvl8pPr>
            <a:lvl9pPr marL="690921" indent="0">
              <a:buNone/>
              <a:defRPr sz="37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36" y="388620"/>
            <a:ext cx="615436" cy="719967"/>
          </a:xfrm>
        </p:spPr>
        <p:txBody>
          <a:bodyPr/>
          <a:lstStyle>
            <a:lvl1pPr marL="0" indent="0">
              <a:buNone/>
              <a:defRPr sz="302"/>
            </a:lvl1pPr>
            <a:lvl2pPr marL="86365" indent="0">
              <a:buNone/>
              <a:defRPr sz="264"/>
            </a:lvl2pPr>
            <a:lvl3pPr marL="172730" indent="0">
              <a:buNone/>
              <a:defRPr sz="227"/>
            </a:lvl3pPr>
            <a:lvl4pPr marL="259095" indent="0">
              <a:buNone/>
              <a:defRPr sz="189"/>
            </a:lvl4pPr>
            <a:lvl5pPr marL="345460" indent="0">
              <a:buNone/>
              <a:defRPr sz="189"/>
            </a:lvl5pPr>
            <a:lvl6pPr marL="431825" indent="0">
              <a:buNone/>
              <a:defRPr sz="189"/>
            </a:lvl6pPr>
            <a:lvl7pPr marL="518190" indent="0">
              <a:buNone/>
              <a:defRPr sz="189"/>
            </a:lvl7pPr>
            <a:lvl8pPr marL="604556" indent="0">
              <a:buNone/>
              <a:defRPr sz="189"/>
            </a:lvl8pPr>
            <a:lvl9pPr marL="690921" indent="0">
              <a:buNone/>
              <a:defRPr sz="1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0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87" y="68968"/>
            <a:ext cx="1645801" cy="250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87" y="344840"/>
            <a:ext cx="1645801" cy="821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87" y="1200644"/>
            <a:ext cx="42933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9498C-427D-C242-847C-0FDAE520F637}" type="datetimeFigureOut">
              <a:rPr lang="en-NL" smtClean="0"/>
              <a:t>02/10/2024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83" y="1200644"/>
            <a:ext cx="64400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649" y="1200644"/>
            <a:ext cx="42933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58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2730" rtl="0" eaLnBrk="1" latinLnBrk="0" hangingPunct="1">
        <a:lnSpc>
          <a:spcPct val="90000"/>
        </a:lnSpc>
        <a:spcBef>
          <a:spcPct val="0"/>
        </a:spcBef>
        <a:buNone/>
        <a:defRPr sz="8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3" indent="-43183" algn="l" defTabSz="17273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1pPr>
      <a:lvl2pPr marL="12954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1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30227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4pPr>
      <a:lvl5pPr marL="38864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5pPr>
      <a:lvl6pPr marL="47500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6137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4773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73410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1pPr>
      <a:lvl2pPr marL="8636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2pPr>
      <a:lvl3pPr marL="17273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3pPr>
      <a:lvl4pPr marL="25909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4pPr>
      <a:lvl5pPr marL="34546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5pPr>
      <a:lvl6pPr marL="43182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1819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04556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690921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6E34F7C-5B2A-61A2-194C-4035F13C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1691" y="422532"/>
            <a:ext cx="594298" cy="68820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D89CE9-3561-164C-E8AA-F53167B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4686" y="431026"/>
            <a:ext cx="679708" cy="679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FA504D-5009-CC00-731F-08A548CF5FE7}"/>
              </a:ext>
            </a:extLst>
          </p:cNvPr>
          <p:cNvSpPr txBox="1"/>
          <p:nvPr/>
        </p:nvSpPr>
        <p:spPr>
          <a:xfrm>
            <a:off x="-13728" y="-64282"/>
            <a:ext cx="195919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sz="1600" b="1" dirty="0"/>
              <a:t>Need Assistance?</a:t>
            </a:r>
          </a:p>
          <a:p>
            <a:pPr algn="ctr"/>
            <a:r>
              <a:rPr lang="en-NL" sz="1100" dirty="0"/>
              <a:t>Ask our </a:t>
            </a:r>
            <a:r>
              <a:rPr lang="en-NL" sz="1100" b="1" dirty="0"/>
              <a:t>AMR for R Assistant!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58F88-0780-4F40-34A3-39EEBB8AEC16}"/>
              </a:ext>
            </a:extLst>
          </p:cNvPr>
          <p:cNvSpPr txBox="1"/>
          <p:nvPr/>
        </p:nvSpPr>
        <p:spPr>
          <a:xfrm>
            <a:off x="-67427" y="1110734"/>
            <a:ext cx="206659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>
                <a:solidFill>
                  <a:srgbClr val="128F76"/>
                </a:solidFill>
              </a:rPr>
              <a:t>https://</a:t>
            </a:r>
            <a:r>
              <a:rPr lang="en-GB" sz="600" dirty="0" err="1">
                <a:solidFill>
                  <a:srgbClr val="128F76"/>
                </a:solidFill>
              </a:rPr>
              <a:t>chatgpt.com</a:t>
            </a:r>
            <a:r>
              <a:rPr lang="en-GB" sz="600" dirty="0">
                <a:solidFill>
                  <a:srgbClr val="128F76"/>
                </a:solidFill>
              </a:rPr>
              <a:t>/g/g-M4UNLwFi5-amr-for-r-assistant</a:t>
            </a:r>
            <a:endParaRPr lang="en-NL" sz="600" dirty="0">
              <a:solidFill>
                <a:srgbClr val="128F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8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19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Berends, MS (mmb)</dc:creator>
  <cp:lastModifiedBy>Berends, MS (mmb)</cp:lastModifiedBy>
  <cp:revision>1</cp:revision>
  <dcterms:created xsi:type="dcterms:W3CDTF">2024-10-02T06:52:09Z</dcterms:created>
  <dcterms:modified xsi:type="dcterms:W3CDTF">2024-10-02T07:56:07Z</dcterms:modified>
</cp:coreProperties>
</file>