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908175" cy="129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998"/>
    <a:srgbClr val="128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400" d="100"/>
          <a:sy n="400" d="100"/>
        </p:scale>
        <p:origin x="288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13" y="212002"/>
            <a:ext cx="1621949" cy="450991"/>
          </a:xfrm>
        </p:spPr>
        <p:txBody>
          <a:bodyPr anchor="b"/>
          <a:lstStyle>
            <a:lvl1pPr algn="ctr"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22" y="680385"/>
            <a:ext cx="1431131" cy="312755"/>
          </a:xfrm>
        </p:spPr>
        <p:txBody>
          <a:bodyPr/>
          <a:lstStyle>
            <a:lvl1pPr marL="0" indent="0" algn="ctr">
              <a:buNone/>
              <a:defRPr sz="453"/>
            </a:lvl1pPr>
            <a:lvl2pPr marL="86365" indent="0" algn="ctr">
              <a:buNone/>
              <a:defRPr sz="378"/>
            </a:lvl2pPr>
            <a:lvl3pPr marL="172730" indent="0" algn="ctr">
              <a:buNone/>
              <a:defRPr sz="340"/>
            </a:lvl3pPr>
            <a:lvl4pPr marL="259095" indent="0" algn="ctr">
              <a:buNone/>
              <a:defRPr sz="302"/>
            </a:lvl4pPr>
            <a:lvl5pPr marL="345460" indent="0" algn="ctr">
              <a:buNone/>
              <a:defRPr sz="302"/>
            </a:lvl5pPr>
            <a:lvl6pPr marL="431825" indent="0" algn="ctr">
              <a:buNone/>
              <a:defRPr sz="302"/>
            </a:lvl6pPr>
            <a:lvl7pPr marL="518190" indent="0" algn="ctr">
              <a:buNone/>
              <a:defRPr sz="302"/>
            </a:lvl7pPr>
            <a:lvl8pPr marL="604556" indent="0" algn="ctr">
              <a:buNone/>
              <a:defRPr sz="302"/>
            </a:lvl8pPr>
            <a:lvl9pPr marL="690921" indent="0" algn="ctr">
              <a:buNone/>
              <a:defRPr sz="30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1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740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538" y="68968"/>
            <a:ext cx="411450" cy="10977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87" y="68968"/>
            <a:ext cx="1210499" cy="10977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5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93" y="322951"/>
            <a:ext cx="1645801" cy="538850"/>
          </a:xfrm>
        </p:spPr>
        <p:txBody>
          <a:bodyPr anchor="b"/>
          <a:lstStyle>
            <a:lvl1pPr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93" y="866899"/>
            <a:ext cx="1645801" cy="283369"/>
          </a:xfrm>
        </p:spPr>
        <p:txBody>
          <a:bodyPr/>
          <a:lstStyle>
            <a:lvl1pPr marL="0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1pPr>
            <a:lvl2pPr marL="8636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2pPr>
            <a:lvl3pPr marL="17273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3pPr>
            <a:lvl4pPr marL="25909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4pPr>
            <a:lvl5pPr marL="34546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5pPr>
            <a:lvl6pPr marL="43182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6pPr>
            <a:lvl7pPr marL="51819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7pPr>
            <a:lvl8pPr marL="604556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8pPr>
            <a:lvl9pPr marL="690921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9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87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014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60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68968"/>
            <a:ext cx="1645801" cy="250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36" y="317553"/>
            <a:ext cx="807247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36" y="473181"/>
            <a:ext cx="807247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14" y="317553"/>
            <a:ext cx="811223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6014" y="473181"/>
            <a:ext cx="811223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0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2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3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23" y="186514"/>
            <a:ext cx="966014" cy="920574"/>
          </a:xfrm>
        </p:spPr>
        <p:txBody>
          <a:bodyPr/>
          <a:lstStyle>
            <a:lvl1pPr>
              <a:defRPr sz="604"/>
            </a:lvl1pPr>
            <a:lvl2pPr>
              <a:defRPr sz="529"/>
            </a:lvl2pPr>
            <a:lvl3pPr>
              <a:defRPr sz="453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69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223" y="186514"/>
            <a:ext cx="966014" cy="920574"/>
          </a:xfrm>
        </p:spPr>
        <p:txBody>
          <a:bodyPr anchor="t"/>
          <a:lstStyle>
            <a:lvl1pPr marL="0" indent="0">
              <a:buNone/>
              <a:defRPr sz="604"/>
            </a:lvl1pPr>
            <a:lvl2pPr marL="86365" indent="0">
              <a:buNone/>
              <a:defRPr sz="529"/>
            </a:lvl2pPr>
            <a:lvl3pPr marL="172730" indent="0">
              <a:buNone/>
              <a:defRPr sz="453"/>
            </a:lvl3pPr>
            <a:lvl4pPr marL="259095" indent="0">
              <a:buNone/>
              <a:defRPr sz="378"/>
            </a:lvl4pPr>
            <a:lvl5pPr marL="345460" indent="0">
              <a:buNone/>
              <a:defRPr sz="378"/>
            </a:lvl5pPr>
            <a:lvl6pPr marL="431825" indent="0">
              <a:buNone/>
              <a:defRPr sz="378"/>
            </a:lvl6pPr>
            <a:lvl7pPr marL="518190" indent="0">
              <a:buNone/>
              <a:defRPr sz="378"/>
            </a:lvl7pPr>
            <a:lvl8pPr marL="604556" indent="0">
              <a:buNone/>
              <a:defRPr sz="378"/>
            </a:lvl8pPr>
            <a:lvl9pPr marL="690921" indent="0">
              <a:buNone/>
              <a:defRPr sz="37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0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87" y="68968"/>
            <a:ext cx="1645801" cy="25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87" y="344840"/>
            <a:ext cx="1645801" cy="8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87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9498C-427D-C242-847C-0FDAE520F637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83" y="1200644"/>
            <a:ext cx="64400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649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5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2730" rtl="0" eaLnBrk="1" latinLnBrk="0" hangingPunct="1">
        <a:lnSpc>
          <a:spcPct val="90000"/>
        </a:lnSpc>
        <a:spcBef>
          <a:spcPct val="0"/>
        </a:spcBef>
        <a:buNone/>
        <a:defRPr sz="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3" indent="-43183" algn="l" defTabSz="17273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1pPr>
      <a:lvl2pPr marL="12954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1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30227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8864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7500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6137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4773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73410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1pPr>
      <a:lvl2pPr marL="8636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7273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3pPr>
      <a:lvl4pPr marL="25909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4546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3182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1819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04556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690921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2D89CE9-3561-164C-E8AA-F53167BB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56" y="570041"/>
            <a:ext cx="598431" cy="598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FA504D-5009-CC00-731F-08A548CF5FE7}"/>
              </a:ext>
            </a:extLst>
          </p:cNvPr>
          <p:cNvSpPr txBox="1"/>
          <p:nvPr/>
        </p:nvSpPr>
        <p:spPr>
          <a:xfrm>
            <a:off x="0" y="-64282"/>
            <a:ext cx="1908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/>
              <a:t>Need Assistance?</a:t>
            </a:r>
          </a:p>
          <a:p>
            <a:pPr algn="ctr"/>
            <a:r>
              <a:rPr lang="en-NL" sz="1100" dirty="0"/>
              <a:t>Click here to ask our</a:t>
            </a:r>
            <a:br>
              <a:rPr lang="en-NL" sz="1100" dirty="0"/>
            </a:br>
            <a:r>
              <a:rPr lang="en-NL" sz="1100" b="1" dirty="0">
                <a:solidFill>
                  <a:srgbClr val="306998"/>
                </a:solidFill>
              </a:rPr>
              <a:t>AMR for R Assistant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58F88-0780-4F40-34A3-39EEBB8AEC16}"/>
              </a:ext>
            </a:extLst>
          </p:cNvPr>
          <p:cNvSpPr txBox="1"/>
          <p:nvPr/>
        </p:nvSpPr>
        <p:spPr>
          <a:xfrm>
            <a:off x="0" y="1200982"/>
            <a:ext cx="190817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600" dirty="0">
                <a:solidFill>
                  <a:srgbClr val="306998"/>
                </a:solidFill>
              </a:rPr>
              <a:t>https://</a:t>
            </a:r>
            <a:r>
              <a:rPr lang="en-GB" sz="600" dirty="0" err="1">
                <a:solidFill>
                  <a:srgbClr val="306998"/>
                </a:solidFill>
              </a:rPr>
              <a:t>chatgpt.com</a:t>
            </a:r>
            <a:r>
              <a:rPr lang="en-GB" sz="600" dirty="0">
                <a:solidFill>
                  <a:srgbClr val="306998"/>
                </a:solidFill>
              </a:rPr>
              <a:t>/g/g-M4UNLwFi5-amr-for-r-assistant</a:t>
            </a:r>
            <a:endParaRPr lang="en-NL" sz="600" dirty="0">
              <a:solidFill>
                <a:srgbClr val="306998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11947B-3955-649A-2F0C-C7EE305D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81" y="562562"/>
            <a:ext cx="523234" cy="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Berends, MS (mmb)</dc:creator>
  <cp:lastModifiedBy>Berends, MS (mmb)</cp:lastModifiedBy>
  <cp:revision>3</cp:revision>
  <dcterms:created xsi:type="dcterms:W3CDTF">2024-10-02T06:52:09Z</dcterms:created>
  <dcterms:modified xsi:type="dcterms:W3CDTF">2024-10-09T09:23:09Z</dcterms:modified>
</cp:coreProperties>
</file>