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1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A09A7-5DBC-4CE7-A8A9-3CBE7BB58717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FA8B60-E196-4E7B-9F63-EC3EB08B3424}">
      <dgm:prSet phldrT="[Text]"/>
      <dgm:spPr/>
      <dgm:t>
        <a:bodyPr/>
        <a:lstStyle/>
        <a:p>
          <a:r>
            <a:rPr lang="en-US" dirty="0"/>
            <a:t>Planning and Collection</a:t>
          </a:r>
        </a:p>
      </dgm:t>
    </dgm:pt>
    <dgm:pt modelId="{D9D4200F-9350-4A9D-BFA4-C2739896D506}" type="parTrans" cxnId="{945B6743-30E6-4451-BD0E-62C6501503A4}">
      <dgm:prSet/>
      <dgm:spPr/>
      <dgm:t>
        <a:bodyPr/>
        <a:lstStyle/>
        <a:p>
          <a:endParaRPr lang="en-US"/>
        </a:p>
      </dgm:t>
    </dgm:pt>
    <dgm:pt modelId="{0A01AAEA-E072-4C9C-806A-AF074D20FC02}" type="sibTrans" cxnId="{945B6743-30E6-4451-BD0E-62C6501503A4}">
      <dgm:prSet/>
      <dgm:spPr/>
      <dgm:t>
        <a:bodyPr/>
        <a:lstStyle/>
        <a:p>
          <a:endParaRPr lang="en-US"/>
        </a:p>
      </dgm:t>
    </dgm:pt>
    <dgm:pt modelId="{6BB7F16F-C155-4F81-9409-0C4A8389A6AF}">
      <dgm:prSet phldrT="[Text]"/>
      <dgm:spPr/>
      <dgm:t>
        <a:bodyPr/>
        <a:lstStyle/>
        <a:p>
          <a:r>
            <a:rPr lang="en-US" dirty="0"/>
            <a:t>Ingestion and Storage</a:t>
          </a:r>
        </a:p>
      </dgm:t>
    </dgm:pt>
    <dgm:pt modelId="{17E92D82-917B-4B9F-83FE-556F0644D273}" type="parTrans" cxnId="{2A8871AC-EB52-4CCA-9072-9926FA481120}">
      <dgm:prSet/>
      <dgm:spPr/>
      <dgm:t>
        <a:bodyPr/>
        <a:lstStyle/>
        <a:p>
          <a:endParaRPr lang="en-US"/>
        </a:p>
      </dgm:t>
    </dgm:pt>
    <dgm:pt modelId="{91AB842B-D25D-4AAB-802B-FEC7DC897799}" type="sibTrans" cxnId="{2A8871AC-EB52-4CCA-9072-9926FA481120}">
      <dgm:prSet/>
      <dgm:spPr/>
      <dgm:t>
        <a:bodyPr/>
        <a:lstStyle/>
        <a:p>
          <a:endParaRPr lang="en-US"/>
        </a:p>
      </dgm:t>
    </dgm:pt>
    <dgm:pt modelId="{E8539F5F-D3C7-4AA5-92D0-79651AF7D33C}">
      <dgm:prSet phldrT="[Text]"/>
      <dgm:spPr/>
      <dgm:t>
        <a:bodyPr/>
        <a:lstStyle/>
        <a:p>
          <a:r>
            <a:rPr lang="en-US" dirty="0"/>
            <a:t>Description and Metadata</a:t>
          </a:r>
        </a:p>
      </dgm:t>
    </dgm:pt>
    <dgm:pt modelId="{2C526B4C-84F9-4589-A4DE-3847633F7BD2}" type="parTrans" cxnId="{BA2BE903-6707-460F-8DFE-41EC485DA446}">
      <dgm:prSet/>
      <dgm:spPr/>
      <dgm:t>
        <a:bodyPr/>
        <a:lstStyle/>
        <a:p>
          <a:endParaRPr lang="en-US"/>
        </a:p>
      </dgm:t>
    </dgm:pt>
    <dgm:pt modelId="{7ADC1448-5A94-44E4-B140-9D97C49E3FDB}" type="sibTrans" cxnId="{BA2BE903-6707-460F-8DFE-41EC485DA446}">
      <dgm:prSet/>
      <dgm:spPr/>
      <dgm:t>
        <a:bodyPr/>
        <a:lstStyle/>
        <a:p>
          <a:endParaRPr lang="en-US"/>
        </a:p>
      </dgm:t>
    </dgm:pt>
    <dgm:pt modelId="{E0E04465-A71F-4A7F-84E7-40191A1E8792}">
      <dgm:prSet phldrT="[Text]"/>
      <dgm:spPr/>
      <dgm:t>
        <a:bodyPr/>
        <a:lstStyle/>
        <a:p>
          <a:r>
            <a:rPr lang="en-US" dirty="0"/>
            <a:t>Processing and Quality Assurance</a:t>
          </a:r>
        </a:p>
      </dgm:t>
    </dgm:pt>
    <dgm:pt modelId="{ADC53389-8939-4ECB-9F18-4BB02FB030D8}" type="parTrans" cxnId="{196A8F8A-E3DF-428D-936A-4CD2B6D14CE9}">
      <dgm:prSet/>
      <dgm:spPr/>
      <dgm:t>
        <a:bodyPr/>
        <a:lstStyle/>
        <a:p>
          <a:endParaRPr lang="en-US"/>
        </a:p>
      </dgm:t>
    </dgm:pt>
    <dgm:pt modelId="{50E64659-3D2B-4359-A0AB-84E6B7210879}" type="sibTrans" cxnId="{196A8F8A-E3DF-428D-936A-4CD2B6D14CE9}">
      <dgm:prSet/>
      <dgm:spPr/>
      <dgm:t>
        <a:bodyPr/>
        <a:lstStyle/>
        <a:p>
          <a:endParaRPr lang="en-US"/>
        </a:p>
      </dgm:t>
    </dgm:pt>
    <dgm:pt modelId="{668E800C-2168-4934-924E-DDB0E3D80C30}">
      <dgm:prSet phldrT="[Text]"/>
      <dgm:spPr/>
      <dgm:t>
        <a:bodyPr/>
        <a:lstStyle/>
        <a:p>
          <a:r>
            <a:rPr lang="en-US" dirty="0"/>
            <a:t>Analysis and Utilization</a:t>
          </a:r>
        </a:p>
      </dgm:t>
    </dgm:pt>
    <dgm:pt modelId="{7A15CD35-9670-4B1A-B4A3-284560ABF16C}" type="parTrans" cxnId="{28CAC5E8-9BB8-414C-BBC5-5CE421B67219}">
      <dgm:prSet/>
      <dgm:spPr/>
      <dgm:t>
        <a:bodyPr/>
        <a:lstStyle/>
        <a:p>
          <a:endParaRPr lang="en-US"/>
        </a:p>
      </dgm:t>
    </dgm:pt>
    <dgm:pt modelId="{C2396738-D8B9-4526-B779-206A2AC6C983}" type="sibTrans" cxnId="{28CAC5E8-9BB8-414C-BBC5-5CE421B67219}">
      <dgm:prSet/>
      <dgm:spPr/>
      <dgm:t>
        <a:bodyPr/>
        <a:lstStyle/>
        <a:p>
          <a:endParaRPr lang="en-US"/>
        </a:p>
      </dgm:t>
    </dgm:pt>
    <dgm:pt modelId="{4A32BFBC-3AD3-4799-A2E9-180113D4FAF5}">
      <dgm:prSet phldrT="[Text]"/>
      <dgm:spPr/>
      <dgm:t>
        <a:bodyPr/>
        <a:lstStyle/>
        <a:p>
          <a:r>
            <a:rPr lang="en-US" dirty="0"/>
            <a:t>Preservation and Curation</a:t>
          </a:r>
        </a:p>
      </dgm:t>
    </dgm:pt>
    <dgm:pt modelId="{04C712F2-59FD-414E-B086-9A0C898BC928}" type="parTrans" cxnId="{0120CD40-3D0D-48AF-A25E-3E3C05C13908}">
      <dgm:prSet/>
      <dgm:spPr/>
      <dgm:t>
        <a:bodyPr/>
        <a:lstStyle/>
        <a:p>
          <a:endParaRPr lang="en-US"/>
        </a:p>
      </dgm:t>
    </dgm:pt>
    <dgm:pt modelId="{6E49D883-8601-4DF6-9B06-FA8F43D0178C}" type="sibTrans" cxnId="{0120CD40-3D0D-48AF-A25E-3E3C05C13908}">
      <dgm:prSet/>
      <dgm:spPr/>
      <dgm:t>
        <a:bodyPr/>
        <a:lstStyle/>
        <a:p>
          <a:endParaRPr lang="en-US"/>
        </a:p>
      </dgm:t>
    </dgm:pt>
    <dgm:pt modelId="{93B27AF7-F9B9-4AD9-944E-3F4AA07B78D4}">
      <dgm:prSet phldrT="[Text]"/>
      <dgm:spPr/>
      <dgm:t>
        <a:bodyPr/>
        <a:lstStyle/>
        <a:p>
          <a:r>
            <a:rPr lang="en-US" dirty="0"/>
            <a:t>Publication and Sharing</a:t>
          </a:r>
        </a:p>
      </dgm:t>
    </dgm:pt>
    <dgm:pt modelId="{E6E3E975-97A4-485C-B6BF-71FBCBA4B758}" type="parTrans" cxnId="{7E963FE8-C930-44D5-B470-6FF6D6E5AE96}">
      <dgm:prSet/>
      <dgm:spPr/>
      <dgm:t>
        <a:bodyPr/>
        <a:lstStyle/>
        <a:p>
          <a:endParaRPr lang="en-US"/>
        </a:p>
      </dgm:t>
    </dgm:pt>
    <dgm:pt modelId="{EFC723B5-3263-49C5-A6EC-8C493E7B8D17}" type="sibTrans" cxnId="{7E963FE8-C930-44D5-B470-6FF6D6E5AE96}">
      <dgm:prSet/>
      <dgm:spPr/>
      <dgm:t>
        <a:bodyPr/>
        <a:lstStyle/>
        <a:p>
          <a:endParaRPr lang="en-US"/>
        </a:p>
      </dgm:t>
    </dgm:pt>
    <dgm:pt modelId="{3691F470-A9FF-4E15-81C6-EBECAD53087D}">
      <dgm:prSet phldrT="[Text]"/>
      <dgm:spPr/>
      <dgm:t>
        <a:bodyPr/>
        <a:lstStyle/>
        <a:p>
          <a:r>
            <a:rPr lang="en-US" dirty="0"/>
            <a:t>Archival/Disposal</a:t>
          </a:r>
        </a:p>
      </dgm:t>
    </dgm:pt>
    <dgm:pt modelId="{A60F98E9-E93C-498C-83B9-A81881FCB638}" type="parTrans" cxnId="{F60CB421-D4B7-4452-A056-D2AE24672CE5}">
      <dgm:prSet/>
      <dgm:spPr/>
      <dgm:t>
        <a:bodyPr/>
        <a:lstStyle/>
        <a:p>
          <a:endParaRPr lang="en-US"/>
        </a:p>
      </dgm:t>
    </dgm:pt>
    <dgm:pt modelId="{6AFAE434-2615-4BA4-B175-3167A0E06B7F}" type="sibTrans" cxnId="{F60CB421-D4B7-4452-A056-D2AE24672CE5}">
      <dgm:prSet/>
      <dgm:spPr/>
      <dgm:t>
        <a:bodyPr/>
        <a:lstStyle/>
        <a:p>
          <a:endParaRPr lang="en-US"/>
        </a:p>
      </dgm:t>
    </dgm:pt>
    <dgm:pt modelId="{7259B7AD-FDBD-49BE-9F29-D6733A779E26}" type="pres">
      <dgm:prSet presAssocID="{530A09A7-5DBC-4CE7-A8A9-3CBE7BB58717}" presName="cycle" presStyleCnt="0">
        <dgm:presLayoutVars>
          <dgm:dir/>
          <dgm:resizeHandles val="exact"/>
        </dgm:presLayoutVars>
      </dgm:prSet>
      <dgm:spPr/>
    </dgm:pt>
    <dgm:pt modelId="{86D71E6D-979C-4047-9C7A-11A7382DA670}" type="pres">
      <dgm:prSet presAssocID="{96FA8B60-E196-4E7B-9F63-EC3EB08B3424}" presName="dummy" presStyleCnt="0"/>
      <dgm:spPr/>
    </dgm:pt>
    <dgm:pt modelId="{11773469-AF9E-40CD-9B87-98022BC431BD}" type="pres">
      <dgm:prSet presAssocID="{96FA8B60-E196-4E7B-9F63-EC3EB08B3424}" presName="node" presStyleLbl="revTx" presStyleIdx="0" presStyleCnt="8">
        <dgm:presLayoutVars>
          <dgm:bulletEnabled val="1"/>
        </dgm:presLayoutVars>
      </dgm:prSet>
      <dgm:spPr/>
    </dgm:pt>
    <dgm:pt modelId="{21EA2E0A-7B47-49BD-A446-38E6860F1EA7}" type="pres">
      <dgm:prSet presAssocID="{0A01AAEA-E072-4C9C-806A-AF074D20FC02}" presName="sibTrans" presStyleLbl="node1" presStyleIdx="0" presStyleCnt="8"/>
      <dgm:spPr/>
    </dgm:pt>
    <dgm:pt modelId="{761E999C-9827-4A6A-933F-6ED78F0A2DCC}" type="pres">
      <dgm:prSet presAssocID="{6BB7F16F-C155-4F81-9409-0C4A8389A6AF}" presName="dummy" presStyleCnt="0"/>
      <dgm:spPr/>
    </dgm:pt>
    <dgm:pt modelId="{AE24C7BC-F817-472C-ADB2-667B5951E184}" type="pres">
      <dgm:prSet presAssocID="{6BB7F16F-C155-4F81-9409-0C4A8389A6AF}" presName="node" presStyleLbl="revTx" presStyleIdx="1" presStyleCnt="8">
        <dgm:presLayoutVars>
          <dgm:bulletEnabled val="1"/>
        </dgm:presLayoutVars>
      </dgm:prSet>
      <dgm:spPr/>
    </dgm:pt>
    <dgm:pt modelId="{02805950-FC17-41F9-AE1E-A71886A11A7A}" type="pres">
      <dgm:prSet presAssocID="{91AB842B-D25D-4AAB-802B-FEC7DC897799}" presName="sibTrans" presStyleLbl="node1" presStyleIdx="1" presStyleCnt="8"/>
      <dgm:spPr/>
    </dgm:pt>
    <dgm:pt modelId="{BD8DAC59-3E2C-4FC8-9743-24C0B4CC7656}" type="pres">
      <dgm:prSet presAssocID="{E8539F5F-D3C7-4AA5-92D0-79651AF7D33C}" presName="dummy" presStyleCnt="0"/>
      <dgm:spPr/>
    </dgm:pt>
    <dgm:pt modelId="{C75B2D5C-36FB-439E-9FB2-E9F64DEB68D9}" type="pres">
      <dgm:prSet presAssocID="{E8539F5F-D3C7-4AA5-92D0-79651AF7D33C}" presName="node" presStyleLbl="revTx" presStyleIdx="2" presStyleCnt="8">
        <dgm:presLayoutVars>
          <dgm:bulletEnabled val="1"/>
        </dgm:presLayoutVars>
      </dgm:prSet>
      <dgm:spPr/>
    </dgm:pt>
    <dgm:pt modelId="{9094FC48-EBAA-4C92-B818-64C35CA6CFFF}" type="pres">
      <dgm:prSet presAssocID="{7ADC1448-5A94-44E4-B140-9D97C49E3FDB}" presName="sibTrans" presStyleLbl="node1" presStyleIdx="2" presStyleCnt="8"/>
      <dgm:spPr/>
    </dgm:pt>
    <dgm:pt modelId="{EBF862EE-F480-4E0A-8DDE-5FD36542C63B}" type="pres">
      <dgm:prSet presAssocID="{E0E04465-A71F-4A7F-84E7-40191A1E8792}" presName="dummy" presStyleCnt="0"/>
      <dgm:spPr/>
    </dgm:pt>
    <dgm:pt modelId="{37198012-A4CB-48D3-A3FB-11914679083A}" type="pres">
      <dgm:prSet presAssocID="{E0E04465-A71F-4A7F-84E7-40191A1E8792}" presName="node" presStyleLbl="revTx" presStyleIdx="3" presStyleCnt="8">
        <dgm:presLayoutVars>
          <dgm:bulletEnabled val="1"/>
        </dgm:presLayoutVars>
      </dgm:prSet>
      <dgm:spPr/>
    </dgm:pt>
    <dgm:pt modelId="{0EDBD617-BD7C-4A0D-B342-9339276B9BA0}" type="pres">
      <dgm:prSet presAssocID="{50E64659-3D2B-4359-A0AB-84E6B7210879}" presName="sibTrans" presStyleLbl="node1" presStyleIdx="3" presStyleCnt="8"/>
      <dgm:spPr/>
    </dgm:pt>
    <dgm:pt modelId="{A02FE5A4-34DB-42E4-8A7F-3E1E6C1A519F}" type="pres">
      <dgm:prSet presAssocID="{668E800C-2168-4934-924E-DDB0E3D80C30}" presName="dummy" presStyleCnt="0"/>
      <dgm:spPr/>
    </dgm:pt>
    <dgm:pt modelId="{12190145-3B07-4B49-B0D5-3223CA469F5F}" type="pres">
      <dgm:prSet presAssocID="{668E800C-2168-4934-924E-DDB0E3D80C30}" presName="node" presStyleLbl="revTx" presStyleIdx="4" presStyleCnt="8">
        <dgm:presLayoutVars>
          <dgm:bulletEnabled val="1"/>
        </dgm:presLayoutVars>
      </dgm:prSet>
      <dgm:spPr/>
    </dgm:pt>
    <dgm:pt modelId="{9F90E9B0-98B6-4EEE-9FBD-3DC47A59379D}" type="pres">
      <dgm:prSet presAssocID="{C2396738-D8B9-4526-B779-206A2AC6C983}" presName="sibTrans" presStyleLbl="node1" presStyleIdx="4" presStyleCnt="8"/>
      <dgm:spPr/>
    </dgm:pt>
    <dgm:pt modelId="{8FAFC222-3D36-442E-A895-1235D4FE393B}" type="pres">
      <dgm:prSet presAssocID="{4A32BFBC-3AD3-4799-A2E9-180113D4FAF5}" presName="dummy" presStyleCnt="0"/>
      <dgm:spPr/>
    </dgm:pt>
    <dgm:pt modelId="{2A187450-F79B-45E3-BC50-4D90BC74FB3B}" type="pres">
      <dgm:prSet presAssocID="{4A32BFBC-3AD3-4799-A2E9-180113D4FAF5}" presName="node" presStyleLbl="revTx" presStyleIdx="5" presStyleCnt="8">
        <dgm:presLayoutVars>
          <dgm:bulletEnabled val="1"/>
        </dgm:presLayoutVars>
      </dgm:prSet>
      <dgm:spPr/>
    </dgm:pt>
    <dgm:pt modelId="{4ADEAE03-D64D-4889-9DFF-9BB3F8013AAB}" type="pres">
      <dgm:prSet presAssocID="{6E49D883-8601-4DF6-9B06-FA8F43D0178C}" presName="sibTrans" presStyleLbl="node1" presStyleIdx="5" presStyleCnt="8"/>
      <dgm:spPr/>
    </dgm:pt>
    <dgm:pt modelId="{F16749A9-46A0-4461-8793-028D220EA43C}" type="pres">
      <dgm:prSet presAssocID="{93B27AF7-F9B9-4AD9-944E-3F4AA07B78D4}" presName="dummy" presStyleCnt="0"/>
      <dgm:spPr/>
    </dgm:pt>
    <dgm:pt modelId="{F5C2FA44-B52B-4F80-91F5-428AD749B81F}" type="pres">
      <dgm:prSet presAssocID="{93B27AF7-F9B9-4AD9-944E-3F4AA07B78D4}" presName="node" presStyleLbl="revTx" presStyleIdx="6" presStyleCnt="8">
        <dgm:presLayoutVars>
          <dgm:bulletEnabled val="1"/>
        </dgm:presLayoutVars>
      </dgm:prSet>
      <dgm:spPr/>
    </dgm:pt>
    <dgm:pt modelId="{A4BAC6F1-912B-47C0-8C6B-D803DB2247F5}" type="pres">
      <dgm:prSet presAssocID="{EFC723B5-3263-49C5-A6EC-8C493E7B8D17}" presName="sibTrans" presStyleLbl="node1" presStyleIdx="6" presStyleCnt="8"/>
      <dgm:spPr/>
    </dgm:pt>
    <dgm:pt modelId="{F39E5E69-40F7-4995-8660-05903300FB22}" type="pres">
      <dgm:prSet presAssocID="{3691F470-A9FF-4E15-81C6-EBECAD53087D}" presName="dummy" presStyleCnt="0"/>
      <dgm:spPr/>
    </dgm:pt>
    <dgm:pt modelId="{13D8804F-3D27-446C-929B-F0954CF9AE4A}" type="pres">
      <dgm:prSet presAssocID="{3691F470-A9FF-4E15-81C6-EBECAD53087D}" presName="node" presStyleLbl="revTx" presStyleIdx="7" presStyleCnt="8">
        <dgm:presLayoutVars>
          <dgm:bulletEnabled val="1"/>
        </dgm:presLayoutVars>
      </dgm:prSet>
      <dgm:spPr/>
    </dgm:pt>
    <dgm:pt modelId="{0905EAFC-27C5-489C-B231-BB127DE018A6}" type="pres">
      <dgm:prSet presAssocID="{6AFAE434-2615-4BA4-B175-3167A0E06B7F}" presName="sibTrans" presStyleLbl="node1" presStyleIdx="7" presStyleCnt="8"/>
      <dgm:spPr/>
    </dgm:pt>
  </dgm:ptLst>
  <dgm:cxnLst>
    <dgm:cxn modelId="{BA2BE903-6707-460F-8DFE-41EC485DA446}" srcId="{530A09A7-5DBC-4CE7-A8A9-3CBE7BB58717}" destId="{E8539F5F-D3C7-4AA5-92D0-79651AF7D33C}" srcOrd="2" destOrd="0" parTransId="{2C526B4C-84F9-4589-A4DE-3847633F7BD2}" sibTransId="{7ADC1448-5A94-44E4-B140-9D97C49E3FDB}"/>
    <dgm:cxn modelId="{D8E8DB1C-1356-4623-B4F7-910915E2F0CB}" type="presOf" srcId="{668E800C-2168-4934-924E-DDB0E3D80C30}" destId="{12190145-3B07-4B49-B0D5-3223CA469F5F}" srcOrd="0" destOrd="0" presId="urn:microsoft.com/office/officeart/2005/8/layout/cycle1"/>
    <dgm:cxn modelId="{59E6F01F-DACD-4CB8-81A6-6A3FA7770631}" type="presOf" srcId="{E8539F5F-D3C7-4AA5-92D0-79651AF7D33C}" destId="{C75B2D5C-36FB-439E-9FB2-E9F64DEB68D9}" srcOrd="0" destOrd="0" presId="urn:microsoft.com/office/officeart/2005/8/layout/cycle1"/>
    <dgm:cxn modelId="{48BB3920-F4FD-4E9E-81E9-B09B8D3EDB51}" type="presOf" srcId="{C2396738-D8B9-4526-B779-206A2AC6C983}" destId="{9F90E9B0-98B6-4EEE-9FBD-3DC47A59379D}" srcOrd="0" destOrd="0" presId="urn:microsoft.com/office/officeart/2005/8/layout/cycle1"/>
    <dgm:cxn modelId="{F60CB421-D4B7-4452-A056-D2AE24672CE5}" srcId="{530A09A7-5DBC-4CE7-A8A9-3CBE7BB58717}" destId="{3691F470-A9FF-4E15-81C6-EBECAD53087D}" srcOrd="7" destOrd="0" parTransId="{A60F98E9-E93C-498C-83B9-A81881FCB638}" sibTransId="{6AFAE434-2615-4BA4-B175-3167A0E06B7F}"/>
    <dgm:cxn modelId="{5448A22B-B41F-4A66-896C-C726D7979590}" type="presOf" srcId="{6AFAE434-2615-4BA4-B175-3167A0E06B7F}" destId="{0905EAFC-27C5-489C-B231-BB127DE018A6}" srcOrd="0" destOrd="0" presId="urn:microsoft.com/office/officeart/2005/8/layout/cycle1"/>
    <dgm:cxn modelId="{893F3B33-9E4E-416F-8B36-D870C251FB05}" type="presOf" srcId="{6E49D883-8601-4DF6-9B06-FA8F43D0178C}" destId="{4ADEAE03-D64D-4889-9DFF-9BB3F8013AAB}" srcOrd="0" destOrd="0" presId="urn:microsoft.com/office/officeart/2005/8/layout/cycle1"/>
    <dgm:cxn modelId="{0120CD40-3D0D-48AF-A25E-3E3C05C13908}" srcId="{530A09A7-5DBC-4CE7-A8A9-3CBE7BB58717}" destId="{4A32BFBC-3AD3-4799-A2E9-180113D4FAF5}" srcOrd="5" destOrd="0" parTransId="{04C712F2-59FD-414E-B086-9A0C898BC928}" sibTransId="{6E49D883-8601-4DF6-9B06-FA8F43D0178C}"/>
    <dgm:cxn modelId="{945B6743-30E6-4451-BD0E-62C6501503A4}" srcId="{530A09A7-5DBC-4CE7-A8A9-3CBE7BB58717}" destId="{96FA8B60-E196-4E7B-9F63-EC3EB08B3424}" srcOrd="0" destOrd="0" parTransId="{D9D4200F-9350-4A9D-BFA4-C2739896D506}" sibTransId="{0A01AAEA-E072-4C9C-806A-AF074D20FC02}"/>
    <dgm:cxn modelId="{E744C665-1B1F-4E5F-A071-C3D031EB3A41}" type="presOf" srcId="{93B27AF7-F9B9-4AD9-944E-3F4AA07B78D4}" destId="{F5C2FA44-B52B-4F80-91F5-428AD749B81F}" srcOrd="0" destOrd="0" presId="urn:microsoft.com/office/officeart/2005/8/layout/cycle1"/>
    <dgm:cxn modelId="{4D436866-2D3A-46BD-BB29-17353325F253}" type="presOf" srcId="{91AB842B-D25D-4AAB-802B-FEC7DC897799}" destId="{02805950-FC17-41F9-AE1E-A71886A11A7A}" srcOrd="0" destOrd="0" presId="urn:microsoft.com/office/officeart/2005/8/layout/cycle1"/>
    <dgm:cxn modelId="{90489E78-EED0-42D5-A1FE-8068A0E6FF0F}" type="presOf" srcId="{0A01AAEA-E072-4C9C-806A-AF074D20FC02}" destId="{21EA2E0A-7B47-49BD-A446-38E6860F1EA7}" srcOrd="0" destOrd="0" presId="urn:microsoft.com/office/officeart/2005/8/layout/cycle1"/>
    <dgm:cxn modelId="{F7773B7A-1082-40C4-A758-FCD98F75697C}" type="presOf" srcId="{EFC723B5-3263-49C5-A6EC-8C493E7B8D17}" destId="{A4BAC6F1-912B-47C0-8C6B-D803DB2247F5}" srcOrd="0" destOrd="0" presId="urn:microsoft.com/office/officeart/2005/8/layout/cycle1"/>
    <dgm:cxn modelId="{B80D2985-28BD-4292-901D-C8024749B1DD}" type="presOf" srcId="{530A09A7-5DBC-4CE7-A8A9-3CBE7BB58717}" destId="{7259B7AD-FDBD-49BE-9F29-D6733A779E26}" srcOrd="0" destOrd="0" presId="urn:microsoft.com/office/officeart/2005/8/layout/cycle1"/>
    <dgm:cxn modelId="{196A8F8A-E3DF-428D-936A-4CD2B6D14CE9}" srcId="{530A09A7-5DBC-4CE7-A8A9-3CBE7BB58717}" destId="{E0E04465-A71F-4A7F-84E7-40191A1E8792}" srcOrd="3" destOrd="0" parTransId="{ADC53389-8939-4ECB-9F18-4BB02FB030D8}" sibTransId="{50E64659-3D2B-4359-A0AB-84E6B7210879}"/>
    <dgm:cxn modelId="{C6DE958B-624F-4CFD-B2D8-20FF518A6D65}" type="presOf" srcId="{7ADC1448-5A94-44E4-B140-9D97C49E3FDB}" destId="{9094FC48-EBAA-4C92-B818-64C35CA6CFFF}" srcOrd="0" destOrd="0" presId="urn:microsoft.com/office/officeart/2005/8/layout/cycle1"/>
    <dgm:cxn modelId="{2A8871AC-EB52-4CCA-9072-9926FA481120}" srcId="{530A09A7-5DBC-4CE7-A8A9-3CBE7BB58717}" destId="{6BB7F16F-C155-4F81-9409-0C4A8389A6AF}" srcOrd="1" destOrd="0" parTransId="{17E92D82-917B-4B9F-83FE-556F0644D273}" sibTransId="{91AB842B-D25D-4AAB-802B-FEC7DC897799}"/>
    <dgm:cxn modelId="{C9B3D2AC-CFF1-4A9A-B79A-3A0C35A80AA9}" type="presOf" srcId="{96FA8B60-E196-4E7B-9F63-EC3EB08B3424}" destId="{11773469-AF9E-40CD-9B87-98022BC431BD}" srcOrd="0" destOrd="0" presId="urn:microsoft.com/office/officeart/2005/8/layout/cycle1"/>
    <dgm:cxn modelId="{DAEA6AE3-0C00-4750-B3C4-B423CA65BF2A}" type="presOf" srcId="{6BB7F16F-C155-4F81-9409-0C4A8389A6AF}" destId="{AE24C7BC-F817-472C-ADB2-667B5951E184}" srcOrd="0" destOrd="0" presId="urn:microsoft.com/office/officeart/2005/8/layout/cycle1"/>
    <dgm:cxn modelId="{7E963FE8-C930-44D5-B470-6FF6D6E5AE96}" srcId="{530A09A7-5DBC-4CE7-A8A9-3CBE7BB58717}" destId="{93B27AF7-F9B9-4AD9-944E-3F4AA07B78D4}" srcOrd="6" destOrd="0" parTransId="{E6E3E975-97A4-485C-B6BF-71FBCBA4B758}" sibTransId="{EFC723B5-3263-49C5-A6EC-8C493E7B8D17}"/>
    <dgm:cxn modelId="{A3148EE8-8486-457F-A500-7F3DE602770D}" type="presOf" srcId="{E0E04465-A71F-4A7F-84E7-40191A1E8792}" destId="{37198012-A4CB-48D3-A3FB-11914679083A}" srcOrd="0" destOrd="0" presId="urn:microsoft.com/office/officeart/2005/8/layout/cycle1"/>
    <dgm:cxn modelId="{A705BDE8-234C-4BAF-9408-1171BB7DBE19}" type="presOf" srcId="{50E64659-3D2B-4359-A0AB-84E6B7210879}" destId="{0EDBD617-BD7C-4A0D-B342-9339276B9BA0}" srcOrd="0" destOrd="0" presId="urn:microsoft.com/office/officeart/2005/8/layout/cycle1"/>
    <dgm:cxn modelId="{28CAC5E8-9BB8-414C-BBC5-5CE421B67219}" srcId="{530A09A7-5DBC-4CE7-A8A9-3CBE7BB58717}" destId="{668E800C-2168-4934-924E-DDB0E3D80C30}" srcOrd="4" destOrd="0" parTransId="{7A15CD35-9670-4B1A-B4A3-284560ABF16C}" sibTransId="{C2396738-D8B9-4526-B779-206A2AC6C983}"/>
    <dgm:cxn modelId="{6B75CDEF-79A6-468C-9D62-31D3955446AD}" type="presOf" srcId="{3691F470-A9FF-4E15-81C6-EBECAD53087D}" destId="{13D8804F-3D27-446C-929B-F0954CF9AE4A}" srcOrd="0" destOrd="0" presId="urn:microsoft.com/office/officeart/2005/8/layout/cycle1"/>
    <dgm:cxn modelId="{CA1439F8-3EEE-46B6-93A6-F70621FF1D0E}" type="presOf" srcId="{4A32BFBC-3AD3-4799-A2E9-180113D4FAF5}" destId="{2A187450-F79B-45E3-BC50-4D90BC74FB3B}" srcOrd="0" destOrd="0" presId="urn:microsoft.com/office/officeart/2005/8/layout/cycle1"/>
    <dgm:cxn modelId="{770A7382-1BF4-4D3F-8486-DDA0B221827C}" type="presParOf" srcId="{7259B7AD-FDBD-49BE-9F29-D6733A779E26}" destId="{86D71E6D-979C-4047-9C7A-11A7382DA670}" srcOrd="0" destOrd="0" presId="urn:microsoft.com/office/officeart/2005/8/layout/cycle1"/>
    <dgm:cxn modelId="{405FC34F-239E-4565-82FA-87462FA959B4}" type="presParOf" srcId="{7259B7AD-FDBD-49BE-9F29-D6733A779E26}" destId="{11773469-AF9E-40CD-9B87-98022BC431BD}" srcOrd="1" destOrd="0" presId="urn:microsoft.com/office/officeart/2005/8/layout/cycle1"/>
    <dgm:cxn modelId="{A937817C-FB92-4DC3-83EB-1944ACAD92DD}" type="presParOf" srcId="{7259B7AD-FDBD-49BE-9F29-D6733A779E26}" destId="{21EA2E0A-7B47-49BD-A446-38E6860F1EA7}" srcOrd="2" destOrd="0" presId="urn:microsoft.com/office/officeart/2005/8/layout/cycle1"/>
    <dgm:cxn modelId="{EA18C579-4BBA-499F-8C9B-2CE786FD73CC}" type="presParOf" srcId="{7259B7AD-FDBD-49BE-9F29-D6733A779E26}" destId="{761E999C-9827-4A6A-933F-6ED78F0A2DCC}" srcOrd="3" destOrd="0" presId="urn:microsoft.com/office/officeart/2005/8/layout/cycle1"/>
    <dgm:cxn modelId="{05F136EA-D48B-469E-8340-81B0E316FE0C}" type="presParOf" srcId="{7259B7AD-FDBD-49BE-9F29-D6733A779E26}" destId="{AE24C7BC-F817-472C-ADB2-667B5951E184}" srcOrd="4" destOrd="0" presId="urn:microsoft.com/office/officeart/2005/8/layout/cycle1"/>
    <dgm:cxn modelId="{94B5A613-5328-4569-9C13-5DA20C24FE99}" type="presParOf" srcId="{7259B7AD-FDBD-49BE-9F29-D6733A779E26}" destId="{02805950-FC17-41F9-AE1E-A71886A11A7A}" srcOrd="5" destOrd="0" presId="urn:microsoft.com/office/officeart/2005/8/layout/cycle1"/>
    <dgm:cxn modelId="{94AB0D90-6F2B-4CE1-BBE0-12FA697A129B}" type="presParOf" srcId="{7259B7AD-FDBD-49BE-9F29-D6733A779E26}" destId="{BD8DAC59-3E2C-4FC8-9743-24C0B4CC7656}" srcOrd="6" destOrd="0" presId="urn:microsoft.com/office/officeart/2005/8/layout/cycle1"/>
    <dgm:cxn modelId="{5E4DF495-D401-40C5-88F1-AF251FA2A23D}" type="presParOf" srcId="{7259B7AD-FDBD-49BE-9F29-D6733A779E26}" destId="{C75B2D5C-36FB-439E-9FB2-E9F64DEB68D9}" srcOrd="7" destOrd="0" presId="urn:microsoft.com/office/officeart/2005/8/layout/cycle1"/>
    <dgm:cxn modelId="{E37DE81B-1663-4AF9-BCF2-23A661E49A90}" type="presParOf" srcId="{7259B7AD-FDBD-49BE-9F29-D6733A779E26}" destId="{9094FC48-EBAA-4C92-B818-64C35CA6CFFF}" srcOrd="8" destOrd="0" presId="urn:microsoft.com/office/officeart/2005/8/layout/cycle1"/>
    <dgm:cxn modelId="{9081DCD1-2FA8-4EED-BE33-9B330723CD71}" type="presParOf" srcId="{7259B7AD-FDBD-49BE-9F29-D6733A779E26}" destId="{EBF862EE-F480-4E0A-8DDE-5FD36542C63B}" srcOrd="9" destOrd="0" presId="urn:microsoft.com/office/officeart/2005/8/layout/cycle1"/>
    <dgm:cxn modelId="{86486F19-013C-46D0-9E98-36AAC675942B}" type="presParOf" srcId="{7259B7AD-FDBD-49BE-9F29-D6733A779E26}" destId="{37198012-A4CB-48D3-A3FB-11914679083A}" srcOrd="10" destOrd="0" presId="urn:microsoft.com/office/officeart/2005/8/layout/cycle1"/>
    <dgm:cxn modelId="{FE8C5774-0C5C-4A9E-B194-7626523DC70F}" type="presParOf" srcId="{7259B7AD-FDBD-49BE-9F29-D6733A779E26}" destId="{0EDBD617-BD7C-4A0D-B342-9339276B9BA0}" srcOrd="11" destOrd="0" presId="urn:microsoft.com/office/officeart/2005/8/layout/cycle1"/>
    <dgm:cxn modelId="{795C8902-B064-4F6B-A16C-C2B37D88264B}" type="presParOf" srcId="{7259B7AD-FDBD-49BE-9F29-D6733A779E26}" destId="{A02FE5A4-34DB-42E4-8A7F-3E1E6C1A519F}" srcOrd="12" destOrd="0" presId="urn:microsoft.com/office/officeart/2005/8/layout/cycle1"/>
    <dgm:cxn modelId="{B1CBBA41-D89B-40AD-9576-716C5CCA4A2A}" type="presParOf" srcId="{7259B7AD-FDBD-49BE-9F29-D6733A779E26}" destId="{12190145-3B07-4B49-B0D5-3223CA469F5F}" srcOrd="13" destOrd="0" presId="urn:microsoft.com/office/officeart/2005/8/layout/cycle1"/>
    <dgm:cxn modelId="{EA70BEF3-8CDD-4CBD-B96B-765F12A040B0}" type="presParOf" srcId="{7259B7AD-FDBD-49BE-9F29-D6733A779E26}" destId="{9F90E9B0-98B6-4EEE-9FBD-3DC47A59379D}" srcOrd="14" destOrd="0" presId="urn:microsoft.com/office/officeart/2005/8/layout/cycle1"/>
    <dgm:cxn modelId="{591AC6E2-DED0-411A-855F-80179B0773F9}" type="presParOf" srcId="{7259B7AD-FDBD-49BE-9F29-D6733A779E26}" destId="{8FAFC222-3D36-442E-A895-1235D4FE393B}" srcOrd="15" destOrd="0" presId="urn:microsoft.com/office/officeart/2005/8/layout/cycle1"/>
    <dgm:cxn modelId="{1DCFBCFA-6E6E-4AE0-B36D-E0FDE5E840E7}" type="presParOf" srcId="{7259B7AD-FDBD-49BE-9F29-D6733A779E26}" destId="{2A187450-F79B-45E3-BC50-4D90BC74FB3B}" srcOrd="16" destOrd="0" presId="urn:microsoft.com/office/officeart/2005/8/layout/cycle1"/>
    <dgm:cxn modelId="{A14B0A0C-5165-4350-AE3C-9885E634DF04}" type="presParOf" srcId="{7259B7AD-FDBD-49BE-9F29-D6733A779E26}" destId="{4ADEAE03-D64D-4889-9DFF-9BB3F8013AAB}" srcOrd="17" destOrd="0" presId="urn:microsoft.com/office/officeart/2005/8/layout/cycle1"/>
    <dgm:cxn modelId="{1E6CC859-6974-4D32-BBBA-48848106AE4D}" type="presParOf" srcId="{7259B7AD-FDBD-49BE-9F29-D6733A779E26}" destId="{F16749A9-46A0-4461-8793-028D220EA43C}" srcOrd="18" destOrd="0" presId="urn:microsoft.com/office/officeart/2005/8/layout/cycle1"/>
    <dgm:cxn modelId="{4D4142DD-DE19-4170-8F7C-C81A07EF519A}" type="presParOf" srcId="{7259B7AD-FDBD-49BE-9F29-D6733A779E26}" destId="{F5C2FA44-B52B-4F80-91F5-428AD749B81F}" srcOrd="19" destOrd="0" presId="urn:microsoft.com/office/officeart/2005/8/layout/cycle1"/>
    <dgm:cxn modelId="{2986C272-E59C-43DB-846A-AF90B6BFD6C4}" type="presParOf" srcId="{7259B7AD-FDBD-49BE-9F29-D6733A779E26}" destId="{A4BAC6F1-912B-47C0-8C6B-D803DB2247F5}" srcOrd="20" destOrd="0" presId="urn:microsoft.com/office/officeart/2005/8/layout/cycle1"/>
    <dgm:cxn modelId="{060E4FF9-0FE4-4353-A982-03D97D6AAE3E}" type="presParOf" srcId="{7259B7AD-FDBD-49BE-9F29-D6733A779E26}" destId="{F39E5E69-40F7-4995-8660-05903300FB22}" srcOrd="21" destOrd="0" presId="urn:microsoft.com/office/officeart/2005/8/layout/cycle1"/>
    <dgm:cxn modelId="{78D9126F-9C93-450D-B7B7-A2C8F7EF81E8}" type="presParOf" srcId="{7259B7AD-FDBD-49BE-9F29-D6733A779E26}" destId="{13D8804F-3D27-446C-929B-F0954CF9AE4A}" srcOrd="22" destOrd="0" presId="urn:microsoft.com/office/officeart/2005/8/layout/cycle1"/>
    <dgm:cxn modelId="{3FCE55D4-FAFC-44CC-A04B-4DFA9151E2A9}" type="presParOf" srcId="{7259B7AD-FDBD-49BE-9F29-D6733A779E26}" destId="{0905EAFC-27C5-489C-B231-BB127DE018A6}" srcOrd="23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773469-AF9E-40CD-9B87-98022BC431BD}">
      <dsp:nvSpPr>
        <dsp:cNvPr id="0" name=""/>
        <dsp:cNvSpPr/>
      </dsp:nvSpPr>
      <dsp:spPr>
        <a:xfrm>
          <a:off x="4520583" y="1349"/>
          <a:ext cx="940593" cy="94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Planning and Collection</a:t>
          </a:r>
        </a:p>
      </dsp:txBody>
      <dsp:txXfrm>
        <a:off x="4520583" y="1349"/>
        <a:ext cx="940593" cy="940593"/>
      </dsp:txXfrm>
    </dsp:sp>
    <dsp:sp modelId="{21EA2E0A-7B47-49BD-A446-38E6860F1EA7}">
      <dsp:nvSpPr>
        <dsp:cNvPr id="0" name=""/>
        <dsp:cNvSpPr/>
      </dsp:nvSpPr>
      <dsp:spPr>
        <a:xfrm>
          <a:off x="1443244" y="88577"/>
          <a:ext cx="5241511" cy="5241511"/>
        </a:xfrm>
        <a:prstGeom prst="circularArrow">
          <a:avLst>
            <a:gd name="adj1" fmla="val 3499"/>
            <a:gd name="adj2" fmla="val 216979"/>
            <a:gd name="adj3" fmla="val 19269238"/>
            <a:gd name="adj4" fmla="val 18313783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24C7BC-F817-472C-ADB2-667B5951E184}">
      <dsp:nvSpPr>
        <dsp:cNvPr id="0" name=""/>
        <dsp:cNvSpPr/>
      </dsp:nvSpPr>
      <dsp:spPr>
        <a:xfrm>
          <a:off x="5831390" y="1312156"/>
          <a:ext cx="940593" cy="94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Ingestion and Storage</a:t>
          </a:r>
        </a:p>
      </dsp:txBody>
      <dsp:txXfrm>
        <a:off x="5831390" y="1312156"/>
        <a:ext cx="940593" cy="940593"/>
      </dsp:txXfrm>
    </dsp:sp>
    <dsp:sp modelId="{02805950-FC17-41F9-AE1E-A71886A11A7A}">
      <dsp:nvSpPr>
        <dsp:cNvPr id="0" name=""/>
        <dsp:cNvSpPr/>
      </dsp:nvSpPr>
      <dsp:spPr>
        <a:xfrm>
          <a:off x="1443244" y="88577"/>
          <a:ext cx="5241511" cy="5241511"/>
        </a:xfrm>
        <a:prstGeom prst="circularArrow">
          <a:avLst>
            <a:gd name="adj1" fmla="val 3499"/>
            <a:gd name="adj2" fmla="val 216979"/>
            <a:gd name="adj3" fmla="val 434974"/>
            <a:gd name="adj4" fmla="val 20948047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B2D5C-36FB-439E-9FB2-E9F64DEB68D9}">
      <dsp:nvSpPr>
        <dsp:cNvPr id="0" name=""/>
        <dsp:cNvSpPr/>
      </dsp:nvSpPr>
      <dsp:spPr>
        <a:xfrm>
          <a:off x="5831390" y="3165916"/>
          <a:ext cx="940593" cy="94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Description and Metadata</a:t>
          </a:r>
        </a:p>
      </dsp:txBody>
      <dsp:txXfrm>
        <a:off x="5831390" y="3165916"/>
        <a:ext cx="940593" cy="940593"/>
      </dsp:txXfrm>
    </dsp:sp>
    <dsp:sp modelId="{9094FC48-EBAA-4C92-B818-64C35CA6CFFF}">
      <dsp:nvSpPr>
        <dsp:cNvPr id="0" name=""/>
        <dsp:cNvSpPr/>
      </dsp:nvSpPr>
      <dsp:spPr>
        <a:xfrm>
          <a:off x="1443244" y="88577"/>
          <a:ext cx="5241511" cy="5241511"/>
        </a:xfrm>
        <a:prstGeom prst="circularArrow">
          <a:avLst>
            <a:gd name="adj1" fmla="val 3499"/>
            <a:gd name="adj2" fmla="val 216979"/>
            <a:gd name="adj3" fmla="val 3069238"/>
            <a:gd name="adj4" fmla="val 2113783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98012-A4CB-48D3-A3FB-11914679083A}">
      <dsp:nvSpPr>
        <dsp:cNvPr id="0" name=""/>
        <dsp:cNvSpPr/>
      </dsp:nvSpPr>
      <dsp:spPr>
        <a:xfrm>
          <a:off x="4520583" y="4476723"/>
          <a:ext cx="940593" cy="94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Processing and Quality Assurance</a:t>
          </a:r>
        </a:p>
      </dsp:txBody>
      <dsp:txXfrm>
        <a:off x="4520583" y="4476723"/>
        <a:ext cx="940593" cy="940593"/>
      </dsp:txXfrm>
    </dsp:sp>
    <dsp:sp modelId="{0EDBD617-BD7C-4A0D-B342-9339276B9BA0}">
      <dsp:nvSpPr>
        <dsp:cNvPr id="0" name=""/>
        <dsp:cNvSpPr/>
      </dsp:nvSpPr>
      <dsp:spPr>
        <a:xfrm>
          <a:off x="1443244" y="88577"/>
          <a:ext cx="5241511" cy="5241511"/>
        </a:xfrm>
        <a:prstGeom prst="circularArrow">
          <a:avLst>
            <a:gd name="adj1" fmla="val 3499"/>
            <a:gd name="adj2" fmla="val 216979"/>
            <a:gd name="adj3" fmla="val 5834974"/>
            <a:gd name="adj4" fmla="val 4748047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190145-3B07-4B49-B0D5-3223CA469F5F}">
      <dsp:nvSpPr>
        <dsp:cNvPr id="0" name=""/>
        <dsp:cNvSpPr/>
      </dsp:nvSpPr>
      <dsp:spPr>
        <a:xfrm>
          <a:off x="2666822" y="4476723"/>
          <a:ext cx="940593" cy="94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Analysis and Utilization</a:t>
          </a:r>
        </a:p>
      </dsp:txBody>
      <dsp:txXfrm>
        <a:off x="2666822" y="4476723"/>
        <a:ext cx="940593" cy="940593"/>
      </dsp:txXfrm>
    </dsp:sp>
    <dsp:sp modelId="{9F90E9B0-98B6-4EEE-9FBD-3DC47A59379D}">
      <dsp:nvSpPr>
        <dsp:cNvPr id="0" name=""/>
        <dsp:cNvSpPr/>
      </dsp:nvSpPr>
      <dsp:spPr>
        <a:xfrm>
          <a:off x="1443244" y="88577"/>
          <a:ext cx="5241511" cy="5241511"/>
        </a:xfrm>
        <a:prstGeom prst="circularArrow">
          <a:avLst>
            <a:gd name="adj1" fmla="val 3499"/>
            <a:gd name="adj2" fmla="val 216979"/>
            <a:gd name="adj3" fmla="val 8469238"/>
            <a:gd name="adj4" fmla="val 7513783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87450-F79B-45E3-BC50-4D90BC74FB3B}">
      <dsp:nvSpPr>
        <dsp:cNvPr id="0" name=""/>
        <dsp:cNvSpPr/>
      </dsp:nvSpPr>
      <dsp:spPr>
        <a:xfrm>
          <a:off x="1356016" y="3165916"/>
          <a:ext cx="940593" cy="94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Preservation and Curation</a:t>
          </a:r>
        </a:p>
      </dsp:txBody>
      <dsp:txXfrm>
        <a:off x="1356016" y="3165916"/>
        <a:ext cx="940593" cy="940593"/>
      </dsp:txXfrm>
    </dsp:sp>
    <dsp:sp modelId="{4ADEAE03-D64D-4889-9DFF-9BB3F8013AAB}">
      <dsp:nvSpPr>
        <dsp:cNvPr id="0" name=""/>
        <dsp:cNvSpPr/>
      </dsp:nvSpPr>
      <dsp:spPr>
        <a:xfrm>
          <a:off x="1443244" y="88577"/>
          <a:ext cx="5241511" cy="5241511"/>
        </a:xfrm>
        <a:prstGeom prst="circularArrow">
          <a:avLst>
            <a:gd name="adj1" fmla="val 3499"/>
            <a:gd name="adj2" fmla="val 216979"/>
            <a:gd name="adj3" fmla="val 11234974"/>
            <a:gd name="adj4" fmla="val 10148047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2FA44-B52B-4F80-91F5-428AD749B81F}">
      <dsp:nvSpPr>
        <dsp:cNvPr id="0" name=""/>
        <dsp:cNvSpPr/>
      </dsp:nvSpPr>
      <dsp:spPr>
        <a:xfrm>
          <a:off x="1356016" y="1312156"/>
          <a:ext cx="940593" cy="94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Publication and Sharing</a:t>
          </a:r>
        </a:p>
      </dsp:txBody>
      <dsp:txXfrm>
        <a:off x="1356016" y="1312156"/>
        <a:ext cx="940593" cy="940593"/>
      </dsp:txXfrm>
    </dsp:sp>
    <dsp:sp modelId="{A4BAC6F1-912B-47C0-8C6B-D803DB2247F5}">
      <dsp:nvSpPr>
        <dsp:cNvPr id="0" name=""/>
        <dsp:cNvSpPr/>
      </dsp:nvSpPr>
      <dsp:spPr>
        <a:xfrm>
          <a:off x="1443244" y="88577"/>
          <a:ext cx="5241511" cy="5241511"/>
        </a:xfrm>
        <a:prstGeom prst="circularArrow">
          <a:avLst>
            <a:gd name="adj1" fmla="val 3499"/>
            <a:gd name="adj2" fmla="val 216979"/>
            <a:gd name="adj3" fmla="val 13869238"/>
            <a:gd name="adj4" fmla="val 12913783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D8804F-3D27-446C-929B-F0954CF9AE4A}">
      <dsp:nvSpPr>
        <dsp:cNvPr id="0" name=""/>
        <dsp:cNvSpPr/>
      </dsp:nvSpPr>
      <dsp:spPr>
        <a:xfrm>
          <a:off x="2666822" y="1349"/>
          <a:ext cx="940593" cy="940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800" kern="1200" dirty="0"/>
            <a:t>Archival/Disposal</a:t>
          </a:r>
        </a:p>
      </dsp:txBody>
      <dsp:txXfrm>
        <a:off x="2666822" y="1349"/>
        <a:ext cx="940593" cy="940593"/>
      </dsp:txXfrm>
    </dsp:sp>
    <dsp:sp modelId="{0905EAFC-27C5-489C-B231-BB127DE018A6}">
      <dsp:nvSpPr>
        <dsp:cNvPr id="0" name=""/>
        <dsp:cNvSpPr/>
      </dsp:nvSpPr>
      <dsp:spPr>
        <a:xfrm>
          <a:off x="1443244" y="88577"/>
          <a:ext cx="5241511" cy="5241511"/>
        </a:xfrm>
        <a:prstGeom prst="circularArrow">
          <a:avLst>
            <a:gd name="adj1" fmla="val 3499"/>
            <a:gd name="adj2" fmla="val 216979"/>
            <a:gd name="adj3" fmla="val 16634974"/>
            <a:gd name="adj4" fmla="val 15548047"/>
            <a:gd name="adj5" fmla="val 4083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C8161-353C-F9C4-3D28-64A57CEA82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DAEE2-8E01-0AB9-3014-06B8570A6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B48DF-631A-94A3-FDD4-368F60A71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0B10-57CB-43F4-B682-B2D77D46357D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264AB6-D12C-E817-B5F6-55099882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12D251-8090-FEE7-33B3-697092E9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84C8-9DDA-4691-BCDB-15A29DFB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84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D09A6-9005-BB7D-DCD9-40444D54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238B7E-E7E2-91F1-D98A-C5DBBEF05D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054E6-AD30-F6DE-7452-13601494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0B10-57CB-43F4-B682-B2D77D46357D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2699B-5700-55B0-D397-C9ECCA755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0FE98-CE40-73B7-38A4-6A99417E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84C8-9DDA-4691-BCDB-15A29DFB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20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1449DF-8588-F029-CE89-032F5E0BA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1005B-B91A-DB95-165A-7627C60DD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7DE32-0678-478C-F9E3-41E848BFE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0B10-57CB-43F4-B682-B2D77D46357D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C8F54-D0B3-0B73-021A-F66751774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15D-5C64-3BDD-E207-48A0EE35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84C8-9DDA-4691-BCDB-15A29DFB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387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9E272-ED3B-68FE-6854-507CCB5C3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C6DB0-28B7-F40B-4C9B-7680237D5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E1E13-8AF7-D438-8B88-A9F1CE85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0B10-57CB-43F4-B682-B2D77D46357D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3540EB-8BD8-FCCB-36BF-AB03E365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0D50-0B03-26FF-7638-E62023C2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84C8-9DDA-4691-BCDB-15A29DFB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47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D68A7-DC71-4A12-B271-FF878B2C9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B59482-5FB1-BDE8-F3AD-EB5EE61E5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412D8-5B9F-D50A-B888-4A458EBC1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0B10-57CB-43F4-B682-B2D77D46357D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08A30-E7BB-D605-04CF-DD53368B1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7D8839-7EAF-0502-106F-7E34FA85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84C8-9DDA-4691-BCDB-15A29DFB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413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8D9B-FFBD-1B61-699A-9CA80DF87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9F9E5-67B9-5245-548F-04E4436D34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275677-B145-C6EA-6EEC-C75BB4962D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7B3DC-BB10-17C8-E420-7B8254427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0B10-57CB-43F4-B682-B2D77D46357D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E21F0-320F-673B-D18F-010ACCB2E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38C96-7444-42F5-0F86-6329A93DB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84C8-9DDA-4691-BCDB-15A29DFB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43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9CAC-7A09-29FE-19C6-FB3B41AB6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0BD92-901E-257F-9B62-65C7218CE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EEC57D-F0E7-38A2-8789-1ED2C23FD1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389995-969D-AC03-C83D-7D1A22B78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6A7451-2993-AAC6-DAFC-142B096390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E704E-AB74-9319-15F1-551678067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0B10-57CB-43F4-B682-B2D77D46357D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27130C-A9E9-071E-480C-47BFC8C47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4320B4-71D3-4B11-7455-1EC48D6BC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84C8-9DDA-4691-BCDB-15A29DFB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15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B291-AED5-0A1E-323D-D93EE11F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79FCAA-FAFE-F0EC-A9A8-139B68850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0B10-57CB-43F4-B682-B2D77D46357D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0A1608-F640-1966-B0D2-7DBA4404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94036A-C618-FC2A-7AA0-F6CEF0E2C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84C8-9DDA-4691-BCDB-15A29DFB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36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E3D698-5622-6268-687D-4210F347D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0B10-57CB-43F4-B682-B2D77D46357D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E1A53C-25A8-D874-F255-E44C46FA9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16BAE-2374-D557-AA8B-1D1B99C40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84C8-9DDA-4691-BCDB-15A29DFB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92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0727A-7913-3E8F-4D1F-D5AC7B811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46D71-FCBE-FA39-6E0A-FAF370771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BD7E84-CAF5-19BB-766B-2D3AF3E706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7F6C4B-AF40-E11D-7A2A-142D36910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0B10-57CB-43F4-B682-B2D77D46357D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3FB2A4-C660-28A7-AE94-9A2CBCEF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E2664-9777-C5BC-293C-9E3FE9DBD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84C8-9DDA-4691-BCDB-15A29DFB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37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2FB0-FFE0-AF62-7346-74E162D05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6563D9-1F27-BF6B-49DB-0A4DC8F68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BAEA7D-9AD7-A4E5-4CF7-2B25F40A40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E07BE-C5B4-20EB-8BB7-D3C274209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660B10-57CB-43F4-B682-B2D77D46357D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242AD4-F31A-5BC2-ABEE-E2BC61C0A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E7F9D-5587-A83C-3363-708F7355F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5184C8-9DDA-4691-BCDB-15A29DFB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877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11B935-1E2D-4029-0A86-4B4DC0DE1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ECF57-71FA-DCDA-A7EB-819E4C739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97C11-467E-6DC8-775F-FDC1A1889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660B10-57CB-43F4-B682-B2D77D46357D}" type="datetimeFigureOut">
              <a:rPr lang="en-US" smtClean="0"/>
              <a:t>2/25/2025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D71478-780A-7D2A-4EB4-A607745E1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1CEE4-5822-1AD9-EB33-66B44C0D57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5184C8-9DDA-4691-BCDB-15A29DFBF9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815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49FC69-D201-65B6-40E4-D180465CA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941" y="476335"/>
            <a:ext cx="8002117" cy="1076475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DAA23D53-A6CD-C49C-F693-8B6D6A28E3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887407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8513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FD254-150E-4A9C-887F-FCE76F579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E621C9D-8B8F-B632-D871-0187A19380E4}"/>
              </a:ext>
            </a:extLst>
          </p:cNvPr>
          <p:cNvSpPr/>
          <p:nvPr/>
        </p:nvSpPr>
        <p:spPr>
          <a:xfrm>
            <a:off x="5572125" y="721490"/>
            <a:ext cx="1047749" cy="681037"/>
          </a:xfrm>
          <a:custGeom>
            <a:avLst/>
            <a:gdLst>
              <a:gd name="connsiteX0" fmla="*/ 0 w 1047749"/>
              <a:gd name="connsiteY0" fmla="*/ 113508 h 681037"/>
              <a:gd name="connsiteX1" fmla="*/ 113508 w 1047749"/>
              <a:gd name="connsiteY1" fmla="*/ 0 h 681037"/>
              <a:gd name="connsiteX2" fmla="*/ 934241 w 1047749"/>
              <a:gd name="connsiteY2" fmla="*/ 0 h 681037"/>
              <a:gd name="connsiteX3" fmla="*/ 1047749 w 1047749"/>
              <a:gd name="connsiteY3" fmla="*/ 113508 h 681037"/>
              <a:gd name="connsiteX4" fmla="*/ 1047749 w 1047749"/>
              <a:gd name="connsiteY4" fmla="*/ 567529 h 681037"/>
              <a:gd name="connsiteX5" fmla="*/ 934241 w 1047749"/>
              <a:gd name="connsiteY5" fmla="*/ 681037 h 681037"/>
              <a:gd name="connsiteX6" fmla="*/ 113508 w 1047749"/>
              <a:gd name="connsiteY6" fmla="*/ 681037 h 681037"/>
              <a:gd name="connsiteX7" fmla="*/ 0 w 1047749"/>
              <a:gd name="connsiteY7" fmla="*/ 567529 h 681037"/>
              <a:gd name="connsiteX8" fmla="*/ 0 w 1047749"/>
              <a:gd name="connsiteY8" fmla="*/ 113508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7749" h="681037">
                <a:moveTo>
                  <a:pt x="0" y="113508"/>
                </a:moveTo>
                <a:cubicBezTo>
                  <a:pt x="0" y="50819"/>
                  <a:pt x="50819" y="0"/>
                  <a:pt x="113508" y="0"/>
                </a:cubicBezTo>
                <a:lnTo>
                  <a:pt x="934241" y="0"/>
                </a:lnTo>
                <a:cubicBezTo>
                  <a:pt x="996930" y="0"/>
                  <a:pt x="1047749" y="50819"/>
                  <a:pt x="1047749" y="113508"/>
                </a:cubicBezTo>
                <a:lnTo>
                  <a:pt x="1047749" y="567529"/>
                </a:lnTo>
                <a:cubicBezTo>
                  <a:pt x="1047749" y="630218"/>
                  <a:pt x="996930" y="681037"/>
                  <a:pt x="934241" y="681037"/>
                </a:cubicBezTo>
                <a:lnTo>
                  <a:pt x="113508" y="681037"/>
                </a:lnTo>
                <a:cubicBezTo>
                  <a:pt x="50819" y="681037"/>
                  <a:pt x="0" y="630218"/>
                  <a:pt x="0" y="567529"/>
                </a:cubicBezTo>
                <a:lnTo>
                  <a:pt x="0" y="1135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535" tIns="67535" rIns="67535" bIns="67535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900" kern="1200" dirty="0"/>
              <a:t>Planning and Collection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D238FA11-0797-C268-FCF4-811CDF41C431}"/>
              </a:ext>
            </a:extLst>
          </p:cNvPr>
          <p:cNvSpPr/>
          <p:nvPr/>
        </p:nvSpPr>
        <p:spPr>
          <a:xfrm>
            <a:off x="7245839" y="1414766"/>
            <a:ext cx="1047749" cy="681037"/>
          </a:xfrm>
          <a:custGeom>
            <a:avLst/>
            <a:gdLst>
              <a:gd name="connsiteX0" fmla="*/ 0 w 1047749"/>
              <a:gd name="connsiteY0" fmla="*/ 113508 h 681037"/>
              <a:gd name="connsiteX1" fmla="*/ 113508 w 1047749"/>
              <a:gd name="connsiteY1" fmla="*/ 0 h 681037"/>
              <a:gd name="connsiteX2" fmla="*/ 934241 w 1047749"/>
              <a:gd name="connsiteY2" fmla="*/ 0 h 681037"/>
              <a:gd name="connsiteX3" fmla="*/ 1047749 w 1047749"/>
              <a:gd name="connsiteY3" fmla="*/ 113508 h 681037"/>
              <a:gd name="connsiteX4" fmla="*/ 1047749 w 1047749"/>
              <a:gd name="connsiteY4" fmla="*/ 567529 h 681037"/>
              <a:gd name="connsiteX5" fmla="*/ 934241 w 1047749"/>
              <a:gd name="connsiteY5" fmla="*/ 681037 h 681037"/>
              <a:gd name="connsiteX6" fmla="*/ 113508 w 1047749"/>
              <a:gd name="connsiteY6" fmla="*/ 681037 h 681037"/>
              <a:gd name="connsiteX7" fmla="*/ 0 w 1047749"/>
              <a:gd name="connsiteY7" fmla="*/ 567529 h 681037"/>
              <a:gd name="connsiteX8" fmla="*/ 0 w 1047749"/>
              <a:gd name="connsiteY8" fmla="*/ 113508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7749" h="681037">
                <a:moveTo>
                  <a:pt x="0" y="113508"/>
                </a:moveTo>
                <a:cubicBezTo>
                  <a:pt x="0" y="50819"/>
                  <a:pt x="50819" y="0"/>
                  <a:pt x="113508" y="0"/>
                </a:cubicBezTo>
                <a:lnTo>
                  <a:pt x="934241" y="0"/>
                </a:lnTo>
                <a:cubicBezTo>
                  <a:pt x="996930" y="0"/>
                  <a:pt x="1047749" y="50819"/>
                  <a:pt x="1047749" y="113508"/>
                </a:cubicBezTo>
                <a:lnTo>
                  <a:pt x="1047749" y="567529"/>
                </a:lnTo>
                <a:cubicBezTo>
                  <a:pt x="1047749" y="630218"/>
                  <a:pt x="996930" y="681037"/>
                  <a:pt x="934241" y="681037"/>
                </a:cubicBezTo>
                <a:lnTo>
                  <a:pt x="113508" y="681037"/>
                </a:lnTo>
                <a:cubicBezTo>
                  <a:pt x="50819" y="681037"/>
                  <a:pt x="0" y="630218"/>
                  <a:pt x="0" y="567529"/>
                </a:cubicBezTo>
                <a:lnTo>
                  <a:pt x="0" y="1135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535" tIns="67535" rIns="67535" bIns="67535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900" kern="1200" dirty="0"/>
              <a:t>Ingestion and Storage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94E743F-FFFA-399C-A16C-542392C5E0D2}"/>
              </a:ext>
            </a:extLst>
          </p:cNvPr>
          <p:cNvSpPr/>
          <p:nvPr/>
        </p:nvSpPr>
        <p:spPr>
          <a:xfrm>
            <a:off x="7939115" y="3088480"/>
            <a:ext cx="1047749" cy="681037"/>
          </a:xfrm>
          <a:custGeom>
            <a:avLst/>
            <a:gdLst>
              <a:gd name="connsiteX0" fmla="*/ 0 w 1047749"/>
              <a:gd name="connsiteY0" fmla="*/ 113508 h 681037"/>
              <a:gd name="connsiteX1" fmla="*/ 113508 w 1047749"/>
              <a:gd name="connsiteY1" fmla="*/ 0 h 681037"/>
              <a:gd name="connsiteX2" fmla="*/ 934241 w 1047749"/>
              <a:gd name="connsiteY2" fmla="*/ 0 h 681037"/>
              <a:gd name="connsiteX3" fmla="*/ 1047749 w 1047749"/>
              <a:gd name="connsiteY3" fmla="*/ 113508 h 681037"/>
              <a:gd name="connsiteX4" fmla="*/ 1047749 w 1047749"/>
              <a:gd name="connsiteY4" fmla="*/ 567529 h 681037"/>
              <a:gd name="connsiteX5" fmla="*/ 934241 w 1047749"/>
              <a:gd name="connsiteY5" fmla="*/ 681037 h 681037"/>
              <a:gd name="connsiteX6" fmla="*/ 113508 w 1047749"/>
              <a:gd name="connsiteY6" fmla="*/ 681037 h 681037"/>
              <a:gd name="connsiteX7" fmla="*/ 0 w 1047749"/>
              <a:gd name="connsiteY7" fmla="*/ 567529 h 681037"/>
              <a:gd name="connsiteX8" fmla="*/ 0 w 1047749"/>
              <a:gd name="connsiteY8" fmla="*/ 113508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7749" h="681037">
                <a:moveTo>
                  <a:pt x="0" y="113508"/>
                </a:moveTo>
                <a:cubicBezTo>
                  <a:pt x="0" y="50819"/>
                  <a:pt x="50819" y="0"/>
                  <a:pt x="113508" y="0"/>
                </a:cubicBezTo>
                <a:lnTo>
                  <a:pt x="934241" y="0"/>
                </a:lnTo>
                <a:cubicBezTo>
                  <a:pt x="996930" y="0"/>
                  <a:pt x="1047749" y="50819"/>
                  <a:pt x="1047749" y="113508"/>
                </a:cubicBezTo>
                <a:lnTo>
                  <a:pt x="1047749" y="567529"/>
                </a:lnTo>
                <a:cubicBezTo>
                  <a:pt x="1047749" y="630218"/>
                  <a:pt x="996930" y="681037"/>
                  <a:pt x="934241" y="681037"/>
                </a:cubicBezTo>
                <a:lnTo>
                  <a:pt x="113508" y="681037"/>
                </a:lnTo>
                <a:cubicBezTo>
                  <a:pt x="50819" y="681037"/>
                  <a:pt x="0" y="630218"/>
                  <a:pt x="0" y="567529"/>
                </a:cubicBezTo>
                <a:lnTo>
                  <a:pt x="0" y="1135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535" tIns="67535" rIns="67535" bIns="67535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900" kern="1200" dirty="0"/>
              <a:t>Description and Metadata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4CBD45-1205-C98A-7662-C99FD4E447D5}"/>
              </a:ext>
            </a:extLst>
          </p:cNvPr>
          <p:cNvSpPr/>
          <p:nvPr/>
        </p:nvSpPr>
        <p:spPr>
          <a:xfrm>
            <a:off x="7245839" y="4762195"/>
            <a:ext cx="1047749" cy="681037"/>
          </a:xfrm>
          <a:custGeom>
            <a:avLst/>
            <a:gdLst>
              <a:gd name="connsiteX0" fmla="*/ 0 w 1047749"/>
              <a:gd name="connsiteY0" fmla="*/ 113508 h 681037"/>
              <a:gd name="connsiteX1" fmla="*/ 113508 w 1047749"/>
              <a:gd name="connsiteY1" fmla="*/ 0 h 681037"/>
              <a:gd name="connsiteX2" fmla="*/ 934241 w 1047749"/>
              <a:gd name="connsiteY2" fmla="*/ 0 h 681037"/>
              <a:gd name="connsiteX3" fmla="*/ 1047749 w 1047749"/>
              <a:gd name="connsiteY3" fmla="*/ 113508 h 681037"/>
              <a:gd name="connsiteX4" fmla="*/ 1047749 w 1047749"/>
              <a:gd name="connsiteY4" fmla="*/ 567529 h 681037"/>
              <a:gd name="connsiteX5" fmla="*/ 934241 w 1047749"/>
              <a:gd name="connsiteY5" fmla="*/ 681037 h 681037"/>
              <a:gd name="connsiteX6" fmla="*/ 113508 w 1047749"/>
              <a:gd name="connsiteY6" fmla="*/ 681037 h 681037"/>
              <a:gd name="connsiteX7" fmla="*/ 0 w 1047749"/>
              <a:gd name="connsiteY7" fmla="*/ 567529 h 681037"/>
              <a:gd name="connsiteX8" fmla="*/ 0 w 1047749"/>
              <a:gd name="connsiteY8" fmla="*/ 113508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7749" h="681037">
                <a:moveTo>
                  <a:pt x="0" y="113508"/>
                </a:moveTo>
                <a:cubicBezTo>
                  <a:pt x="0" y="50819"/>
                  <a:pt x="50819" y="0"/>
                  <a:pt x="113508" y="0"/>
                </a:cubicBezTo>
                <a:lnTo>
                  <a:pt x="934241" y="0"/>
                </a:lnTo>
                <a:cubicBezTo>
                  <a:pt x="996930" y="0"/>
                  <a:pt x="1047749" y="50819"/>
                  <a:pt x="1047749" y="113508"/>
                </a:cubicBezTo>
                <a:lnTo>
                  <a:pt x="1047749" y="567529"/>
                </a:lnTo>
                <a:cubicBezTo>
                  <a:pt x="1047749" y="630218"/>
                  <a:pt x="996930" y="681037"/>
                  <a:pt x="934241" y="681037"/>
                </a:cubicBezTo>
                <a:lnTo>
                  <a:pt x="113508" y="681037"/>
                </a:lnTo>
                <a:cubicBezTo>
                  <a:pt x="50819" y="681037"/>
                  <a:pt x="0" y="630218"/>
                  <a:pt x="0" y="567529"/>
                </a:cubicBezTo>
                <a:lnTo>
                  <a:pt x="0" y="1135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535" tIns="67535" rIns="67535" bIns="67535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900" kern="1200" dirty="0"/>
              <a:t>Processing and Quality Assurance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0734F64-096E-1EF1-B95C-05DBACEBD76D}"/>
              </a:ext>
            </a:extLst>
          </p:cNvPr>
          <p:cNvSpPr/>
          <p:nvPr/>
        </p:nvSpPr>
        <p:spPr>
          <a:xfrm>
            <a:off x="5572124" y="5455470"/>
            <a:ext cx="1047749" cy="681037"/>
          </a:xfrm>
          <a:custGeom>
            <a:avLst/>
            <a:gdLst>
              <a:gd name="connsiteX0" fmla="*/ 0 w 1047749"/>
              <a:gd name="connsiteY0" fmla="*/ 113508 h 681037"/>
              <a:gd name="connsiteX1" fmla="*/ 113508 w 1047749"/>
              <a:gd name="connsiteY1" fmla="*/ 0 h 681037"/>
              <a:gd name="connsiteX2" fmla="*/ 934241 w 1047749"/>
              <a:gd name="connsiteY2" fmla="*/ 0 h 681037"/>
              <a:gd name="connsiteX3" fmla="*/ 1047749 w 1047749"/>
              <a:gd name="connsiteY3" fmla="*/ 113508 h 681037"/>
              <a:gd name="connsiteX4" fmla="*/ 1047749 w 1047749"/>
              <a:gd name="connsiteY4" fmla="*/ 567529 h 681037"/>
              <a:gd name="connsiteX5" fmla="*/ 934241 w 1047749"/>
              <a:gd name="connsiteY5" fmla="*/ 681037 h 681037"/>
              <a:gd name="connsiteX6" fmla="*/ 113508 w 1047749"/>
              <a:gd name="connsiteY6" fmla="*/ 681037 h 681037"/>
              <a:gd name="connsiteX7" fmla="*/ 0 w 1047749"/>
              <a:gd name="connsiteY7" fmla="*/ 567529 h 681037"/>
              <a:gd name="connsiteX8" fmla="*/ 0 w 1047749"/>
              <a:gd name="connsiteY8" fmla="*/ 113508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7749" h="681037">
                <a:moveTo>
                  <a:pt x="0" y="113508"/>
                </a:moveTo>
                <a:cubicBezTo>
                  <a:pt x="0" y="50819"/>
                  <a:pt x="50819" y="0"/>
                  <a:pt x="113508" y="0"/>
                </a:cubicBezTo>
                <a:lnTo>
                  <a:pt x="934241" y="0"/>
                </a:lnTo>
                <a:cubicBezTo>
                  <a:pt x="996930" y="0"/>
                  <a:pt x="1047749" y="50819"/>
                  <a:pt x="1047749" y="113508"/>
                </a:cubicBezTo>
                <a:lnTo>
                  <a:pt x="1047749" y="567529"/>
                </a:lnTo>
                <a:cubicBezTo>
                  <a:pt x="1047749" y="630218"/>
                  <a:pt x="996930" y="681037"/>
                  <a:pt x="934241" y="681037"/>
                </a:cubicBezTo>
                <a:lnTo>
                  <a:pt x="113508" y="681037"/>
                </a:lnTo>
                <a:cubicBezTo>
                  <a:pt x="50819" y="681037"/>
                  <a:pt x="0" y="630218"/>
                  <a:pt x="0" y="567529"/>
                </a:cubicBezTo>
                <a:lnTo>
                  <a:pt x="0" y="1135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535" tIns="67535" rIns="67535" bIns="67535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900" kern="1200" dirty="0"/>
              <a:t>Analysis and Utilization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A0E6C8C-5F64-686F-FD34-922E3D65DA69}"/>
              </a:ext>
            </a:extLst>
          </p:cNvPr>
          <p:cNvSpPr/>
          <p:nvPr/>
        </p:nvSpPr>
        <p:spPr>
          <a:xfrm>
            <a:off x="3898410" y="4762195"/>
            <a:ext cx="1047749" cy="681037"/>
          </a:xfrm>
          <a:custGeom>
            <a:avLst/>
            <a:gdLst>
              <a:gd name="connsiteX0" fmla="*/ 0 w 1047749"/>
              <a:gd name="connsiteY0" fmla="*/ 113508 h 681037"/>
              <a:gd name="connsiteX1" fmla="*/ 113508 w 1047749"/>
              <a:gd name="connsiteY1" fmla="*/ 0 h 681037"/>
              <a:gd name="connsiteX2" fmla="*/ 934241 w 1047749"/>
              <a:gd name="connsiteY2" fmla="*/ 0 h 681037"/>
              <a:gd name="connsiteX3" fmla="*/ 1047749 w 1047749"/>
              <a:gd name="connsiteY3" fmla="*/ 113508 h 681037"/>
              <a:gd name="connsiteX4" fmla="*/ 1047749 w 1047749"/>
              <a:gd name="connsiteY4" fmla="*/ 567529 h 681037"/>
              <a:gd name="connsiteX5" fmla="*/ 934241 w 1047749"/>
              <a:gd name="connsiteY5" fmla="*/ 681037 h 681037"/>
              <a:gd name="connsiteX6" fmla="*/ 113508 w 1047749"/>
              <a:gd name="connsiteY6" fmla="*/ 681037 h 681037"/>
              <a:gd name="connsiteX7" fmla="*/ 0 w 1047749"/>
              <a:gd name="connsiteY7" fmla="*/ 567529 h 681037"/>
              <a:gd name="connsiteX8" fmla="*/ 0 w 1047749"/>
              <a:gd name="connsiteY8" fmla="*/ 113508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7749" h="681037">
                <a:moveTo>
                  <a:pt x="0" y="113508"/>
                </a:moveTo>
                <a:cubicBezTo>
                  <a:pt x="0" y="50819"/>
                  <a:pt x="50819" y="0"/>
                  <a:pt x="113508" y="0"/>
                </a:cubicBezTo>
                <a:lnTo>
                  <a:pt x="934241" y="0"/>
                </a:lnTo>
                <a:cubicBezTo>
                  <a:pt x="996930" y="0"/>
                  <a:pt x="1047749" y="50819"/>
                  <a:pt x="1047749" y="113508"/>
                </a:cubicBezTo>
                <a:lnTo>
                  <a:pt x="1047749" y="567529"/>
                </a:lnTo>
                <a:cubicBezTo>
                  <a:pt x="1047749" y="630218"/>
                  <a:pt x="996930" y="681037"/>
                  <a:pt x="934241" y="681037"/>
                </a:cubicBezTo>
                <a:lnTo>
                  <a:pt x="113508" y="681037"/>
                </a:lnTo>
                <a:cubicBezTo>
                  <a:pt x="50819" y="681037"/>
                  <a:pt x="0" y="630218"/>
                  <a:pt x="0" y="567529"/>
                </a:cubicBezTo>
                <a:lnTo>
                  <a:pt x="0" y="1135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535" tIns="67535" rIns="67535" bIns="67535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900" kern="1200" dirty="0"/>
              <a:t>Preservation and Curation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22236E9-C061-4394-6222-7E06F5BC99EA}"/>
              </a:ext>
            </a:extLst>
          </p:cNvPr>
          <p:cNvSpPr/>
          <p:nvPr/>
        </p:nvSpPr>
        <p:spPr>
          <a:xfrm>
            <a:off x="3205134" y="3088480"/>
            <a:ext cx="1047749" cy="681037"/>
          </a:xfrm>
          <a:custGeom>
            <a:avLst/>
            <a:gdLst>
              <a:gd name="connsiteX0" fmla="*/ 0 w 1047749"/>
              <a:gd name="connsiteY0" fmla="*/ 113508 h 681037"/>
              <a:gd name="connsiteX1" fmla="*/ 113508 w 1047749"/>
              <a:gd name="connsiteY1" fmla="*/ 0 h 681037"/>
              <a:gd name="connsiteX2" fmla="*/ 934241 w 1047749"/>
              <a:gd name="connsiteY2" fmla="*/ 0 h 681037"/>
              <a:gd name="connsiteX3" fmla="*/ 1047749 w 1047749"/>
              <a:gd name="connsiteY3" fmla="*/ 113508 h 681037"/>
              <a:gd name="connsiteX4" fmla="*/ 1047749 w 1047749"/>
              <a:gd name="connsiteY4" fmla="*/ 567529 h 681037"/>
              <a:gd name="connsiteX5" fmla="*/ 934241 w 1047749"/>
              <a:gd name="connsiteY5" fmla="*/ 681037 h 681037"/>
              <a:gd name="connsiteX6" fmla="*/ 113508 w 1047749"/>
              <a:gd name="connsiteY6" fmla="*/ 681037 h 681037"/>
              <a:gd name="connsiteX7" fmla="*/ 0 w 1047749"/>
              <a:gd name="connsiteY7" fmla="*/ 567529 h 681037"/>
              <a:gd name="connsiteX8" fmla="*/ 0 w 1047749"/>
              <a:gd name="connsiteY8" fmla="*/ 113508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7749" h="681037">
                <a:moveTo>
                  <a:pt x="0" y="113508"/>
                </a:moveTo>
                <a:cubicBezTo>
                  <a:pt x="0" y="50819"/>
                  <a:pt x="50819" y="0"/>
                  <a:pt x="113508" y="0"/>
                </a:cubicBezTo>
                <a:lnTo>
                  <a:pt x="934241" y="0"/>
                </a:lnTo>
                <a:cubicBezTo>
                  <a:pt x="996930" y="0"/>
                  <a:pt x="1047749" y="50819"/>
                  <a:pt x="1047749" y="113508"/>
                </a:cubicBezTo>
                <a:lnTo>
                  <a:pt x="1047749" y="567529"/>
                </a:lnTo>
                <a:cubicBezTo>
                  <a:pt x="1047749" y="630218"/>
                  <a:pt x="996930" y="681037"/>
                  <a:pt x="934241" y="681037"/>
                </a:cubicBezTo>
                <a:lnTo>
                  <a:pt x="113508" y="681037"/>
                </a:lnTo>
                <a:cubicBezTo>
                  <a:pt x="50819" y="681037"/>
                  <a:pt x="0" y="630218"/>
                  <a:pt x="0" y="567529"/>
                </a:cubicBezTo>
                <a:lnTo>
                  <a:pt x="0" y="1135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535" tIns="67535" rIns="67535" bIns="67535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900" kern="1200" dirty="0"/>
              <a:t>Publication and Sharing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8249A6E-4EC5-4742-4DD5-43C5534B6244}"/>
              </a:ext>
            </a:extLst>
          </p:cNvPr>
          <p:cNvSpPr/>
          <p:nvPr/>
        </p:nvSpPr>
        <p:spPr>
          <a:xfrm>
            <a:off x="3898410" y="1414766"/>
            <a:ext cx="1047749" cy="681037"/>
          </a:xfrm>
          <a:custGeom>
            <a:avLst/>
            <a:gdLst>
              <a:gd name="connsiteX0" fmla="*/ 0 w 1047749"/>
              <a:gd name="connsiteY0" fmla="*/ 113508 h 681037"/>
              <a:gd name="connsiteX1" fmla="*/ 113508 w 1047749"/>
              <a:gd name="connsiteY1" fmla="*/ 0 h 681037"/>
              <a:gd name="connsiteX2" fmla="*/ 934241 w 1047749"/>
              <a:gd name="connsiteY2" fmla="*/ 0 h 681037"/>
              <a:gd name="connsiteX3" fmla="*/ 1047749 w 1047749"/>
              <a:gd name="connsiteY3" fmla="*/ 113508 h 681037"/>
              <a:gd name="connsiteX4" fmla="*/ 1047749 w 1047749"/>
              <a:gd name="connsiteY4" fmla="*/ 567529 h 681037"/>
              <a:gd name="connsiteX5" fmla="*/ 934241 w 1047749"/>
              <a:gd name="connsiteY5" fmla="*/ 681037 h 681037"/>
              <a:gd name="connsiteX6" fmla="*/ 113508 w 1047749"/>
              <a:gd name="connsiteY6" fmla="*/ 681037 h 681037"/>
              <a:gd name="connsiteX7" fmla="*/ 0 w 1047749"/>
              <a:gd name="connsiteY7" fmla="*/ 567529 h 681037"/>
              <a:gd name="connsiteX8" fmla="*/ 0 w 1047749"/>
              <a:gd name="connsiteY8" fmla="*/ 113508 h 681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47749" h="681037">
                <a:moveTo>
                  <a:pt x="0" y="113508"/>
                </a:moveTo>
                <a:cubicBezTo>
                  <a:pt x="0" y="50819"/>
                  <a:pt x="50819" y="0"/>
                  <a:pt x="113508" y="0"/>
                </a:cubicBezTo>
                <a:lnTo>
                  <a:pt x="934241" y="0"/>
                </a:lnTo>
                <a:cubicBezTo>
                  <a:pt x="996930" y="0"/>
                  <a:pt x="1047749" y="50819"/>
                  <a:pt x="1047749" y="113508"/>
                </a:cubicBezTo>
                <a:lnTo>
                  <a:pt x="1047749" y="567529"/>
                </a:lnTo>
                <a:cubicBezTo>
                  <a:pt x="1047749" y="630218"/>
                  <a:pt x="996930" y="681037"/>
                  <a:pt x="934241" y="681037"/>
                </a:cubicBezTo>
                <a:lnTo>
                  <a:pt x="113508" y="681037"/>
                </a:lnTo>
                <a:cubicBezTo>
                  <a:pt x="50819" y="681037"/>
                  <a:pt x="0" y="630218"/>
                  <a:pt x="0" y="567529"/>
                </a:cubicBezTo>
                <a:lnTo>
                  <a:pt x="0" y="113508"/>
                </a:lnTo>
                <a:close/>
              </a:path>
            </a:pathLst>
          </a:cu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7535" tIns="67535" rIns="67535" bIns="67535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900" kern="1200" dirty="0"/>
              <a:t>Archival/Disposal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135364-6960-E447-5B56-5260E647E01B}"/>
              </a:ext>
            </a:extLst>
          </p:cNvPr>
          <p:cNvGrpSpPr/>
          <p:nvPr/>
        </p:nvGrpSpPr>
        <p:grpSpPr>
          <a:xfrm>
            <a:off x="3729009" y="1062009"/>
            <a:ext cx="4733980" cy="4733980"/>
            <a:chOff x="3729009" y="1062009"/>
            <a:chExt cx="4733980" cy="4733980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1A84EB68-746E-70C5-1FDF-56D9D4A32791}"/>
                </a:ext>
              </a:extLst>
            </p:cNvPr>
            <p:cNvSpPr/>
            <p:nvPr/>
          </p:nvSpPr>
          <p:spPr>
            <a:xfrm>
              <a:off x="3729009" y="1062009"/>
              <a:ext cx="4733980" cy="473398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041191" y="98048"/>
                  </a:moveTo>
                  <a:arcTo wR="2366990" hR="2366990" stAng="17192939" swAng="682307"/>
                </a:path>
              </a:pathLst>
            </a:custGeom>
            <a:noFill/>
            <a:ln w="38100"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BB39E91-7AB7-0BED-0AAC-FD4768F6A5F7}"/>
                </a:ext>
              </a:extLst>
            </p:cNvPr>
            <p:cNvSpPr/>
            <p:nvPr/>
          </p:nvSpPr>
          <p:spPr>
            <a:xfrm>
              <a:off x="3729009" y="1062009"/>
              <a:ext cx="4733980" cy="473398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434733" y="1215000"/>
                  </a:moveTo>
                  <a:arcTo wR="2366990" hR="2366990" stAng="19852605" swAng="941676"/>
                </a:path>
              </a:pathLst>
            </a:custGeom>
            <a:noFill/>
            <a:ln w="38100"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1F561F30-E6A0-1B52-FB48-65955323FE2D}"/>
                </a:ext>
              </a:extLst>
            </p:cNvPr>
            <p:cNvSpPr/>
            <p:nvPr/>
          </p:nvSpPr>
          <p:spPr>
            <a:xfrm>
              <a:off x="3729009" y="1062009"/>
              <a:ext cx="4733980" cy="473398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9266" y="2916686"/>
                  </a:moveTo>
                  <a:arcTo wR="2366990" hR="2366990" stAng="805719" swAng="941676"/>
                </a:path>
              </a:pathLst>
            </a:custGeom>
            <a:noFill/>
            <a:ln w="38100"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3B1B0F0-2A52-A306-8D96-69196F234F41}"/>
                </a:ext>
              </a:extLst>
            </p:cNvPr>
            <p:cNvSpPr/>
            <p:nvPr/>
          </p:nvSpPr>
          <p:spPr>
            <a:xfrm>
              <a:off x="3729009" y="1062009"/>
              <a:ext cx="4733980" cy="473398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475333" y="4458452"/>
                  </a:moveTo>
                  <a:arcTo wR="2366990" hR="2366990" stAng="3724754" swAng="682307"/>
                </a:path>
              </a:pathLst>
            </a:custGeom>
            <a:noFill/>
            <a:ln w="38100"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126838A-D5BF-A354-7132-67BDF9966CEA}"/>
                </a:ext>
              </a:extLst>
            </p:cNvPr>
            <p:cNvSpPr/>
            <p:nvPr/>
          </p:nvSpPr>
          <p:spPr>
            <a:xfrm>
              <a:off x="3729009" y="1062009"/>
              <a:ext cx="4733980" cy="473398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692788" y="4635931"/>
                  </a:moveTo>
                  <a:arcTo wR="2366990" hR="2366990" stAng="6392939" swAng="682307"/>
                </a:path>
              </a:pathLst>
            </a:custGeom>
            <a:noFill/>
            <a:ln w="38100"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9F2805B-81CD-7763-40D2-E9501609AB5C}"/>
                </a:ext>
              </a:extLst>
            </p:cNvPr>
            <p:cNvSpPr/>
            <p:nvPr/>
          </p:nvSpPr>
          <p:spPr>
            <a:xfrm>
              <a:off x="3729009" y="1062009"/>
              <a:ext cx="4733980" cy="473398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99247" y="3518979"/>
                  </a:moveTo>
                  <a:arcTo wR="2366990" hR="2366990" stAng="9052605" swAng="941676"/>
                </a:path>
              </a:pathLst>
            </a:custGeom>
            <a:noFill/>
            <a:ln w="38100"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203082E-4B48-0474-CBB4-2C033A79E0F3}"/>
                </a:ext>
              </a:extLst>
            </p:cNvPr>
            <p:cNvSpPr/>
            <p:nvPr/>
          </p:nvSpPr>
          <p:spPr>
            <a:xfrm>
              <a:off x="3729009" y="1062009"/>
              <a:ext cx="4733980" cy="473398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4713" y="1817294"/>
                  </a:moveTo>
                  <a:arcTo wR="2366990" hR="2366990" stAng="11605719" swAng="941676"/>
                </a:path>
              </a:pathLst>
            </a:custGeom>
            <a:noFill/>
            <a:ln w="38100"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07448A-A53F-0740-197D-44B48D03A9AF}"/>
                </a:ext>
              </a:extLst>
            </p:cNvPr>
            <p:cNvSpPr/>
            <p:nvPr/>
          </p:nvSpPr>
          <p:spPr>
            <a:xfrm>
              <a:off x="3729009" y="1062009"/>
              <a:ext cx="4733980" cy="473398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258646" y="275527"/>
                  </a:moveTo>
                  <a:arcTo wR="2366990" hR="2366990" stAng="14524754" swAng="682307"/>
                </a:path>
              </a:pathLst>
            </a:custGeom>
            <a:noFill/>
            <a:ln w="38100"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47166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4F8C0-B1F0-E72F-605D-9FA229BA9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A7AEEA0C-B1C3-65DE-428D-051B461F21D6}"/>
              </a:ext>
            </a:extLst>
          </p:cNvPr>
          <p:cNvSpPr/>
          <p:nvPr/>
        </p:nvSpPr>
        <p:spPr>
          <a:xfrm>
            <a:off x="6445553" y="1244188"/>
            <a:ext cx="1124567" cy="492862"/>
          </a:xfrm>
          <a:custGeom>
            <a:avLst/>
            <a:gdLst>
              <a:gd name="connsiteX0" fmla="*/ 0 w 940593"/>
              <a:gd name="connsiteY0" fmla="*/ 0 h 940593"/>
              <a:gd name="connsiteX1" fmla="*/ 940593 w 940593"/>
              <a:gd name="connsiteY1" fmla="*/ 0 h 940593"/>
              <a:gd name="connsiteX2" fmla="*/ 940593 w 940593"/>
              <a:gd name="connsiteY2" fmla="*/ 940593 h 940593"/>
              <a:gd name="connsiteX3" fmla="*/ 0 w 940593"/>
              <a:gd name="connsiteY3" fmla="*/ 940593 h 940593"/>
              <a:gd name="connsiteX4" fmla="*/ 0 w 940593"/>
              <a:gd name="connsiteY4" fmla="*/ 0 h 940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0593" h="940593">
                <a:moveTo>
                  <a:pt x="0" y="0"/>
                </a:moveTo>
                <a:lnTo>
                  <a:pt x="940593" y="0"/>
                </a:lnTo>
                <a:lnTo>
                  <a:pt x="940593" y="940593"/>
                </a:lnTo>
                <a:lnTo>
                  <a:pt x="0" y="9405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Planning and Collection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C64266B-56B6-0C18-8EEC-B6A4593D58A4}"/>
              </a:ext>
            </a:extLst>
          </p:cNvPr>
          <p:cNvSpPr/>
          <p:nvPr/>
        </p:nvSpPr>
        <p:spPr>
          <a:xfrm>
            <a:off x="7761498" y="2592706"/>
            <a:ext cx="1144378" cy="447476"/>
          </a:xfrm>
          <a:custGeom>
            <a:avLst/>
            <a:gdLst>
              <a:gd name="connsiteX0" fmla="*/ 0 w 940593"/>
              <a:gd name="connsiteY0" fmla="*/ 0 h 940593"/>
              <a:gd name="connsiteX1" fmla="*/ 940593 w 940593"/>
              <a:gd name="connsiteY1" fmla="*/ 0 h 940593"/>
              <a:gd name="connsiteX2" fmla="*/ 940593 w 940593"/>
              <a:gd name="connsiteY2" fmla="*/ 940593 h 940593"/>
              <a:gd name="connsiteX3" fmla="*/ 0 w 940593"/>
              <a:gd name="connsiteY3" fmla="*/ 940593 h 940593"/>
              <a:gd name="connsiteX4" fmla="*/ 0 w 940593"/>
              <a:gd name="connsiteY4" fmla="*/ 0 h 940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0593" h="940593">
                <a:moveTo>
                  <a:pt x="0" y="0"/>
                </a:moveTo>
                <a:lnTo>
                  <a:pt x="940593" y="0"/>
                </a:lnTo>
                <a:lnTo>
                  <a:pt x="940593" y="940593"/>
                </a:lnTo>
                <a:lnTo>
                  <a:pt x="0" y="9405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Ingestion and Storage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C26A506-05D8-D6DA-F82F-A9D2363F4850}"/>
              </a:ext>
            </a:extLst>
          </p:cNvPr>
          <p:cNvSpPr/>
          <p:nvPr/>
        </p:nvSpPr>
        <p:spPr>
          <a:xfrm>
            <a:off x="7443009" y="4305931"/>
            <a:ext cx="1299844" cy="466916"/>
          </a:xfrm>
          <a:custGeom>
            <a:avLst/>
            <a:gdLst>
              <a:gd name="connsiteX0" fmla="*/ 0 w 940593"/>
              <a:gd name="connsiteY0" fmla="*/ 0 h 940593"/>
              <a:gd name="connsiteX1" fmla="*/ 940593 w 940593"/>
              <a:gd name="connsiteY1" fmla="*/ 0 h 940593"/>
              <a:gd name="connsiteX2" fmla="*/ 940593 w 940593"/>
              <a:gd name="connsiteY2" fmla="*/ 940593 h 940593"/>
              <a:gd name="connsiteX3" fmla="*/ 0 w 940593"/>
              <a:gd name="connsiteY3" fmla="*/ 940593 h 940593"/>
              <a:gd name="connsiteX4" fmla="*/ 0 w 940593"/>
              <a:gd name="connsiteY4" fmla="*/ 0 h 940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0593" h="940593">
                <a:moveTo>
                  <a:pt x="0" y="0"/>
                </a:moveTo>
                <a:lnTo>
                  <a:pt x="940593" y="0"/>
                </a:lnTo>
                <a:lnTo>
                  <a:pt x="940593" y="940593"/>
                </a:lnTo>
                <a:lnTo>
                  <a:pt x="0" y="9405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Description and Metadata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F07A7D9-9379-7886-9F18-0B1C0732AB7F}"/>
              </a:ext>
            </a:extLst>
          </p:cNvPr>
          <p:cNvSpPr/>
          <p:nvPr/>
        </p:nvSpPr>
        <p:spPr>
          <a:xfrm>
            <a:off x="6427050" y="5436130"/>
            <a:ext cx="1471277" cy="619650"/>
          </a:xfrm>
          <a:custGeom>
            <a:avLst/>
            <a:gdLst>
              <a:gd name="connsiteX0" fmla="*/ 0 w 940593"/>
              <a:gd name="connsiteY0" fmla="*/ 0 h 940593"/>
              <a:gd name="connsiteX1" fmla="*/ 940593 w 940593"/>
              <a:gd name="connsiteY1" fmla="*/ 0 h 940593"/>
              <a:gd name="connsiteX2" fmla="*/ 940593 w 940593"/>
              <a:gd name="connsiteY2" fmla="*/ 940593 h 940593"/>
              <a:gd name="connsiteX3" fmla="*/ 0 w 940593"/>
              <a:gd name="connsiteY3" fmla="*/ 940593 h 940593"/>
              <a:gd name="connsiteX4" fmla="*/ 0 w 940593"/>
              <a:gd name="connsiteY4" fmla="*/ 0 h 940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0593" h="940593">
                <a:moveTo>
                  <a:pt x="0" y="0"/>
                </a:moveTo>
                <a:lnTo>
                  <a:pt x="940593" y="0"/>
                </a:lnTo>
                <a:lnTo>
                  <a:pt x="940593" y="940593"/>
                </a:lnTo>
                <a:lnTo>
                  <a:pt x="0" y="9405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Processing and Quality Assurance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8123358-B984-C6DF-0030-EE700FE71838}"/>
              </a:ext>
            </a:extLst>
          </p:cNvPr>
          <p:cNvSpPr/>
          <p:nvPr/>
        </p:nvSpPr>
        <p:spPr>
          <a:xfrm>
            <a:off x="4556494" y="5506829"/>
            <a:ext cx="1316220" cy="406290"/>
          </a:xfrm>
          <a:custGeom>
            <a:avLst/>
            <a:gdLst>
              <a:gd name="connsiteX0" fmla="*/ 0 w 940593"/>
              <a:gd name="connsiteY0" fmla="*/ 0 h 940593"/>
              <a:gd name="connsiteX1" fmla="*/ 940593 w 940593"/>
              <a:gd name="connsiteY1" fmla="*/ 0 h 940593"/>
              <a:gd name="connsiteX2" fmla="*/ 940593 w 940593"/>
              <a:gd name="connsiteY2" fmla="*/ 940593 h 940593"/>
              <a:gd name="connsiteX3" fmla="*/ 0 w 940593"/>
              <a:gd name="connsiteY3" fmla="*/ 940593 h 940593"/>
              <a:gd name="connsiteX4" fmla="*/ 0 w 940593"/>
              <a:gd name="connsiteY4" fmla="*/ 0 h 940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0593" h="940593">
                <a:moveTo>
                  <a:pt x="0" y="0"/>
                </a:moveTo>
                <a:lnTo>
                  <a:pt x="940593" y="0"/>
                </a:lnTo>
                <a:lnTo>
                  <a:pt x="940593" y="940593"/>
                </a:lnTo>
                <a:lnTo>
                  <a:pt x="0" y="9405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Analysis and Utilization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09AD798-4DBA-9CE3-DBFB-EBC6BF4CDA83}"/>
              </a:ext>
            </a:extLst>
          </p:cNvPr>
          <p:cNvSpPr/>
          <p:nvPr/>
        </p:nvSpPr>
        <p:spPr>
          <a:xfrm>
            <a:off x="3287500" y="4518610"/>
            <a:ext cx="1141626" cy="466914"/>
          </a:xfrm>
          <a:custGeom>
            <a:avLst/>
            <a:gdLst>
              <a:gd name="connsiteX0" fmla="*/ 0 w 940593"/>
              <a:gd name="connsiteY0" fmla="*/ 0 h 940593"/>
              <a:gd name="connsiteX1" fmla="*/ 940593 w 940593"/>
              <a:gd name="connsiteY1" fmla="*/ 0 h 940593"/>
              <a:gd name="connsiteX2" fmla="*/ 940593 w 940593"/>
              <a:gd name="connsiteY2" fmla="*/ 940593 h 940593"/>
              <a:gd name="connsiteX3" fmla="*/ 0 w 940593"/>
              <a:gd name="connsiteY3" fmla="*/ 940593 h 940593"/>
              <a:gd name="connsiteX4" fmla="*/ 0 w 940593"/>
              <a:gd name="connsiteY4" fmla="*/ 0 h 940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0593" h="940593">
                <a:moveTo>
                  <a:pt x="0" y="0"/>
                </a:moveTo>
                <a:lnTo>
                  <a:pt x="940593" y="0"/>
                </a:lnTo>
                <a:lnTo>
                  <a:pt x="940593" y="940593"/>
                </a:lnTo>
                <a:lnTo>
                  <a:pt x="0" y="9405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Preservation and Curation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7600813-7443-C50A-40C4-AEA1F4CE87D6}"/>
              </a:ext>
            </a:extLst>
          </p:cNvPr>
          <p:cNvSpPr/>
          <p:nvPr/>
        </p:nvSpPr>
        <p:spPr>
          <a:xfrm>
            <a:off x="3147431" y="2647533"/>
            <a:ext cx="1396364" cy="447474"/>
          </a:xfrm>
          <a:custGeom>
            <a:avLst/>
            <a:gdLst>
              <a:gd name="connsiteX0" fmla="*/ 0 w 940593"/>
              <a:gd name="connsiteY0" fmla="*/ 0 h 940593"/>
              <a:gd name="connsiteX1" fmla="*/ 940593 w 940593"/>
              <a:gd name="connsiteY1" fmla="*/ 0 h 940593"/>
              <a:gd name="connsiteX2" fmla="*/ 940593 w 940593"/>
              <a:gd name="connsiteY2" fmla="*/ 940593 h 940593"/>
              <a:gd name="connsiteX3" fmla="*/ 0 w 940593"/>
              <a:gd name="connsiteY3" fmla="*/ 940593 h 940593"/>
              <a:gd name="connsiteX4" fmla="*/ 0 w 940593"/>
              <a:gd name="connsiteY4" fmla="*/ 0 h 940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0593" h="940593">
                <a:moveTo>
                  <a:pt x="0" y="0"/>
                </a:moveTo>
                <a:lnTo>
                  <a:pt x="940593" y="0"/>
                </a:lnTo>
                <a:lnTo>
                  <a:pt x="940593" y="940593"/>
                </a:lnTo>
                <a:lnTo>
                  <a:pt x="0" y="9405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Publication and Sharing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E6D33C7D-C16B-4415-E622-3F0FBB41705C}"/>
              </a:ext>
            </a:extLst>
          </p:cNvPr>
          <p:cNvSpPr/>
          <p:nvPr/>
        </p:nvSpPr>
        <p:spPr>
          <a:xfrm>
            <a:off x="4698822" y="1191312"/>
            <a:ext cx="940593" cy="492862"/>
          </a:xfrm>
          <a:custGeom>
            <a:avLst/>
            <a:gdLst>
              <a:gd name="connsiteX0" fmla="*/ 0 w 940593"/>
              <a:gd name="connsiteY0" fmla="*/ 0 h 940593"/>
              <a:gd name="connsiteX1" fmla="*/ 940593 w 940593"/>
              <a:gd name="connsiteY1" fmla="*/ 0 h 940593"/>
              <a:gd name="connsiteX2" fmla="*/ 940593 w 940593"/>
              <a:gd name="connsiteY2" fmla="*/ 940593 h 940593"/>
              <a:gd name="connsiteX3" fmla="*/ 0 w 940593"/>
              <a:gd name="connsiteY3" fmla="*/ 940593 h 940593"/>
              <a:gd name="connsiteX4" fmla="*/ 0 w 940593"/>
              <a:gd name="connsiteY4" fmla="*/ 0 h 940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0593" h="940593">
                <a:moveTo>
                  <a:pt x="0" y="0"/>
                </a:moveTo>
                <a:lnTo>
                  <a:pt x="940593" y="0"/>
                </a:lnTo>
                <a:lnTo>
                  <a:pt x="940593" y="940593"/>
                </a:lnTo>
                <a:lnTo>
                  <a:pt x="0" y="94059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430" tIns="11430" rIns="11430" bIns="11430" numCol="1" spcCol="1270" anchor="ctr" anchorCtr="0">
            <a:noAutofit/>
          </a:bodyPr>
          <a:lstStyle/>
          <a:p>
            <a:pPr marL="0" lvl="0" indent="0" algn="ctr" defTabSz="400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200" kern="1200" dirty="0"/>
              <a:t>Archival / Disposal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84A622B-8F55-01B5-3D13-3F2085845068}"/>
              </a:ext>
            </a:extLst>
          </p:cNvPr>
          <p:cNvGrpSpPr/>
          <p:nvPr/>
        </p:nvGrpSpPr>
        <p:grpSpPr>
          <a:xfrm rot="1307774">
            <a:off x="3729009" y="1062009"/>
            <a:ext cx="4733980" cy="4733980"/>
            <a:chOff x="3729009" y="1062009"/>
            <a:chExt cx="4733980" cy="4733980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2B92D4E-054C-8020-48A9-A321395498F9}"/>
                </a:ext>
              </a:extLst>
            </p:cNvPr>
            <p:cNvSpPr/>
            <p:nvPr/>
          </p:nvSpPr>
          <p:spPr>
            <a:xfrm>
              <a:off x="3729009" y="1062009"/>
              <a:ext cx="4733980" cy="473398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041191" y="98048"/>
                  </a:moveTo>
                  <a:arcTo wR="2366990" hR="2366990" stAng="17192939" swAng="682307"/>
                </a:path>
              </a:pathLst>
            </a:custGeom>
            <a:noFill/>
            <a:ln w="38100"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6378883-0A5E-BDFA-BA77-7C974D41D9B8}"/>
                </a:ext>
              </a:extLst>
            </p:cNvPr>
            <p:cNvSpPr/>
            <p:nvPr/>
          </p:nvSpPr>
          <p:spPr>
            <a:xfrm>
              <a:off x="3729009" y="1062009"/>
              <a:ext cx="4733980" cy="473398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434733" y="1215000"/>
                  </a:moveTo>
                  <a:arcTo wR="2366990" hR="2366990" stAng="19852605" swAng="941676"/>
                </a:path>
              </a:pathLst>
            </a:custGeom>
            <a:noFill/>
            <a:ln w="38100"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3B28AB8-D3DD-FB5F-87F0-5FE9595AD564}"/>
                </a:ext>
              </a:extLst>
            </p:cNvPr>
            <p:cNvSpPr/>
            <p:nvPr/>
          </p:nvSpPr>
          <p:spPr>
            <a:xfrm>
              <a:off x="3729009" y="1062009"/>
              <a:ext cx="4733980" cy="473398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669266" y="2916686"/>
                  </a:moveTo>
                  <a:arcTo wR="2366990" hR="2366990" stAng="805719" swAng="941676"/>
                </a:path>
              </a:pathLst>
            </a:custGeom>
            <a:noFill/>
            <a:ln w="38100"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4E94516F-0330-F9BF-1931-038C611C56DD}"/>
                </a:ext>
              </a:extLst>
            </p:cNvPr>
            <p:cNvSpPr/>
            <p:nvPr/>
          </p:nvSpPr>
          <p:spPr>
            <a:xfrm>
              <a:off x="3729009" y="1062009"/>
              <a:ext cx="4733980" cy="473398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3475333" y="4458452"/>
                  </a:moveTo>
                  <a:arcTo wR="2366990" hR="2366990" stAng="3724754" swAng="682307"/>
                </a:path>
              </a:pathLst>
            </a:custGeom>
            <a:noFill/>
            <a:ln w="38100"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CBFBB13-0394-976A-3E56-9327A2645801}"/>
                </a:ext>
              </a:extLst>
            </p:cNvPr>
            <p:cNvSpPr/>
            <p:nvPr/>
          </p:nvSpPr>
          <p:spPr>
            <a:xfrm>
              <a:off x="3729009" y="1062009"/>
              <a:ext cx="4733980" cy="473398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692788" y="4635931"/>
                  </a:moveTo>
                  <a:arcTo wR="2366990" hR="2366990" stAng="6392939" swAng="682307"/>
                </a:path>
              </a:pathLst>
            </a:custGeom>
            <a:noFill/>
            <a:ln w="38100"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29BBA0A-4C15-943C-EB29-4858D660D149}"/>
                </a:ext>
              </a:extLst>
            </p:cNvPr>
            <p:cNvSpPr/>
            <p:nvPr/>
          </p:nvSpPr>
          <p:spPr>
            <a:xfrm>
              <a:off x="3729009" y="1062009"/>
              <a:ext cx="4733980" cy="473398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299247" y="3518979"/>
                  </a:moveTo>
                  <a:arcTo wR="2366990" hR="2366990" stAng="9052605" swAng="941676"/>
                </a:path>
              </a:pathLst>
            </a:custGeom>
            <a:noFill/>
            <a:ln w="38100"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573C113-E652-78B7-D7BD-D1BA9D0425ED}"/>
                </a:ext>
              </a:extLst>
            </p:cNvPr>
            <p:cNvSpPr/>
            <p:nvPr/>
          </p:nvSpPr>
          <p:spPr>
            <a:xfrm>
              <a:off x="3729009" y="1062009"/>
              <a:ext cx="4733980" cy="473398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64713" y="1817294"/>
                  </a:moveTo>
                  <a:arcTo wR="2366990" hR="2366990" stAng="11605719" swAng="941676"/>
                </a:path>
              </a:pathLst>
            </a:custGeom>
            <a:noFill/>
            <a:ln w="38100"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8A6CFE4-4E42-787D-1B9D-A33937C6EB7E}"/>
                </a:ext>
              </a:extLst>
            </p:cNvPr>
            <p:cNvSpPr/>
            <p:nvPr/>
          </p:nvSpPr>
          <p:spPr>
            <a:xfrm>
              <a:off x="3729009" y="1062009"/>
              <a:ext cx="4733980" cy="473398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1258646" y="275527"/>
                  </a:moveTo>
                  <a:arcTo wR="2366990" hR="2366990" stAng="14524754" swAng="682307"/>
                </a:path>
              </a:pathLst>
            </a:custGeom>
            <a:noFill/>
            <a:ln w="38100"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</p:grpSp>
      <p:pic>
        <p:nvPicPr>
          <p:cNvPr id="31" name="Graphic 30" descr="Map with pin with solid fill">
            <a:extLst>
              <a:ext uri="{FF2B5EF4-FFF2-40B4-BE49-F238E27FC236}">
                <a16:creationId xmlns:a16="http://schemas.microsoft.com/office/drawing/2014/main" id="{16CFD337-F5BC-DE20-AD03-B5DBD3422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5923" y="566007"/>
            <a:ext cx="763826" cy="763826"/>
          </a:xfrm>
          <a:prstGeom prst="rect">
            <a:avLst/>
          </a:prstGeom>
        </p:spPr>
      </p:pic>
      <p:pic>
        <p:nvPicPr>
          <p:cNvPr id="33" name="Graphic 32" descr="Upload with solid fill">
            <a:extLst>
              <a:ext uri="{FF2B5EF4-FFF2-40B4-BE49-F238E27FC236}">
                <a16:creationId xmlns:a16="http://schemas.microsoft.com/office/drawing/2014/main" id="{E9202527-73D8-7EF0-9126-18FAA34819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98327" y="1866924"/>
            <a:ext cx="844526" cy="844526"/>
          </a:xfrm>
          <a:prstGeom prst="rect">
            <a:avLst/>
          </a:prstGeom>
        </p:spPr>
      </p:pic>
      <p:pic>
        <p:nvPicPr>
          <p:cNvPr id="35" name="Graphic 34" descr="Pyramid Shape with solid fill">
            <a:extLst>
              <a:ext uri="{FF2B5EF4-FFF2-40B4-BE49-F238E27FC236}">
                <a16:creationId xmlns:a16="http://schemas.microsoft.com/office/drawing/2014/main" id="{D42B274C-C6B1-8D09-2D8A-5AEC5E9D734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35731" y="3477455"/>
            <a:ext cx="914400" cy="914400"/>
          </a:xfrm>
          <a:prstGeom prst="rect">
            <a:avLst/>
          </a:prstGeom>
        </p:spPr>
      </p:pic>
      <p:pic>
        <p:nvPicPr>
          <p:cNvPr id="37" name="Graphic 36" descr="Clipboard Checked with solid fill">
            <a:extLst>
              <a:ext uri="{FF2B5EF4-FFF2-40B4-BE49-F238E27FC236}">
                <a16:creationId xmlns:a16="http://schemas.microsoft.com/office/drawing/2014/main" id="{3AE52830-33B7-A62E-CA50-0B0D587262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696372" y="4686923"/>
            <a:ext cx="914400" cy="914400"/>
          </a:xfrm>
          <a:prstGeom prst="rect">
            <a:avLst/>
          </a:prstGeom>
        </p:spPr>
      </p:pic>
      <p:pic>
        <p:nvPicPr>
          <p:cNvPr id="39" name="Graphic 38" descr="Magnifying glass with solid fill">
            <a:extLst>
              <a:ext uri="{FF2B5EF4-FFF2-40B4-BE49-F238E27FC236}">
                <a16:creationId xmlns:a16="http://schemas.microsoft.com/office/drawing/2014/main" id="{84CAC7BE-2930-B45F-0737-AF8FE88C9A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33939" y="4762820"/>
            <a:ext cx="761328" cy="761328"/>
          </a:xfrm>
          <a:prstGeom prst="rect">
            <a:avLst/>
          </a:prstGeom>
        </p:spPr>
      </p:pic>
      <p:pic>
        <p:nvPicPr>
          <p:cNvPr id="41" name="Graphic 40" descr="Database with solid fill">
            <a:extLst>
              <a:ext uri="{FF2B5EF4-FFF2-40B4-BE49-F238E27FC236}">
                <a16:creationId xmlns:a16="http://schemas.microsoft.com/office/drawing/2014/main" id="{F127C2F6-6978-F355-D6AF-F4AD0D9F4EE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461332" y="3807443"/>
            <a:ext cx="767768" cy="767768"/>
          </a:xfrm>
          <a:prstGeom prst="rect">
            <a:avLst/>
          </a:prstGeom>
        </p:spPr>
      </p:pic>
      <p:pic>
        <p:nvPicPr>
          <p:cNvPr id="43" name="Graphic 42" descr="Share with solid fill">
            <a:extLst>
              <a:ext uri="{FF2B5EF4-FFF2-40B4-BE49-F238E27FC236}">
                <a16:creationId xmlns:a16="http://schemas.microsoft.com/office/drawing/2014/main" id="{8662704C-AE4E-FC78-DE14-867989C1087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448632" y="1954564"/>
            <a:ext cx="756886" cy="756886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E53132F9-CA09-245A-2535-2D9CAA0ED3B9}"/>
              </a:ext>
            </a:extLst>
          </p:cNvPr>
          <p:cNvGrpSpPr/>
          <p:nvPr/>
        </p:nvGrpSpPr>
        <p:grpSpPr>
          <a:xfrm>
            <a:off x="4761307" y="451899"/>
            <a:ext cx="773028" cy="746635"/>
            <a:chOff x="952945" y="451538"/>
            <a:chExt cx="1456508" cy="1406779"/>
          </a:xfrm>
        </p:grpSpPr>
        <p:pic>
          <p:nvPicPr>
            <p:cNvPr id="45" name="Graphic 44" descr="Back with solid fill">
              <a:extLst>
                <a:ext uri="{FF2B5EF4-FFF2-40B4-BE49-F238E27FC236}">
                  <a16:creationId xmlns:a16="http://schemas.microsoft.com/office/drawing/2014/main" id="{B8F6E8CA-19A2-26ED-BBB8-6EED77927323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1800000">
              <a:off x="1139096" y="1134855"/>
              <a:ext cx="723462" cy="723462"/>
            </a:xfrm>
            <a:prstGeom prst="rect">
              <a:avLst/>
            </a:prstGeom>
          </p:spPr>
        </p:pic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4EF2776-EB0D-7A11-47E1-FEEAB948ECF1}"/>
                </a:ext>
              </a:extLst>
            </p:cNvPr>
            <p:cNvGrpSpPr/>
            <p:nvPr/>
          </p:nvGrpSpPr>
          <p:grpSpPr>
            <a:xfrm>
              <a:off x="952945" y="451538"/>
              <a:ext cx="609155" cy="716654"/>
              <a:chOff x="1092645" y="504517"/>
              <a:chExt cx="564123" cy="663675"/>
            </a:xfrm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05876713-A99A-853B-ADEB-B13F9D9BAF7D}"/>
                  </a:ext>
                </a:extLst>
              </p:cNvPr>
              <p:cNvSpPr/>
              <p:nvPr/>
            </p:nvSpPr>
            <p:spPr>
              <a:xfrm>
                <a:off x="1092645" y="504517"/>
                <a:ext cx="564123" cy="165918"/>
              </a:xfrm>
              <a:custGeom>
                <a:avLst/>
                <a:gdLst>
                  <a:gd name="connsiteX0" fmla="*/ 530940 w 564123"/>
                  <a:gd name="connsiteY0" fmla="*/ 99551 h 165918"/>
                  <a:gd name="connsiteX1" fmla="*/ 389909 w 564123"/>
                  <a:gd name="connsiteY1" fmla="*/ 99551 h 165918"/>
                  <a:gd name="connsiteX2" fmla="*/ 389909 w 564123"/>
                  <a:gd name="connsiteY2" fmla="*/ 58072 h 165918"/>
                  <a:gd name="connsiteX3" fmla="*/ 331838 w 564123"/>
                  <a:gd name="connsiteY3" fmla="*/ 0 h 165918"/>
                  <a:gd name="connsiteX4" fmla="*/ 232286 w 564123"/>
                  <a:gd name="connsiteY4" fmla="*/ 0 h 165918"/>
                  <a:gd name="connsiteX5" fmla="*/ 174215 w 564123"/>
                  <a:gd name="connsiteY5" fmla="*/ 58072 h 165918"/>
                  <a:gd name="connsiteX6" fmla="*/ 174215 w 564123"/>
                  <a:gd name="connsiteY6" fmla="*/ 99551 h 165918"/>
                  <a:gd name="connsiteX7" fmla="*/ 33184 w 564123"/>
                  <a:gd name="connsiteY7" fmla="*/ 99551 h 165918"/>
                  <a:gd name="connsiteX8" fmla="*/ 0 w 564123"/>
                  <a:gd name="connsiteY8" fmla="*/ 132735 h 165918"/>
                  <a:gd name="connsiteX9" fmla="*/ 0 w 564123"/>
                  <a:gd name="connsiteY9" fmla="*/ 165919 h 165918"/>
                  <a:gd name="connsiteX10" fmla="*/ 564124 w 564123"/>
                  <a:gd name="connsiteY10" fmla="*/ 165919 h 165918"/>
                  <a:gd name="connsiteX11" fmla="*/ 564124 w 564123"/>
                  <a:gd name="connsiteY11" fmla="*/ 132735 h 165918"/>
                  <a:gd name="connsiteX12" fmla="*/ 530940 w 564123"/>
                  <a:gd name="connsiteY12" fmla="*/ 99551 h 165918"/>
                  <a:gd name="connsiteX13" fmla="*/ 223990 w 564123"/>
                  <a:gd name="connsiteY13" fmla="*/ 58072 h 165918"/>
                  <a:gd name="connsiteX14" fmla="*/ 232286 w 564123"/>
                  <a:gd name="connsiteY14" fmla="*/ 49776 h 165918"/>
                  <a:gd name="connsiteX15" fmla="*/ 331838 w 564123"/>
                  <a:gd name="connsiteY15" fmla="*/ 49776 h 165918"/>
                  <a:gd name="connsiteX16" fmla="*/ 340133 w 564123"/>
                  <a:gd name="connsiteY16" fmla="*/ 58072 h 165918"/>
                  <a:gd name="connsiteX17" fmla="*/ 340133 w 564123"/>
                  <a:gd name="connsiteY17" fmla="*/ 99551 h 165918"/>
                  <a:gd name="connsiteX18" fmla="*/ 223990 w 564123"/>
                  <a:gd name="connsiteY18" fmla="*/ 99551 h 165918"/>
                  <a:gd name="connsiteX19" fmla="*/ 223990 w 564123"/>
                  <a:gd name="connsiteY19" fmla="*/ 58072 h 16591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564123" h="165918">
                    <a:moveTo>
                      <a:pt x="530940" y="99551"/>
                    </a:moveTo>
                    <a:lnTo>
                      <a:pt x="389909" y="99551"/>
                    </a:lnTo>
                    <a:lnTo>
                      <a:pt x="389909" y="58072"/>
                    </a:lnTo>
                    <a:cubicBezTo>
                      <a:pt x="389909" y="25717"/>
                      <a:pt x="364192" y="0"/>
                      <a:pt x="331838" y="0"/>
                    </a:cubicBezTo>
                    <a:lnTo>
                      <a:pt x="232286" y="0"/>
                    </a:lnTo>
                    <a:cubicBezTo>
                      <a:pt x="199932" y="0"/>
                      <a:pt x="174215" y="25717"/>
                      <a:pt x="174215" y="58072"/>
                    </a:cubicBezTo>
                    <a:lnTo>
                      <a:pt x="174215" y="99551"/>
                    </a:lnTo>
                    <a:lnTo>
                      <a:pt x="33184" y="99551"/>
                    </a:lnTo>
                    <a:cubicBezTo>
                      <a:pt x="14933" y="99551"/>
                      <a:pt x="0" y="114484"/>
                      <a:pt x="0" y="132735"/>
                    </a:cubicBezTo>
                    <a:lnTo>
                      <a:pt x="0" y="165919"/>
                    </a:lnTo>
                    <a:lnTo>
                      <a:pt x="564124" y="165919"/>
                    </a:lnTo>
                    <a:lnTo>
                      <a:pt x="564124" y="132735"/>
                    </a:lnTo>
                    <a:cubicBezTo>
                      <a:pt x="564124" y="114484"/>
                      <a:pt x="549191" y="99551"/>
                      <a:pt x="530940" y="99551"/>
                    </a:cubicBezTo>
                    <a:close/>
                    <a:moveTo>
                      <a:pt x="223990" y="58072"/>
                    </a:moveTo>
                    <a:cubicBezTo>
                      <a:pt x="223990" y="53094"/>
                      <a:pt x="227309" y="49776"/>
                      <a:pt x="232286" y="49776"/>
                    </a:cubicBezTo>
                    <a:lnTo>
                      <a:pt x="331838" y="49776"/>
                    </a:lnTo>
                    <a:cubicBezTo>
                      <a:pt x="336815" y="49776"/>
                      <a:pt x="340133" y="53094"/>
                      <a:pt x="340133" y="58072"/>
                    </a:cubicBezTo>
                    <a:lnTo>
                      <a:pt x="340133" y="99551"/>
                    </a:lnTo>
                    <a:lnTo>
                      <a:pt x="223990" y="99551"/>
                    </a:lnTo>
                    <a:lnTo>
                      <a:pt x="223990" y="58072"/>
                    </a:lnTo>
                    <a:close/>
                  </a:path>
                </a:pathLst>
              </a:custGeom>
              <a:solidFill>
                <a:srgbClr val="000000"/>
              </a:solidFill>
              <a:ln w="82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B3F166AD-244F-A85E-D7BD-E0C51DA4F4C2}"/>
                  </a:ext>
                </a:extLst>
              </p:cNvPr>
              <p:cNvSpPr/>
              <p:nvPr/>
            </p:nvSpPr>
            <p:spPr>
              <a:xfrm>
                <a:off x="1142420" y="703620"/>
                <a:ext cx="464572" cy="464572"/>
              </a:xfrm>
              <a:custGeom>
                <a:avLst/>
                <a:gdLst>
                  <a:gd name="connsiteX0" fmla="*/ 0 w 464572"/>
                  <a:gd name="connsiteY0" fmla="*/ 431389 h 464572"/>
                  <a:gd name="connsiteX1" fmla="*/ 33184 w 464572"/>
                  <a:gd name="connsiteY1" fmla="*/ 464573 h 464572"/>
                  <a:gd name="connsiteX2" fmla="*/ 431389 w 464572"/>
                  <a:gd name="connsiteY2" fmla="*/ 464573 h 464572"/>
                  <a:gd name="connsiteX3" fmla="*/ 464573 w 464572"/>
                  <a:gd name="connsiteY3" fmla="*/ 431389 h 464572"/>
                  <a:gd name="connsiteX4" fmla="*/ 464573 w 464572"/>
                  <a:gd name="connsiteY4" fmla="*/ 0 h 464572"/>
                  <a:gd name="connsiteX5" fmla="*/ 0 w 464572"/>
                  <a:gd name="connsiteY5" fmla="*/ 0 h 464572"/>
                  <a:gd name="connsiteX6" fmla="*/ 0 w 464572"/>
                  <a:gd name="connsiteY6" fmla="*/ 431389 h 464572"/>
                  <a:gd name="connsiteX7" fmla="*/ 340133 w 464572"/>
                  <a:gd name="connsiteY7" fmla="*/ 49776 h 464572"/>
                  <a:gd name="connsiteX8" fmla="*/ 389909 w 464572"/>
                  <a:gd name="connsiteY8" fmla="*/ 49776 h 464572"/>
                  <a:gd name="connsiteX9" fmla="*/ 389909 w 464572"/>
                  <a:gd name="connsiteY9" fmla="*/ 414797 h 464572"/>
                  <a:gd name="connsiteX10" fmla="*/ 340133 w 464572"/>
                  <a:gd name="connsiteY10" fmla="*/ 414797 h 464572"/>
                  <a:gd name="connsiteX11" fmla="*/ 340133 w 464572"/>
                  <a:gd name="connsiteY11" fmla="*/ 49776 h 464572"/>
                  <a:gd name="connsiteX12" fmla="*/ 207398 w 464572"/>
                  <a:gd name="connsiteY12" fmla="*/ 49776 h 464572"/>
                  <a:gd name="connsiteX13" fmla="*/ 257174 w 464572"/>
                  <a:gd name="connsiteY13" fmla="*/ 49776 h 464572"/>
                  <a:gd name="connsiteX14" fmla="*/ 257174 w 464572"/>
                  <a:gd name="connsiteY14" fmla="*/ 414797 h 464572"/>
                  <a:gd name="connsiteX15" fmla="*/ 207398 w 464572"/>
                  <a:gd name="connsiteY15" fmla="*/ 414797 h 464572"/>
                  <a:gd name="connsiteX16" fmla="*/ 207398 w 464572"/>
                  <a:gd name="connsiteY16" fmla="*/ 49776 h 464572"/>
                  <a:gd name="connsiteX17" fmla="*/ 74663 w 464572"/>
                  <a:gd name="connsiteY17" fmla="*/ 49776 h 464572"/>
                  <a:gd name="connsiteX18" fmla="*/ 124439 w 464572"/>
                  <a:gd name="connsiteY18" fmla="*/ 49776 h 464572"/>
                  <a:gd name="connsiteX19" fmla="*/ 124439 w 464572"/>
                  <a:gd name="connsiteY19" fmla="*/ 414797 h 464572"/>
                  <a:gd name="connsiteX20" fmla="*/ 74663 w 464572"/>
                  <a:gd name="connsiteY20" fmla="*/ 414797 h 464572"/>
                  <a:gd name="connsiteX21" fmla="*/ 74663 w 464572"/>
                  <a:gd name="connsiteY21" fmla="*/ 49776 h 4645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464572" h="464572">
                    <a:moveTo>
                      <a:pt x="0" y="431389"/>
                    </a:moveTo>
                    <a:cubicBezTo>
                      <a:pt x="0" y="449640"/>
                      <a:pt x="14933" y="464573"/>
                      <a:pt x="33184" y="464573"/>
                    </a:cubicBezTo>
                    <a:lnTo>
                      <a:pt x="431389" y="464573"/>
                    </a:lnTo>
                    <a:cubicBezTo>
                      <a:pt x="449640" y="464573"/>
                      <a:pt x="464573" y="449640"/>
                      <a:pt x="464573" y="431389"/>
                    </a:cubicBezTo>
                    <a:lnTo>
                      <a:pt x="464573" y="0"/>
                    </a:lnTo>
                    <a:lnTo>
                      <a:pt x="0" y="0"/>
                    </a:lnTo>
                    <a:lnTo>
                      <a:pt x="0" y="431389"/>
                    </a:lnTo>
                    <a:close/>
                    <a:moveTo>
                      <a:pt x="340133" y="49776"/>
                    </a:moveTo>
                    <a:lnTo>
                      <a:pt x="389909" y="49776"/>
                    </a:lnTo>
                    <a:lnTo>
                      <a:pt x="389909" y="414797"/>
                    </a:lnTo>
                    <a:lnTo>
                      <a:pt x="340133" y="414797"/>
                    </a:lnTo>
                    <a:lnTo>
                      <a:pt x="340133" y="49776"/>
                    </a:lnTo>
                    <a:close/>
                    <a:moveTo>
                      <a:pt x="207398" y="49776"/>
                    </a:moveTo>
                    <a:lnTo>
                      <a:pt x="257174" y="49776"/>
                    </a:lnTo>
                    <a:lnTo>
                      <a:pt x="257174" y="414797"/>
                    </a:lnTo>
                    <a:lnTo>
                      <a:pt x="207398" y="414797"/>
                    </a:lnTo>
                    <a:lnTo>
                      <a:pt x="207398" y="49776"/>
                    </a:lnTo>
                    <a:close/>
                    <a:moveTo>
                      <a:pt x="74663" y="49776"/>
                    </a:moveTo>
                    <a:lnTo>
                      <a:pt x="124439" y="49776"/>
                    </a:lnTo>
                    <a:lnTo>
                      <a:pt x="124439" y="414797"/>
                    </a:lnTo>
                    <a:lnTo>
                      <a:pt x="74663" y="414797"/>
                    </a:lnTo>
                    <a:lnTo>
                      <a:pt x="74663" y="49776"/>
                    </a:lnTo>
                    <a:close/>
                  </a:path>
                </a:pathLst>
              </a:custGeom>
              <a:solidFill>
                <a:srgbClr val="000000"/>
              </a:solidFill>
              <a:ln w="82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4DAD358-A59F-68D5-F415-9BC675AED809}"/>
                </a:ext>
              </a:extLst>
            </p:cNvPr>
            <p:cNvGrpSpPr/>
            <p:nvPr/>
          </p:nvGrpSpPr>
          <p:grpSpPr>
            <a:xfrm>
              <a:off x="1685553" y="596692"/>
              <a:ext cx="723900" cy="571500"/>
              <a:chOff x="1884529" y="542450"/>
              <a:chExt cx="723900" cy="571500"/>
            </a:xfrm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141F9367-FD65-A8F1-C46B-52E2680AE3E0}"/>
                  </a:ext>
                </a:extLst>
              </p:cNvPr>
              <p:cNvSpPr/>
              <p:nvPr/>
            </p:nvSpPr>
            <p:spPr>
              <a:xfrm>
                <a:off x="1884529" y="542450"/>
                <a:ext cx="723900" cy="114300"/>
              </a:xfrm>
              <a:custGeom>
                <a:avLst/>
                <a:gdLst>
                  <a:gd name="connsiteX0" fmla="*/ 0 w 723900"/>
                  <a:gd name="connsiteY0" fmla="*/ 0 h 114300"/>
                  <a:gd name="connsiteX1" fmla="*/ 723900 w 723900"/>
                  <a:gd name="connsiteY1" fmla="*/ 0 h 114300"/>
                  <a:gd name="connsiteX2" fmla="*/ 723900 w 723900"/>
                  <a:gd name="connsiteY2" fmla="*/ 114300 h 114300"/>
                  <a:gd name="connsiteX3" fmla="*/ 0 w 723900"/>
                  <a:gd name="connsiteY3" fmla="*/ 114300 h 1143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23900" h="114300">
                    <a:moveTo>
                      <a:pt x="0" y="0"/>
                    </a:moveTo>
                    <a:lnTo>
                      <a:pt x="723900" y="0"/>
                    </a:lnTo>
                    <a:lnTo>
                      <a:pt x="723900" y="114300"/>
                    </a:lnTo>
                    <a:lnTo>
                      <a:pt x="0" y="1143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1DFB2682-54C3-E567-F9C9-F555D686C1AE}"/>
                  </a:ext>
                </a:extLst>
              </p:cNvPr>
              <p:cNvSpPr/>
              <p:nvPr/>
            </p:nvSpPr>
            <p:spPr>
              <a:xfrm>
                <a:off x="1913104" y="694850"/>
                <a:ext cx="666749" cy="419100"/>
              </a:xfrm>
              <a:custGeom>
                <a:avLst/>
                <a:gdLst>
                  <a:gd name="connsiteX0" fmla="*/ 0 w 666749"/>
                  <a:gd name="connsiteY0" fmla="*/ 0 h 419100"/>
                  <a:gd name="connsiteX1" fmla="*/ 0 w 666749"/>
                  <a:gd name="connsiteY1" fmla="*/ 419100 h 419100"/>
                  <a:gd name="connsiteX2" fmla="*/ 666750 w 666749"/>
                  <a:gd name="connsiteY2" fmla="*/ 419100 h 419100"/>
                  <a:gd name="connsiteX3" fmla="*/ 666750 w 666749"/>
                  <a:gd name="connsiteY3" fmla="*/ 0 h 419100"/>
                  <a:gd name="connsiteX4" fmla="*/ 428625 w 666749"/>
                  <a:gd name="connsiteY4" fmla="*/ 152400 h 419100"/>
                  <a:gd name="connsiteX5" fmla="*/ 238125 w 666749"/>
                  <a:gd name="connsiteY5" fmla="*/ 152400 h 419100"/>
                  <a:gd name="connsiteX6" fmla="*/ 238125 w 666749"/>
                  <a:gd name="connsiteY6" fmla="*/ 76200 h 419100"/>
                  <a:gd name="connsiteX7" fmla="*/ 428625 w 666749"/>
                  <a:gd name="connsiteY7" fmla="*/ 76200 h 419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66749" h="419100">
                    <a:moveTo>
                      <a:pt x="0" y="0"/>
                    </a:moveTo>
                    <a:lnTo>
                      <a:pt x="0" y="419100"/>
                    </a:lnTo>
                    <a:lnTo>
                      <a:pt x="666750" y="419100"/>
                    </a:lnTo>
                    <a:lnTo>
                      <a:pt x="666750" y="0"/>
                    </a:lnTo>
                    <a:close/>
                    <a:moveTo>
                      <a:pt x="428625" y="152400"/>
                    </a:moveTo>
                    <a:lnTo>
                      <a:pt x="238125" y="152400"/>
                    </a:lnTo>
                    <a:lnTo>
                      <a:pt x="238125" y="76200"/>
                    </a:lnTo>
                    <a:lnTo>
                      <a:pt x="428625" y="76200"/>
                    </a:lnTo>
                    <a:close/>
                  </a:path>
                </a:pathLst>
              </a:custGeom>
              <a:solidFill>
                <a:srgbClr val="000000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pic>
          <p:nvPicPr>
            <p:cNvPr id="58" name="Graphic 57" descr="Back with solid fill">
              <a:extLst>
                <a:ext uri="{FF2B5EF4-FFF2-40B4-BE49-F238E27FC236}">
                  <a16:creationId xmlns:a16="http://schemas.microsoft.com/office/drawing/2014/main" id="{137DCAD5-92DA-8693-2B80-232B704932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rot="19800000" flipH="1">
              <a:off x="1440297" y="1122300"/>
              <a:ext cx="723462" cy="7234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6099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ntserrat">
      <a:majorFont>
        <a:latin typeface="Montserrat Ligh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Montserrat</vt:lpstr>
      <vt:lpstr>Montserrat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 Burns</dc:creator>
  <cp:lastModifiedBy>Matt Burns</cp:lastModifiedBy>
  <cp:revision>3</cp:revision>
  <dcterms:created xsi:type="dcterms:W3CDTF">2025-02-25T15:02:24Z</dcterms:created>
  <dcterms:modified xsi:type="dcterms:W3CDTF">2025-02-25T19:49:55Z</dcterms:modified>
</cp:coreProperties>
</file>