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06F53-B932-4219-985A-993C6F4C9D90}" v="53" dt="2023-03-20T13:22:43.096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ns" userId="a4ff0c107545f849" providerId="LiveId" clId="{8A5E4BD2-5EE0-4954-8334-BA8F1411C761}"/>
    <pc:docChg chg="undo redo custSel addSld delSld modSld">
      <pc:chgData name="Matt Burns" userId="a4ff0c107545f849" providerId="LiveId" clId="{8A5E4BD2-5EE0-4954-8334-BA8F1411C761}" dt="2023-03-17T14:15:32.276" v="942" actId="478"/>
      <pc:docMkLst>
        <pc:docMk/>
      </pc:docMkLst>
      <pc:sldChg chg="modSp new mod">
        <pc:chgData name="Matt Burns" userId="a4ff0c107545f849" providerId="LiveId" clId="{8A5E4BD2-5EE0-4954-8334-BA8F1411C761}" dt="2023-03-16T16:52:04.334" v="97"/>
        <pc:sldMkLst>
          <pc:docMk/>
          <pc:sldMk cId="1575584006" sldId="256"/>
        </pc:sldMkLst>
        <pc:spChg chg="mod">
          <ac:chgData name="Matt Burns" userId="a4ff0c107545f849" providerId="LiveId" clId="{8A5E4BD2-5EE0-4954-8334-BA8F1411C761}" dt="2023-03-16T16:52:04.334" v="97"/>
          <ac:spMkLst>
            <pc:docMk/>
            <pc:sldMk cId="1575584006" sldId="256"/>
            <ac:spMk id="2" creationId="{1B0E04D5-1EB9-FF52-2976-0437CA336697}"/>
          </ac:spMkLst>
        </pc:spChg>
        <pc:spChg chg="mod">
          <ac:chgData name="Matt Burns" userId="a4ff0c107545f849" providerId="LiveId" clId="{8A5E4BD2-5EE0-4954-8334-BA8F1411C761}" dt="2023-03-16T16:52:04.334" v="97"/>
          <ac:spMkLst>
            <pc:docMk/>
            <pc:sldMk cId="1575584006" sldId="256"/>
            <ac:spMk id="3" creationId="{46AEF498-F254-77B5-029B-864A8115DA54}"/>
          </ac:spMkLst>
        </pc:spChg>
      </pc:sldChg>
      <pc:sldChg chg="addSp delSp modSp new mod modClrScheme chgLayout">
        <pc:chgData name="Matt Burns" userId="a4ff0c107545f849" providerId="LiveId" clId="{8A5E4BD2-5EE0-4954-8334-BA8F1411C761}" dt="2023-03-16T17:19:57.232" v="512" actId="122"/>
        <pc:sldMkLst>
          <pc:docMk/>
          <pc:sldMk cId="4038371655" sldId="257"/>
        </pc:sldMkLst>
        <pc:spChg chg="mod ord">
          <ac:chgData name="Matt Burns" userId="a4ff0c107545f849" providerId="LiveId" clId="{8A5E4BD2-5EE0-4954-8334-BA8F1411C761}" dt="2023-03-16T17:03:37.128" v="264" actId="14100"/>
          <ac:spMkLst>
            <pc:docMk/>
            <pc:sldMk cId="4038371655" sldId="257"/>
            <ac:spMk id="2" creationId="{6BEC9F1C-A3F4-8BD2-41C1-6A1A6D7BC983}"/>
          </ac:spMkLst>
        </pc:spChg>
        <pc:spChg chg="mod ord">
          <ac:chgData name="Matt Burns" userId="a4ff0c107545f849" providerId="LiveId" clId="{8A5E4BD2-5EE0-4954-8334-BA8F1411C761}" dt="2023-03-16T17:19:35.050" v="507" actId="403"/>
          <ac:spMkLst>
            <pc:docMk/>
            <pc:sldMk cId="4038371655" sldId="257"/>
            <ac:spMk id="3" creationId="{CC7327EA-9487-157A-25B6-016DEF72747C}"/>
          </ac:spMkLst>
        </pc:spChg>
        <pc:spChg chg="add del mod ord">
          <ac:chgData name="Matt Burns" userId="a4ff0c107545f849" providerId="LiveId" clId="{8A5E4BD2-5EE0-4954-8334-BA8F1411C761}" dt="2023-03-16T16:55:39.646" v="212" actId="1957"/>
          <ac:spMkLst>
            <pc:docMk/>
            <pc:sldMk cId="4038371655" sldId="257"/>
            <ac:spMk id="4" creationId="{3FD0D0F1-CAFE-565E-D020-4D848DBEAA97}"/>
          </ac:spMkLst>
        </pc:spChg>
        <pc:spChg chg="add del mod">
          <ac:chgData name="Matt Burns" userId="a4ff0c107545f849" providerId="LiveId" clId="{8A5E4BD2-5EE0-4954-8334-BA8F1411C761}" dt="2023-03-16T17:13:54.748" v="456" actId="478"/>
          <ac:spMkLst>
            <pc:docMk/>
            <pc:sldMk cId="4038371655" sldId="257"/>
            <ac:spMk id="8" creationId="{280FFF24-4A41-36DB-BCF9-049A0167006E}"/>
          </ac:spMkLst>
        </pc:spChg>
        <pc:spChg chg="add del mod">
          <ac:chgData name="Matt Burns" userId="a4ff0c107545f849" providerId="LiveId" clId="{8A5E4BD2-5EE0-4954-8334-BA8F1411C761}" dt="2023-03-16T17:16:33.948" v="469" actId="478"/>
          <ac:spMkLst>
            <pc:docMk/>
            <pc:sldMk cId="4038371655" sldId="257"/>
            <ac:spMk id="9" creationId="{C3678D81-35DA-8C09-B0DB-DCBD93BEAB2C}"/>
          </ac:spMkLst>
        </pc:spChg>
        <pc:graphicFrameChg chg="add mod">
          <ac:chgData name="Matt Burns" userId="a4ff0c107545f849" providerId="LiveId" clId="{8A5E4BD2-5EE0-4954-8334-BA8F1411C761}" dt="2023-03-16T17:19:39.969" v="508" actId="14100"/>
          <ac:graphicFrameMkLst>
            <pc:docMk/>
            <pc:sldMk cId="4038371655" sldId="257"/>
            <ac:graphicFrameMk id="7" creationId="{8CBCE527-5488-4B19-4554-2F2705AC497C}"/>
          </ac:graphicFrameMkLst>
        </pc:graphicFrameChg>
        <pc:graphicFrameChg chg="add mod modGraphic">
          <ac:chgData name="Matt Burns" userId="a4ff0c107545f849" providerId="LiveId" clId="{8A5E4BD2-5EE0-4954-8334-BA8F1411C761}" dt="2023-03-16T17:19:57.232" v="512" actId="122"/>
          <ac:graphicFrameMkLst>
            <pc:docMk/>
            <pc:sldMk cId="4038371655" sldId="257"/>
            <ac:graphicFrameMk id="10" creationId="{C1CFFC79-DCE9-A040-FD95-6BB7952B4B7D}"/>
          </ac:graphicFrameMkLst>
        </pc:graphicFrameChg>
        <pc:graphicFrameChg chg="add mod modGraphic">
          <ac:chgData name="Matt Burns" userId="a4ff0c107545f849" providerId="LiveId" clId="{8A5E4BD2-5EE0-4954-8334-BA8F1411C761}" dt="2023-03-16T17:17:52.809" v="496"/>
          <ac:graphicFrameMkLst>
            <pc:docMk/>
            <pc:sldMk cId="4038371655" sldId="257"/>
            <ac:graphicFrameMk id="11" creationId="{17E695DF-49F7-000B-FBF7-2526F9B10BA8}"/>
          </ac:graphicFrameMkLst>
        </pc:graphicFrameChg>
      </pc:sldChg>
      <pc:sldChg chg="addSp delSp modSp new mod modClrScheme chgLayout">
        <pc:chgData name="Matt Burns" userId="a4ff0c107545f849" providerId="LiveId" clId="{8A5E4BD2-5EE0-4954-8334-BA8F1411C761}" dt="2023-03-16T17:24:32.867" v="547" actId="207"/>
        <pc:sldMkLst>
          <pc:docMk/>
          <pc:sldMk cId="3713581244" sldId="258"/>
        </pc:sldMkLst>
        <pc:spChg chg="mod ord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2" creationId="{4594D790-84EF-7FF3-3A9C-0EF3A6BFF03F}"/>
          </ac:spMkLst>
        </pc:spChg>
        <pc:spChg chg="del mod ord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3" creationId="{F65C2A0B-C576-92CC-1A03-E4FE7DA64AB3}"/>
          </ac:spMkLst>
        </pc:spChg>
        <pc:spChg chg="del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4" creationId="{C140A872-DB4F-78FA-19C3-131E839A0C41}"/>
          </ac:spMkLst>
        </pc:spChg>
        <pc:spChg chg="add del mod ord">
          <ac:chgData name="Matt Burns" userId="a4ff0c107545f849" providerId="LiveId" clId="{8A5E4BD2-5EE0-4954-8334-BA8F1411C761}" dt="2023-03-16T17:20:29.709" v="514" actId="478"/>
          <ac:spMkLst>
            <pc:docMk/>
            <pc:sldMk cId="3713581244" sldId="258"/>
            <ac:spMk id="5" creationId="{F7C8A21A-3632-7785-D4C0-779AD35E6A1C}"/>
          </ac:spMkLst>
        </pc:spChg>
        <pc:spChg chg="add del mod">
          <ac:chgData name="Matt Burns" userId="a4ff0c107545f849" providerId="LiveId" clId="{8A5E4BD2-5EE0-4954-8334-BA8F1411C761}" dt="2023-03-16T17:22:49.653" v="517"/>
          <ac:spMkLst>
            <pc:docMk/>
            <pc:sldMk cId="3713581244" sldId="258"/>
            <ac:spMk id="7" creationId="{444D7D16-B2BB-B1CD-F395-8B1EFE104008}"/>
          </ac:spMkLst>
        </pc:spChg>
        <pc:graphicFrameChg chg="add del mod">
          <ac:chgData name="Matt Burns" userId="a4ff0c107545f849" providerId="LiveId" clId="{8A5E4BD2-5EE0-4954-8334-BA8F1411C761}" dt="2023-03-16T17:22:47.557" v="516"/>
          <ac:graphicFrameMkLst>
            <pc:docMk/>
            <pc:sldMk cId="3713581244" sldId="258"/>
            <ac:graphicFrameMk id="8" creationId="{2D9635CF-B06E-E69B-06D8-82497A4BCA54}"/>
          </ac:graphicFrameMkLst>
        </pc:graphicFrameChg>
        <pc:graphicFrameChg chg="add mod modGraphic">
          <ac:chgData name="Matt Burns" userId="a4ff0c107545f849" providerId="LiveId" clId="{8A5E4BD2-5EE0-4954-8334-BA8F1411C761}" dt="2023-03-16T17:24:32.867" v="547" actId="207"/>
          <ac:graphicFrameMkLst>
            <pc:docMk/>
            <pc:sldMk cId="3713581244" sldId="258"/>
            <ac:graphicFrameMk id="9" creationId="{37917CDF-BA6A-D3F3-3A23-B4C9103F7C3A}"/>
          </ac:graphicFrameMkLst>
        </pc:graphicFrameChg>
      </pc:sldChg>
      <pc:sldChg chg="modSp new add del mod">
        <pc:chgData name="Matt Burns" userId="a4ff0c107545f849" providerId="LiveId" clId="{8A5E4BD2-5EE0-4954-8334-BA8F1411C761}" dt="2023-03-16T18:31:36.770" v="736" actId="47"/>
        <pc:sldMkLst>
          <pc:docMk/>
          <pc:sldMk cId="3804649269" sldId="259"/>
        </pc:sldMkLst>
        <pc:spChg chg="mod">
          <ac:chgData name="Matt Burns" userId="a4ff0c107545f849" providerId="LiveId" clId="{8A5E4BD2-5EE0-4954-8334-BA8F1411C761}" dt="2023-03-16T16:53:04.238" v="139" actId="20577"/>
          <ac:spMkLst>
            <pc:docMk/>
            <pc:sldMk cId="3804649269" sldId="259"/>
            <ac:spMk id="2" creationId="{DBDCCE70-416E-949B-C2B4-473BDAF916D8}"/>
          </ac:spMkLst>
        </pc:spChg>
        <pc:spChg chg="mod">
          <ac:chgData name="Matt Burns" userId="a4ff0c107545f849" providerId="LiveId" clId="{8A5E4BD2-5EE0-4954-8334-BA8F1411C761}" dt="2023-03-16T16:53:11.716" v="140"/>
          <ac:spMkLst>
            <pc:docMk/>
            <pc:sldMk cId="3804649269" sldId="259"/>
            <ac:spMk id="3" creationId="{15D7ED06-BD95-205B-B1AD-CF370FFBE7B5}"/>
          </ac:spMkLst>
        </pc:spChg>
      </pc:sldChg>
      <pc:sldChg chg="addSp delSp modSp new mod">
        <pc:chgData name="Matt Burns" userId="a4ff0c107545f849" providerId="LiveId" clId="{8A5E4BD2-5EE0-4954-8334-BA8F1411C761}" dt="2023-03-16T18:35:37.282" v="866" actId="20577"/>
        <pc:sldMkLst>
          <pc:docMk/>
          <pc:sldMk cId="4248772350" sldId="260"/>
        </pc:sldMkLst>
        <pc:spChg chg="mod">
          <ac:chgData name="Matt Burns" userId="a4ff0c107545f849" providerId="LiveId" clId="{8A5E4BD2-5EE0-4954-8334-BA8F1411C761}" dt="2023-03-16T18:31:53.889" v="762" actId="20577"/>
          <ac:spMkLst>
            <pc:docMk/>
            <pc:sldMk cId="4248772350" sldId="260"/>
            <ac:spMk id="2" creationId="{5561757E-2222-CCD4-4924-CAAA31C0D806}"/>
          </ac:spMkLst>
        </pc:spChg>
        <pc:spChg chg="del mod">
          <ac:chgData name="Matt Burns" userId="a4ff0c107545f849" providerId="LiveId" clId="{8A5E4BD2-5EE0-4954-8334-BA8F1411C761}" dt="2023-03-16T18:32:17.092" v="765" actId="478"/>
          <ac:spMkLst>
            <pc:docMk/>
            <pc:sldMk cId="4248772350" sldId="260"/>
            <ac:spMk id="3" creationId="{B6D92A13-28CE-9C5F-2988-2D2508FA6E43}"/>
          </ac:spMkLst>
        </pc:spChg>
        <pc:spChg chg="add del mod">
          <ac:chgData name="Matt Burns" userId="a4ff0c107545f849" providerId="LiveId" clId="{8A5E4BD2-5EE0-4954-8334-BA8F1411C761}" dt="2023-03-16T18:32:34.687" v="767" actId="1957"/>
          <ac:spMkLst>
            <pc:docMk/>
            <pc:sldMk cId="4248772350" sldId="260"/>
            <ac:spMk id="5" creationId="{C698CACA-12EC-1AF5-FED7-84450BC11C35}"/>
          </ac:spMkLst>
        </pc:spChg>
        <pc:spChg chg="add mod">
          <ac:chgData name="Matt Burns" userId="a4ff0c107545f849" providerId="LiveId" clId="{8A5E4BD2-5EE0-4954-8334-BA8F1411C761}" dt="2023-03-16T18:34:55.445" v="815" actId="1076"/>
          <ac:spMkLst>
            <pc:docMk/>
            <pc:sldMk cId="4248772350" sldId="260"/>
            <ac:spMk id="11" creationId="{9A25F40C-BA5A-4CDE-0885-409A8F25739D}"/>
          </ac:spMkLst>
        </pc:spChg>
        <pc:spChg chg="add mod">
          <ac:chgData name="Matt Burns" userId="a4ff0c107545f849" providerId="LiveId" clId="{8A5E4BD2-5EE0-4954-8334-BA8F1411C761}" dt="2023-03-16T18:34:59.989" v="818" actId="20577"/>
          <ac:spMkLst>
            <pc:docMk/>
            <pc:sldMk cId="4248772350" sldId="260"/>
            <ac:spMk id="12" creationId="{E8A0253C-5C49-84C5-F905-08A320D74D7D}"/>
          </ac:spMkLst>
        </pc:spChg>
        <pc:spChg chg="add mod">
          <ac:chgData name="Matt Burns" userId="a4ff0c107545f849" providerId="LiveId" clId="{8A5E4BD2-5EE0-4954-8334-BA8F1411C761}" dt="2023-03-16T18:35:14.406" v="841" actId="1076"/>
          <ac:spMkLst>
            <pc:docMk/>
            <pc:sldMk cId="4248772350" sldId="260"/>
            <ac:spMk id="13" creationId="{FC18A7FD-5503-13DA-F588-F481AF014F88}"/>
          </ac:spMkLst>
        </pc:spChg>
        <pc:spChg chg="add mod">
          <ac:chgData name="Matt Burns" userId="a4ff0c107545f849" providerId="LiveId" clId="{8A5E4BD2-5EE0-4954-8334-BA8F1411C761}" dt="2023-03-16T18:35:20.170" v="853" actId="20577"/>
          <ac:spMkLst>
            <pc:docMk/>
            <pc:sldMk cId="4248772350" sldId="260"/>
            <ac:spMk id="14" creationId="{5C6D2FEC-9506-AF20-56CA-9F1A28967DC8}"/>
          </ac:spMkLst>
        </pc:spChg>
        <pc:spChg chg="add mod">
          <ac:chgData name="Matt Burns" userId="a4ff0c107545f849" providerId="LiveId" clId="{8A5E4BD2-5EE0-4954-8334-BA8F1411C761}" dt="2023-03-16T18:35:27.139" v="856" actId="20577"/>
          <ac:spMkLst>
            <pc:docMk/>
            <pc:sldMk cId="4248772350" sldId="260"/>
            <ac:spMk id="15" creationId="{EDD048F3-EF86-E924-6BDD-2F2EEF0A7E5C}"/>
          </ac:spMkLst>
        </pc:spChg>
        <pc:spChg chg="add mod">
          <ac:chgData name="Matt Burns" userId="a4ff0c107545f849" providerId="LiveId" clId="{8A5E4BD2-5EE0-4954-8334-BA8F1411C761}" dt="2023-03-16T18:35:29.513" v="858" actId="571"/>
          <ac:spMkLst>
            <pc:docMk/>
            <pc:sldMk cId="4248772350" sldId="260"/>
            <ac:spMk id="17" creationId="{FDC8C77C-81F1-10FE-D916-A84C2608FE1C}"/>
          </ac:spMkLst>
        </pc:spChg>
        <pc:spChg chg="add mod">
          <ac:chgData name="Matt Burns" userId="a4ff0c107545f849" providerId="LiveId" clId="{8A5E4BD2-5EE0-4954-8334-BA8F1411C761}" dt="2023-03-16T18:35:37.282" v="866" actId="20577"/>
          <ac:spMkLst>
            <pc:docMk/>
            <pc:sldMk cId="4248772350" sldId="260"/>
            <ac:spMk id="18" creationId="{68BEFC95-1170-EA53-AE8B-6F41BABB786E}"/>
          </ac:spMkLst>
        </pc:spChg>
        <pc:graphicFrameChg chg="add mod">
          <ac:chgData name="Matt Burns" userId="a4ff0c107545f849" providerId="LiveId" clId="{8A5E4BD2-5EE0-4954-8334-BA8F1411C761}" dt="2023-03-16T18:34:03.509" v="782" actId="14100"/>
          <ac:graphicFrameMkLst>
            <pc:docMk/>
            <pc:sldMk cId="4248772350" sldId="260"/>
            <ac:graphicFrameMk id="8" creationId="{9723B893-6F4F-6E40-F7CA-28DE80F01D87}"/>
          </ac:graphicFrameMkLst>
        </pc:graphicFrameChg>
        <pc:graphicFrameChg chg="add del mod modGraphic">
          <ac:chgData name="Matt Burns" userId="a4ff0c107545f849" providerId="LiveId" clId="{8A5E4BD2-5EE0-4954-8334-BA8F1411C761}" dt="2023-03-16T18:34:38.802" v="803" actId="478"/>
          <ac:graphicFrameMkLst>
            <pc:docMk/>
            <pc:sldMk cId="4248772350" sldId="260"/>
            <ac:graphicFrameMk id="9" creationId="{A7A38400-9E25-DA44-C1D2-E83CC0C1F853}"/>
          </ac:graphicFrameMkLst>
        </pc:graphicFrameChg>
        <pc:graphicFrameChg chg="add mod">
          <ac:chgData name="Matt Burns" userId="a4ff0c107545f849" providerId="LiveId" clId="{8A5E4BD2-5EE0-4954-8334-BA8F1411C761}" dt="2023-03-16T18:35:29.513" v="858" actId="571"/>
          <ac:graphicFrameMkLst>
            <pc:docMk/>
            <pc:sldMk cId="4248772350" sldId="260"/>
            <ac:graphicFrameMk id="16" creationId="{F61EAF5A-B14B-EF8B-C6BB-B7E9A24C0934}"/>
          </ac:graphicFrameMkLst>
        </pc:graphicFrameChg>
      </pc:sldChg>
      <pc:sldChg chg="addSp delSp modSp new mod">
        <pc:chgData name="Matt Burns" userId="a4ff0c107545f849" providerId="LiveId" clId="{8A5E4BD2-5EE0-4954-8334-BA8F1411C761}" dt="2023-03-17T14:15:32.276" v="942" actId="478"/>
        <pc:sldMkLst>
          <pc:docMk/>
          <pc:sldMk cId="4224935650" sldId="261"/>
        </pc:sldMkLst>
        <pc:spChg chg="mod">
          <ac:chgData name="Matt Burns" userId="a4ff0c107545f849" providerId="LiveId" clId="{8A5E4BD2-5EE0-4954-8334-BA8F1411C761}" dt="2023-03-16T16:53:39.838" v="190" actId="20577"/>
          <ac:spMkLst>
            <pc:docMk/>
            <pc:sldMk cId="4224935650" sldId="261"/>
            <ac:spMk id="2" creationId="{8396CB37-B41E-7070-C71A-4A3A4B0A01C0}"/>
          </ac:spMkLst>
        </pc:spChg>
        <pc:spChg chg="del mod">
          <ac:chgData name="Matt Burns" userId="a4ff0c107545f849" providerId="LiveId" clId="{8A5E4BD2-5EE0-4954-8334-BA8F1411C761}" dt="2023-03-16T18:49:46.990" v="868" actId="478"/>
          <ac:spMkLst>
            <pc:docMk/>
            <pc:sldMk cId="4224935650" sldId="261"/>
            <ac:spMk id="3" creationId="{1552EC6A-B824-2832-77DA-1D799E69462D}"/>
          </ac:spMkLst>
        </pc:spChg>
        <pc:spChg chg="add del mod">
          <ac:chgData name="Matt Burns" userId="a4ff0c107545f849" providerId="LiveId" clId="{8A5E4BD2-5EE0-4954-8334-BA8F1411C761}" dt="2023-03-16T18:49:50.893" v="869" actId="478"/>
          <ac:spMkLst>
            <pc:docMk/>
            <pc:sldMk cId="4224935650" sldId="261"/>
            <ac:spMk id="5" creationId="{DB7014AE-DD48-F7C1-8876-6BA089E77D33}"/>
          </ac:spMkLst>
        </pc:spChg>
        <pc:graphicFrameChg chg="add del">
          <ac:chgData name="Matt Burns" userId="a4ff0c107545f849" providerId="LiveId" clId="{8A5E4BD2-5EE0-4954-8334-BA8F1411C761}" dt="2023-03-17T14:15:32.276" v="942" actId="478"/>
          <ac:graphicFrameMkLst>
            <pc:docMk/>
            <pc:sldMk cId="4224935650" sldId="261"/>
            <ac:graphicFrameMk id="3" creationId="{5AA79C22-A822-4998-C1DE-BBDBDFD0776A}"/>
          </ac:graphicFrameMkLst>
        </pc:graphicFrameChg>
        <pc:graphicFrameChg chg="add del mod">
          <ac:chgData name="Matt Burns" userId="a4ff0c107545f849" providerId="LiveId" clId="{8A5E4BD2-5EE0-4954-8334-BA8F1411C761}" dt="2023-03-16T18:50:26.764" v="871"/>
          <ac:graphicFrameMkLst>
            <pc:docMk/>
            <pc:sldMk cId="4224935650" sldId="261"/>
            <ac:graphicFrameMk id="6" creationId="{459C48DC-E352-AEB1-BD73-A04B2BB8F9BD}"/>
          </ac:graphicFrameMkLst>
        </pc:graphicFrameChg>
        <pc:graphicFrameChg chg="add del mod">
          <ac:chgData name="Matt Burns" userId="a4ff0c107545f849" providerId="LiveId" clId="{8A5E4BD2-5EE0-4954-8334-BA8F1411C761}" dt="2023-03-16T18:50:29.336" v="873"/>
          <ac:graphicFrameMkLst>
            <pc:docMk/>
            <pc:sldMk cId="4224935650" sldId="261"/>
            <ac:graphicFrameMk id="7" creationId="{6FB6BAD5-36C6-59A9-0E5C-32D40654A0F7}"/>
          </ac:graphicFrameMkLst>
        </pc:graphicFrameChg>
        <pc:graphicFrameChg chg="add mod modGraphic">
          <ac:chgData name="Matt Burns" userId="a4ff0c107545f849" providerId="LiveId" clId="{8A5E4BD2-5EE0-4954-8334-BA8F1411C761}" dt="2023-03-16T18:52:51.352" v="939" actId="14734"/>
          <ac:graphicFrameMkLst>
            <pc:docMk/>
            <pc:sldMk cId="4224935650" sldId="261"/>
            <ac:graphicFrameMk id="8" creationId="{9558E4B5-DD4E-F74B-28D6-42F867DD5A19}"/>
          </ac:graphicFrameMkLst>
        </pc:graphicFrameChg>
      </pc:sldChg>
      <pc:sldChg chg="modSp new mod">
        <pc:chgData name="Matt Burns" userId="a4ff0c107545f849" providerId="LiveId" clId="{8A5E4BD2-5EE0-4954-8334-BA8F1411C761}" dt="2023-03-16T16:53:54.298" v="205" actId="20577"/>
        <pc:sldMkLst>
          <pc:docMk/>
          <pc:sldMk cId="3548907032" sldId="262"/>
        </pc:sldMkLst>
        <pc:spChg chg="mod">
          <ac:chgData name="Matt Burns" userId="a4ff0c107545f849" providerId="LiveId" clId="{8A5E4BD2-5EE0-4954-8334-BA8F1411C761}" dt="2023-03-16T16:53:54.298" v="205" actId="20577"/>
          <ac:spMkLst>
            <pc:docMk/>
            <pc:sldMk cId="3548907032" sldId="262"/>
            <ac:spMk id="2" creationId="{8A350DF1-28FD-B98E-70AF-2938237B8878}"/>
          </ac:spMkLst>
        </pc:spChg>
      </pc:sldChg>
      <pc:sldChg chg="addSp delSp modSp new mod setBg setClrOvrMap">
        <pc:chgData name="Matt Burns" userId="a4ff0c107545f849" providerId="LiveId" clId="{8A5E4BD2-5EE0-4954-8334-BA8F1411C761}" dt="2023-03-16T17:07:18.035" v="294" actId="26606"/>
        <pc:sldMkLst>
          <pc:docMk/>
          <pc:sldMk cId="3225466561" sldId="263"/>
        </pc:sldMkLst>
        <pc:spChg chg="mo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" creationId="{3A322A25-D521-F4CF-250C-4A00017DD3D0}"/>
          </ac:spMkLst>
        </pc:spChg>
        <pc:spChg chg="del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3" creationId="{954E810A-21B7-1B14-F550-4E0519612DA4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14" creationId="{4AC0CD9D-7610-4620-93B4-798CCD9AB581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0" creationId="{DE4D62F9-188E-4530-84C2-24BDEE4BEB82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2" creationId="{D27CF008-4B18-436D-B2D5-C1346C12438E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4" creationId="{CE22DAD8-5F67-4B73-ADA9-06EF381F7AD6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6" creationId="{E4F17063-EDA4-417B-946F-BA357F3B390D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8" creationId="{D36F3EEA-55D4-4677-80E7-92D00B8F343B}"/>
          </ac:spMkLst>
        </pc:sp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7" creationId="{85504A4A-A0D0-81C6-73DE-E089A671A6B0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0" creationId="{41B68C77-138E-4BF7-A276-BD0C78A4219F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2" creationId="{7C268552-D473-46ED-B1B8-422042C4DEF1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6" creationId="{B9238B3E-24AA-439A-B527-6C5DF6D72145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8" creationId="{69F01145-BEA3-4CBF-AA21-10077B948CA8}"/>
          </ac:picMkLst>
        </pc:picChg>
      </pc:sldChg>
      <pc:sldChg chg="addSp delSp modSp new mod">
        <pc:chgData name="Matt Burns" userId="a4ff0c107545f849" providerId="LiveId" clId="{8A5E4BD2-5EE0-4954-8334-BA8F1411C761}" dt="2023-03-16T17:11:47.098" v="454" actId="20577"/>
        <pc:sldMkLst>
          <pc:docMk/>
          <pc:sldMk cId="2310226760" sldId="264"/>
        </pc:sldMkLst>
        <pc:spChg chg="mod">
          <ac:chgData name="Matt Burns" userId="a4ff0c107545f849" providerId="LiveId" clId="{8A5E4BD2-5EE0-4954-8334-BA8F1411C761}" dt="2023-03-16T17:07:25.590" v="313" actId="20577"/>
          <ac:spMkLst>
            <pc:docMk/>
            <pc:sldMk cId="2310226760" sldId="264"/>
            <ac:spMk id="2" creationId="{3A4A0B3D-14DC-30AD-D0C0-376FA41AFB0D}"/>
          </ac:spMkLst>
        </pc:spChg>
        <pc:spChg chg="add del">
          <ac:chgData name="Matt Burns" userId="a4ff0c107545f849" providerId="LiveId" clId="{8A5E4BD2-5EE0-4954-8334-BA8F1411C761}" dt="2023-03-16T17:08:43.501" v="322" actId="478"/>
          <ac:spMkLst>
            <pc:docMk/>
            <pc:sldMk cId="2310226760" sldId="264"/>
            <ac:spMk id="3" creationId="{4C846CF6-B4E5-A5BF-74EF-30E585203B1E}"/>
          </ac:spMkLst>
        </pc:spChg>
        <pc:graphicFrameChg chg="add del mod">
          <ac:chgData name="Matt Burns" userId="a4ff0c107545f849" providerId="LiveId" clId="{8A5E4BD2-5EE0-4954-8334-BA8F1411C761}" dt="2023-03-16T17:08:20.972" v="315"/>
          <ac:graphicFrameMkLst>
            <pc:docMk/>
            <pc:sldMk cId="2310226760" sldId="264"/>
            <ac:graphicFrameMk id="4" creationId="{9FB91292-8AC5-4541-75F5-A0495E92476B}"/>
          </ac:graphicFrameMkLst>
        </pc:graphicFrameChg>
        <pc:graphicFrameChg chg="add del mod modGraphic">
          <ac:chgData name="Matt Burns" userId="a4ff0c107545f849" providerId="LiveId" clId="{8A5E4BD2-5EE0-4954-8334-BA8F1411C761}" dt="2023-03-16T17:08:30.541" v="319"/>
          <ac:graphicFrameMkLst>
            <pc:docMk/>
            <pc:sldMk cId="2310226760" sldId="264"/>
            <ac:graphicFrameMk id="5" creationId="{666D0669-7970-C88C-C54B-B1FEAC4DDB63}"/>
          </ac:graphicFrameMkLst>
        </pc:graphicFrameChg>
        <pc:graphicFrameChg chg="add del mod">
          <ac:chgData name="Matt Burns" userId="a4ff0c107545f849" providerId="LiveId" clId="{8A5E4BD2-5EE0-4954-8334-BA8F1411C761}" dt="2023-03-16T17:08:41.371" v="321"/>
          <ac:graphicFrameMkLst>
            <pc:docMk/>
            <pc:sldMk cId="2310226760" sldId="264"/>
            <ac:graphicFrameMk id="6" creationId="{C227FD8D-D3FC-8448-8450-F6FD5B165543}"/>
          </ac:graphicFrameMkLst>
        </pc:graphicFrameChg>
        <pc:graphicFrameChg chg="add mod modGraphic">
          <ac:chgData name="Matt Burns" userId="a4ff0c107545f849" providerId="LiveId" clId="{8A5E4BD2-5EE0-4954-8334-BA8F1411C761}" dt="2023-03-16T17:11:47.098" v="454" actId="20577"/>
          <ac:graphicFrameMkLst>
            <pc:docMk/>
            <pc:sldMk cId="2310226760" sldId="264"/>
            <ac:graphicFrameMk id="7" creationId="{1A324057-C464-09C9-E48A-5CB34B9347E6}"/>
          </ac:graphicFrameMkLst>
        </pc:graphicFrameChg>
      </pc:sldChg>
      <pc:sldChg chg="addSp delSp modSp add mod modClrScheme chgLayout">
        <pc:chgData name="Matt Burns" userId="a4ff0c107545f849" providerId="LiveId" clId="{8A5E4BD2-5EE0-4954-8334-BA8F1411C761}" dt="2023-03-16T18:31:18.142" v="731" actId="478"/>
        <pc:sldMkLst>
          <pc:docMk/>
          <pc:sldMk cId="800092923" sldId="265"/>
        </pc:sldMkLst>
        <pc:spChg chg="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2" creationId="{DBDCCE70-416E-949B-C2B4-473BDAF916D8}"/>
          </ac:spMkLst>
        </pc:spChg>
        <pc:spChg chg="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3" creationId="{15D7ED06-BD95-205B-B1AD-CF370FFBE7B5}"/>
          </ac:spMkLst>
        </pc:spChg>
        <pc:spChg chg="add del mod ord">
          <ac:chgData name="Matt Burns" userId="a4ff0c107545f849" providerId="LiveId" clId="{8A5E4BD2-5EE0-4954-8334-BA8F1411C761}" dt="2023-03-16T18:18:39.254" v="562" actId="700"/>
          <ac:spMkLst>
            <pc:docMk/>
            <pc:sldMk cId="800092923" sldId="265"/>
            <ac:spMk id="4" creationId="{F84443DE-CC1B-2234-703B-4931EFF937F5}"/>
          </ac:spMkLst>
        </pc:spChg>
        <pc:spChg chg="add del mod ord">
          <ac:chgData name="Matt Burns" userId="a4ff0c107545f849" providerId="LiveId" clId="{8A5E4BD2-5EE0-4954-8334-BA8F1411C761}" dt="2023-03-16T18:31:18.142" v="731" actId="478"/>
          <ac:spMkLst>
            <pc:docMk/>
            <pc:sldMk cId="800092923" sldId="265"/>
            <ac:spMk id="5" creationId="{14829A35-A9D7-F52B-5B90-CEF3B8009D01}"/>
          </ac:spMkLst>
        </pc:spChg>
        <pc:spChg chg="add del 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6" creationId="{26B3A4F1-9D2F-3D92-872C-C7F03B30F170}"/>
          </ac:spMkLst>
        </pc:spChg>
        <pc:spChg chg="add del 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7" creationId="{62E24DDE-C980-16FC-5B4D-84E49FE02000}"/>
          </ac:spMkLst>
        </pc:spChg>
      </pc:sldChg>
      <pc:sldChg chg="add del">
        <pc:chgData name="Matt Burns" userId="a4ff0c107545f849" providerId="LiveId" clId="{8A5E4BD2-5EE0-4954-8334-BA8F1411C761}" dt="2023-03-16T17:23:34.555" v="530" actId="47"/>
        <pc:sldMkLst>
          <pc:docMk/>
          <pc:sldMk cId="1066625827" sldId="265"/>
        </pc:sldMkLst>
      </pc:sldChg>
      <pc:sldChg chg="add">
        <pc:chgData name="Matt Burns" userId="a4ff0c107545f849" providerId="LiveId" clId="{8A5E4BD2-5EE0-4954-8334-BA8F1411C761}" dt="2023-03-16T18:24:09.769" v="693"/>
        <pc:sldMkLst>
          <pc:docMk/>
          <pc:sldMk cId="1715611243" sldId="266"/>
        </pc:sldMkLst>
      </pc:sldChg>
      <pc:sldChg chg="addSp delSp modSp new del mod">
        <pc:chgData name="Matt Burns" userId="a4ff0c107545f849" providerId="LiveId" clId="{8A5E4BD2-5EE0-4954-8334-BA8F1411C761}" dt="2023-03-16T18:24:07.520" v="692" actId="2696"/>
        <pc:sldMkLst>
          <pc:docMk/>
          <pc:sldMk cId="2509894813" sldId="266"/>
        </pc:sldMkLst>
        <pc:spChg chg="mod">
          <ac:chgData name="Matt Burns" userId="a4ff0c107545f849" providerId="LiveId" clId="{8A5E4BD2-5EE0-4954-8334-BA8F1411C761}" dt="2023-03-16T18:20:12.751" v="639" actId="20577"/>
          <ac:spMkLst>
            <pc:docMk/>
            <pc:sldMk cId="2509894813" sldId="266"/>
            <ac:spMk id="2" creationId="{0BAA7F68-E7E4-2C63-E28D-6B2F5682A5E4}"/>
          </ac:spMkLst>
        </pc:spChg>
        <pc:spChg chg="del">
          <ac:chgData name="Matt Burns" userId="a4ff0c107545f849" providerId="LiveId" clId="{8A5E4BD2-5EE0-4954-8334-BA8F1411C761}" dt="2023-03-16T18:20:19.835" v="640"/>
          <ac:spMkLst>
            <pc:docMk/>
            <pc:sldMk cId="2509894813" sldId="266"/>
            <ac:spMk id="3" creationId="{5A8136F5-A8CB-85D4-683A-88B4EEE43ACD}"/>
          </ac:spMkLst>
        </pc:spChg>
        <pc:graphicFrameChg chg="add mod modGraphic">
          <ac:chgData name="Matt Burns" userId="a4ff0c107545f849" providerId="LiveId" clId="{8A5E4BD2-5EE0-4954-8334-BA8F1411C761}" dt="2023-03-16T18:21:56.848" v="663" actId="122"/>
          <ac:graphicFrameMkLst>
            <pc:docMk/>
            <pc:sldMk cId="2509894813" sldId="266"/>
            <ac:graphicFrameMk id="4" creationId="{0A194022-54DE-E9C4-1C40-035472FCF71D}"/>
          </ac:graphicFrameMkLst>
        </pc:graphicFrameChg>
      </pc:sldChg>
      <pc:sldChg chg="addSp delSp modSp add del mod">
        <pc:chgData name="Matt Burns" userId="a4ff0c107545f849" providerId="LiveId" clId="{8A5E4BD2-5EE0-4954-8334-BA8F1411C761}" dt="2023-03-16T18:30:58.440" v="714" actId="47"/>
        <pc:sldMkLst>
          <pc:docMk/>
          <pc:sldMk cId="92956012" sldId="267"/>
        </pc:sldMkLst>
        <pc:spChg chg="add del">
          <ac:chgData name="Matt Burns" userId="a4ff0c107545f849" providerId="LiveId" clId="{8A5E4BD2-5EE0-4954-8334-BA8F1411C761}" dt="2023-03-16T18:22:12.583" v="667" actId="478"/>
          <ac:spMkLst>
            <pc:docMk/>
            <pc:sldMk cId="92956012" sldId="267"/>
            <ac:spMk id="3" creationId="{15D7ED06-BD95-205B-B1AD-CF370FFBE7B5}"/>
          </ac:spMkLst>
        </pc:spChg>
        <pc:spChg chg="add del mod">
          <ac:chgData name="Matt Burns" userId="a4ff0c107545f849" providerId="LiveId" clId="{8A5E4BD2-5EE0-4954-8334-BA8F1411C761}" dt="2023-03-16T18:22:58.163" v="671" actId="1957"/>
          <ac:spMkLst>
            <pc:docMk/>
            <pc:sldMk cId="92956012" sldId="267"/>
            <ac:spMk id="8" creationId="{57F3EABA-4720-BA4B-EF7B-8B446977BA53}"/>
          </ac:spMkLst>
        </pc:spChg>
        <pc:spChg chg="add mod">
          <ac:chgData name="Matt Burns" userId="a4ff0c107545f849" providerId="LiveId" clId="{8A5E4BD2-5EE0-4954-8334-BA8F1411C761}" dt="2023-03-16T18:24:04.947" v="691" actId="478"/>
          <ac:spMkLst>
            <pc:docMk/>
            <pc:sldMk cId="92956012" sldId="267"/>
            <ac:spMk id="13" creationId="{16F6A184-4FAD-5FD7-0DA4-B452192507C5}"/>
          </ac:spMkLst>
        </pc:spChg>
        <pc:graphicFrameChg chg="add del mod">
          <ac:chgData name="Matt Burns" userId="a4ff0c107545f849" providerId="LiveId" clId="{8A5E4BD2-5EE0-4954-8334-BA8F1411C761}" dt="2023-03-16T18:24:04.947" v="691" actId="478"/>
          <ac:graphicFrameMkLst>
            <pc:docMk/>
            <pc:sldMk cId="92956012" sldId="267"/>
            <ac:graphicFrameMk id="11" creationId="{DCDC688F-E2B8-2DB1-8BD8-AF69ACBBC228}"/>
          </ac:graphicFrameMkLst>
        </pc:graphicFrameChg>
      </pc:sldChg>
      <pc:sldChg chg="addSp delSp modSp add mod">
        <pc:chgData name="Matt Burns" userId="a4ff0c107545f849" providerId="LiveId" clId="{8A5E4BD2-5EE0-4954-8334-BA8F1411C761}" dt="2023-03-16T18:26:20.813" v="709" actId="122"/>
        <pc:sldMkLst>
          <pc:docMk/>
          <pc:sldMk cId="4173150185" sldId="268"/>
        </pc:sldMkLst>
        <pc:spChg chg="mod">
          <ac:chgData name="Matt Burns" userId="a4ff0c107545f849" providerId="LiveId" clId="{8A5E4BD2-5EE0-4954-8334-BA8F1411C761}" dt="2023-03-16T18:25:53.903" v="701" actId="20577"/>
          <ac:spMkLst>
            <pc:docMk/>
            <pc:sldMk cId="4173150185" sldId="268"/>
            <ac:spMk id="2" creationId="{0BAA7F68-E7E4-2C63-E28D-6B2F5682A5E4}"/>
          </ac:spMkLst>
        </pc:spChg>
        <pc:spChg chg="add del mod">
          <ac:chgData name="Matt Burns" userId="a4ff0c107545f849" providerId="LiveId" clId="{8A5E4BD2-5EE0-4954-8334-BA8F1411C761}" dt="2023-03-16T18:25:58.637" v="703" actId="478"/>
          <ac:spMkLst>
            <pc:docMk/>
            <pc:sldMk cId="4173150185" sldId="268"/>
            <ac:spMk id="5" creationId="{7B2B1BD1-5FF9-A588-7B28-C618150D9E29}"/>
          </ac:spMkLst>
        </pc:spChg>
        <pc:graphicFrameChg chg="add del mod modGraphic">
          <ac:chgData name="Matt Burns" userId="a4ff0c107545f849" providerId="LiveId" clId="{8A5E4BD2-5EE0-4954-8334-BA8F1411C761}" dt="2023-03-16T18:26:20.813" v="709" actId="122"/>
          <ac:graphicFrameMkLst>
            <pc:docMk/>
            <pc:sldMk cId="4173150185" sldId="268"/>
            <ac:graphicFrameMk id="4" creationId="{0A194022-54DE-E9C4-1C40-035472FCF71D}"/>
          </ac:graphicFrameMkLst>
        </pc:graphicFrameChg>
      </pc:sldChg>
      <pc:sldChg chg="add del">
        <pc:chgData name="Matt Burns" userId="a4ff0c107545f849" providerId="LiveId" clId="{8A5E4BD2-5EE0-4954-8334-BA8F1411C761}" dt="2023-03-16T18:31:27.980" v="733" actId="47"/>
        <pc:sldMkLst>
          <pc:docMk/>
          <pc:sldMk cId="3700851027" sldId="269"/>
        </pc:sldMkLst>
      </pc:sldChg>
      <pc:sldChg chg="modSp add mod">
        <pc:chgData name="Matt Burns" userId="a4ff0c107545f849" providerId="LiveId" clId="{8A5E4BD2-5EE0-4954-8334-BA8F1411C761}" dt="2023-03-16T18:32:04.816" v="764" actId="27636"/>
        <pc:sldMkLst>
          <pc:docMk/>
          <pc:sldMk cId="1374701576" sldId="270"/>
        </pc:sldMkLst>
        <pc:spChg chg="mod">
          <ac:chgData name="Matt Burns" userId="a4ff0c107545f849" providerId="LiveId" clId="{8A5E4BD2-5EE0-4954-8334-BA8F1411C761}" dt="2023-03-16T18:31:40.711" v="743" actId="20577"/>
          <ac:spMkLst>
            <pc:docMk/>
            <pc:sldMk cId="1374701576" sldId="270"/>
            <ac:spMk id="2" creationId="{DBDCCE70-416E-949B-C2B4-473BDAF916D8}"/>
          </ac:spMkLst>
        </pc:spChg>
        <pc:spChg chg="mod">
          <ac:chgData name="Matt Burns" userId="a4ff0c107545f849" providerId="LiveId" clId="{8A5E4BD2-5EE0-4954-8334-BA8F1411C761}" dt="2023-03-16T18:32:04.816" v="764" actId="27636"/>
          <ac:spMkLst>
            <pc:docMk/>
            <pc:sldMk cId="1374701576" sldId="270"/>
            <ac:spMk id="3" creationId="{15D7ED06-BD95-205B-B1AD-CF370FFBE7B5}"/>
          </ac:spMkLst>
        </pc:spChg>
      </pc:sldChg>
      <pc:sldChg chg="add del">
        <pc:chgData name="Matt Burns" userId="a4ff0c107545f849" providerId="LiveId" clId="{8A5E4BD2-5EE0-4954-8334-BA8F1411C761}" dt="2023-03-16T18:52:56.346" v="940" actId="47"/>
        <pc:sldMkLst>
          <pc:docMk/>
          <pc:sldMk cId="880550923" sldId="271"/>
        </pc:sldMkLst>
      </pc:sldChg>
    </pc:docChg>
  </pc:docChgLst>
  <pc:docChgLst>
    <pc:chgData name="Matt Burns" userId="a4ff0c107545f849" providerId="LiveId" clId="{36006F53-B932-4219-985A-993C6F4C9D90}"/>
    <pc:docChg chg="undo custSel addSld delSld modSld">
      <pc:chgData name="Matt Burns" userId="a4ff0c107545f849" providerId="LiveId" clId="{36006F53-B932-4219-985A-993C6F4C9D90}" dt="2023-03-20T13:22:43.096" v="889" actId="208"/>
      <pc:docMkLst>
        <pc:docMk/>
      </pc:docMkLst>
      <pc:sldChg chg="modSp mod">
        <pc:chgData name="Matt Burns" userId="a4ff0c107545f849" providerId="LiveId" clId="{36006F53-B932-4219-985A-993C6F4C9D90}" dt="2023-03-20T13:09:01.259" v="31" actId="20577"/>
        <pc:sldMkLst>
          <pc:docMk/>
          <pc:sldMk cId="1575584006" sldId="256"/>
        </pc:sldMkLst>
        <pc:spChg chg="mod">
          <ac:chgData name="Matt Burns" userId="a4ff0c107545f849" providerId="LiveId" clId="{36006F53-B932-4219-985A-993C6F4C9D90}" dt="2023-03-20T13:08:55.001" v="14" actId="20577"/>
          <ac:spMkLst>
            <pc:docMk/>
            <pc:sldMk cId="1575584006" sldId="256"/>
            <ac:spMk id="2" creationId="{1B0E04D5-1EB9-FF52-2976-0437CA336697}"/>
          </ac:spMkLst>
        </pc:spChg>
        <pc:spChg chg="mod">
          <ac:chgData name="Matt Burns" userId="a4ff0c107545f849" providerId="LiveId" clId="{36006F53-B932-4219-985A-993C6F4C9D90}" dt="2023-03-20T13:09:01.259" v="31" actId="20577"/>
          <ac:spMkLst>
            <pc:docMk/>
            <pc:sldMk cId="1575584006" sldId="256"/>
            <ac:spMk id="3" creationId="{46AEF498-F254-77B5-029B-864A8115DA54}"/>
          </ac:spMkLst>
        </pc:spChg>
      </pc:sldChg>
      <pc:sldChg chg="addSp delSp modSp mod modClrScheme chgLayout">
        <pc:chgData name="Matt Burns" userId="a4ff0c107545f849" providerId="LiveId" clId="{36006F53-B932-4219-985A-993C6F4C9D90}" dt="2023-03-20T13:22:43.096" v="889" actId="208"/>
        <pc:sldMkLst>
          <pc:docMk/>
          <pc:sldMk cId="4038371655" sldId="257"/>
        </pc:sldMkLst>
        <pc:spChg chg="del mod ord">
          <ac:chgData name="Matt Burns" userId="a4ff0c107545f849" providerId="LiveId" clId="{36006F53-B932-4219-985A-993C6F4C9D90}" dt="2023-03-20T13:09:45.579" v="39" actId="478"/>
          <ac:spMkLst>
            <pc:docMk/>
            <pc:sldMk cId="4038371655" sldId="257"/>
            <ac:spMk id="2" creationId="{6BEC9F1C-A3F4-8BD2-41C1-6A1A6D7BC983}"/>
          </ac:spMkLst>
        </pc:spChg>
        <pc:spChg chg="del">
          <ac:chgData name="Matt Burns" userId="a4ff0c107545f849" providerId="LiveId" clId="{36006F53-B932-4219-985A-993C6F4C9D90}" dt="2023-03-20T13:09:17.382" v="36" actId="478"/>
          <ac:spMkLst>
            <pc:docMk/>
            <pc:sldMk cId="4038371655" sldId="257"/>
            <ac:spMk id="3" creationId="{CC7327EA-9487-157A-25B6-016DEF72747C}"/>
          </ac:spMkLst>
        </pc:spChg>
        <pc:spChg chg="add del mod">
          <ac:chgData name="Matt Burns" userId="a4ff0c107545f849" providerId="LiveId" clId="{36006F53-B932-4219-985A-993C6F4C9D90}" dt="2023-03-20T13:09:29.306" v="37" actId="700"/>
          <ac:spMkLst>
            <pc:docMk/>
            <pc:sldMk cId="4038371655" sldId="257"/>
            <ac:spMk id="5" creationId="{A0265E38-91AA-CBF5-D152-6EC1DA698965}"/>
          </ac:spMkLst>
        </pc:spChg>
        <pc:spChg chg="add del mod">
          <ac:chgData name="Matt Burns" userId="a4ff0c107545f849" providerId="LiveId" clId="{36006F53-B932-4219-985A-993C6F4C9D90}" dt="2023-03-20T13:09:29.306" v="37" actId="700"/>
          <ac:spMkLst>
            <pc:docMk/>
            <pc:sldMk cId="4038371655" sldId="257"/>
            <ac:spMk id="8" creationId="{EA884897-3016-A29D-2A46-BC3A089DFA17}"/>
          </ac:spMkLst>
        </pc:spChg>
        <pc:spChg chg="add del">
          <ac:chgData name="Matt Burns" userId="a4ff0c107545f849" providerId="LiveId" clId="{36006F53-B932-4219-985A-993C6F4C9D90}" dt="2023-03-20T13:09:58.770" v="41" actId="478"/>
          <ac:spMkLst>
            <pc:docMk/>
            <pc:sldMk cId="4038371655" sldId="257"/>
            <ac:spMk id="12" creationId="{81BD280E-74D1-D781-D230-1444B845C04A}"/>
          </ac:spMkLst>
        </pc:spChg>
        <pc:spChg chg="add mod">
          <ac:chgData name="Matt Burns" userId="a4ff0c107545f849" providerId="LiveId" clId="{36006F53-B932-4219-985A-993C6F4C9D90}" dt="2023-03-20T13:13:42.116" v="474" actId="14100"/>
          <ac:spMkLst>
            <pc:docMk/>
            <pc:sldMk cId="4038371655" sldId="257"/>
            <ac:spMk id="13" creationId="{6290F293-5E71-5F7B-1249-8A6F5F2C9A6A}"/>
          </ac:spMkLst>
        </pc:spChg>
        <pc:spChg chg="add mod ord">
          <ac:chgData name="Matt Burns" userId="a4ff0c107545f849" providerId="LiveId" clId="{36006F53-B932-4219-985A-993C6F4C9D90}" dt="2023-03-20T13:10:19.456" v="65" actId="14100"/>
          <ac:spMkLst>
            <pc:docMk/>
            <pc:sldMk cId="4038371655" sldId="257"/>
            <ac:spMk id="14" creationId="{CE431B67-71BA-D293-BA6F-D4D0DE86C610}"/>
          </ac:spMkLst>
        </pc:spChg>
        <pc:spChg chg="add mod">
          <ac:chgData name="Matt Burns" userId="a4ff0c107545f849" providerId="LiveId" clId="{36006F53-B932-4219-985A-993C6F4C9D90}" dt="2023-03-20T13:18:41.541" v="772" actId="1076"/>
          <ac:spMkLst>
            <pc:docMk/>
            <pc:sldMk cId="4038371655" sldId="257"/>
            <ac:spMk id="15" creationId="{C6454D9A-5198-78B3-31B6-5B720D69A7B1}"/>
          </ac:spMkLst>
        </pc:spChg>
        <pc:spChg chg="add del mod">
          <ac:chgData name="Matt Burns" userId="a4ff0c107545f849" providerId="LiveId" clId="{36006F53-B932-4219-985A-993C6F4C9D90}" dt="2023-03-20T13:13:39.799" v="473" actId="478"/>
          <ac:spMkLst>
            <pc:docMk/>
            <pc:sldMk cId="4038371655" sldId="257"/>
            <ac:spMk id="16" creationId="{C1C089FA-D62C-C3EB-69F9-E7F5038A3F6C}"/>
          </ac:spMkLst>
        </pc:spChg>
        <pc:spChg chg="add mod">
          <ac:chgData name="Matt Burns" userId="a4ff0c107545f849" providerId="LiveId" clId="{36006F53-B932-4219-985A-993C6F4C9D90}" dt="2023-03-20T13:18:33.118" v="770" actId="122"/>
          <ac:spMkLst>
            <pc:docMk/>
            <pc:sldMk cId="4038371655" sldId="257"/>
            <ac:spMk id="21" creationId="{73B5EE44-D911-DD42-0ADF-1F87D6FC905E}"/>
          </ac:spMkLst>
        </pc:spChg>
        <pc:spChg chg="add mod">
          <ac:chgData name="Matt Burns" userId="a4ff0c107545f849" providerId="LiveId" clId="{36006F53-B932-4219-985A-993C6F4C9D90}" dt="2023-03-20T13:19:11.483" v="828" actId="115"/>
          <ac:spMkLst>
            <pc:docMk/>
            <pc:sldMk cId="4038371655" sldId="257"/>
            <ac:spMk id="22" creationId="{D27877D7-B5A8-663A-B62F-894EF630DBF3}"/>
          </ac:spMkLst>
        </pc:spChg>
        <pc:graphicFrameChg chg="del">
          <ac:chgData name="Matt Burns" userId="a4ff0c107545f849" providerId="LiveId" clId="{36006F53-B932-4219-985A-993C6F4C9D90}" dt="2023-03-20T13:09:12.758" v="34" actId="478"/>
          <ac:graphicFrameMkLst>
            <pc:docMk/>
            <pc:sldMk cId="4038371655" sldId="257"/>
            <ac:graphicFrameMk id="7" creationId="{8CBCE527-5488-4B19-4554-2F2705AC497C}"/>
          </ac:graphicFrameMkLst>
        </pc:graphicFrameChg>
        <pc:graphicFrameChg chg="del">
          <ac:chgData name="Matt Burns" userId="a4ff0c107545f849" providerId="LiveId" clId="{36006F53-B932-4219-985A-993C6F4C9D90}" dt="2023-03-20T13:09:12.142" v="33" actId="478"/>
          <ac:graphicFrameMkLst>
            <pc:docMk/>
            <pc:sldMk cId="4038371655" sldId="257"/>
            <ac:graphicFrameMk id="10" creationId="{C1CFFC79-DCE9-A040-FD95-6BB7952B4B7D}"/>
          </ac:graphicFrameMkLst>
        </pc:graphicFrameChg>
        <pc:graphicFrameChg chg="del">
          <ac:chgData name="Matt Burns" userId="a4ff0c107545f849" providerId="LiveId" clId="{36006F53-B932-4219-985A-993C6F4C9D90}" dt="2023-03-20T13:09:16.020" v="35" actId="478"/>
          <ac:graphicFrameMkLst>
            <pc:docMk/>
            <pc:sldMk cId="4038371655" sldId="257"/>
            <ac:graphicFrameMk id="11" creationId="{17E695DF-49F7-000B-FBF7-2526F9B10BA8}"/>
          </ac:graphicFrameMkLst>
        </pc:graphicFrameChg>
        <pc:graphicFrameChg chg="add mod">
          <ac:chgData name="Matt Burns" userId="a4ff0c107545f849" providerId="LiveId" clId="{36006F53-B932-4219-985A-993C6F4C9D90}" dt="2023-03-20T13:22:43.096" v="889" actId="208"/>
          <ac:graphicFrameMkLst>
            <pc:docMk/>
            <pc:sldMk cId="4038371655" sldId="257"/>
            <ac:graphicFrameMk id="19" creationId="{2A65B0E6-5487-EF7D-F6FD-36AF781F4FAB}"/>
          </ac:graphicFrameMkLst>
        </pc:graphicFrameChg>
      </pc:sldChg>
      <pc:sldChg chg="addSp delSp modSp new mod">
        <pc:chgData name="Matt Burns" userId="a4ff0c107545f849" providerId="LiveId" clId="{36006F53-B932-4219-985A-993C6F4C9D90}" dt="2023-03-20T13:22:13.699" v="887" actId="20577"/>
        <pc:sldMkLst>
          <pc:docMk/>
          <pc:sldMk cId="2788610428" sldId="258"/>
        </pc:sldMkLst>
        <pc:spChg chg="mod">
          <ac:chgData name="Matt Burns" userId="a4ff0c107545f849" providerId="LiveId" clId="{36006F53-B932-4219-985A-993C6F4C9D90}" dt="2023-03-20T13:22:13.699" v="887" actId="20577"/>
          <ac:spMkLst>
            <pc:docMk/>
            <pc:sldMk cId="2788610428" sldId="258"/>
            <ac:spMk id="2" creationId="{68D71EF6-6CEA-DD2A-1275-5311D238DF6B}"/>
          </ac:spMkLst>
        </pc:spChg>
        <pc:spChg chg="del">
          <ac:chgData name="Matt Burns" userId="a4ff0c107545f849" providerId="LiveId" clId="{36006F53-B932-4219-985A-993C6F4C9D90}" dt="2023-03-20T13:19:35.100" v="830"/>
          <ac:spMkLst>
            <pc:docMk/>
            <pc:sldMk cId="2788610428" sldId="258"/>
            <ac:spMk id="3" creationId="{D94359F5-5F94-4942-8023-D9C5680B7A8C}"/>
          </ac:spMkLst>
        </pc:spChg>
        <pc:spChg chg="add del mod">
          <ac:chgData name="Matt Burns" userId="a4ff0c107545f849" providerId="LiveId" clId="{36006F53-B932-4219-985A-993C6F4C9D90}" dt="2023-03-20T13:20:16.904" v="838"/>
          <ac:spMkLst>
            <pc:docMk/>
            <pc:sldMk cId="2788610428" sldId="258"/>
            <ac:spMk id="6" creationId="{3FD97787-4F1A-272C-82A5-6CE322B80B0E}"/>
          </ac:spMkLst>
        </pc:spChg>
        <pc:graphicFrameChg chg="add del mod modGraphic">
          <ac:chgData name="Matt Burns" userId="a4ff0c107545f849" providerId="LiveId" clId="{36006F53-B932-4219-985A-993C6F4C9D90}" dt="2023-03-20T13:19:56.395" v="835" actId="478"/>
          <ac:graphicFrameMkLst>
            <pc:docMk/>
            <pc:sldMk cId="2788610428" sldId="258"/>
            <ac:graphicFrameMk id="4" creationId="{1804439B-E4F0-F110-84C9-E0760C5CB177}"/>
          </ac:graphicFrameMkLst>
        </pc:graphicFrameChg>
        <pc:graphicFrameChg chg="add del mod">
          <ac:chgData name="Matt Burns" userId="a4ff0c107545f849" providerId="LiveId" clId="{36006F53-B932-4219-985A-993C6F4C9D90}" dt="2023-03-20T13:20:11.195" v="837"/>
          <ac:graphicFrameMkLst>
            <pc:docMk/>
            <pc:sldMk cId="2788610428" sldId="258"/>
            <ac:graphicFrameMk id="7" creationId="{BBFA3AFB-333B-DA81-DEAB-D0A385CB933A}"/>
          </ac:graphicFrameMkLst>
        </pc:graphicFrameChg>
        <pc:graphicFrameChg chg="add mod modGraphic">
          <ac:chgData name="Matt Burns" userId="a4ff0c107545f849" providerId="LiveId" clId="{36006F53-B932-4219-985A-993C6F4C9D90}" dt="2023-03-20T13:22:03.134" v="885"/>
          <ac:graphicFrameMkLst>
            <pc:docMk/>
            <pc:sldMk cId="2788610428" sldId="258"/>
            <ac:graphicFrameMk id="8" creationId="{002C87C6-7733-0C4D-E0B8-50F67B178B43}"/>
          </ac:graphicFrameMkLst>
        </pc:graphicFrameChg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3713581244" sldId="258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4248772350" sldId="260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4224935650" sldId="261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3548907032" sldId="262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3225466561" sldId="263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2310226760" sldId="264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800092923" sldId="265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1715611243" sldId="266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4173150185" sldId="268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1374701576" sldId="27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Frontend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A-4D15-BFA8-E293D1472E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Backend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A-4D15-BFA8-E293D1472ED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35333295"/>
        <c:axId val="951681471"/>
      </c:barChart>
      <c:catAx>
        <c:axId val="9353332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1681471"/>
        <c:crosses val="autoZero"/>
        <c:auto val="1"/>
        <c:lblAlgn val="ctr"/>
        <c:lblOffset val="100"/>
        <c:noMultiLvlLbl val="0"/>
      </c:catAx>
      <c:valAx>
        <c:axId val="9516814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533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546497683165268"/>
          <c:y val="0.86187909491499737"/>
          <c:w val="0.72906985968334259"/>
          <c:h val="0.106390128647061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bg2">
            <a:shade val="30000"/>
            <a:satMod val="115000"/>
          </a:schemeClr>
        </a:gs>
        <a:gs pos="50000">
          <a:schemeClr val="bg2">
            <a:shade val="67500"/>
            <a:satMod val="115000"/>
          </a:schemeClr>
        </a:gs>
        <a:gs pos="100000">
          <a:schemeClr val="bg2">
            <a:shade val="100000"/>
            <a:satMod val="115000"/>
          </a:schemeClr>
        </a:gs>
      </a:gsLst>
      <a:lin ang="18900000" scaled="1"/>
      <a:tileRect/>
    </a:gradFill>
    <a:ln>
      <a:solidFill>
        <a:schemeClr val="tx1">
          <a:lumMod val="7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73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669077-1F13-4707-957A-C7373207963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04D5-1EB9-FF52-2976-0437CA336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Twitter Clone </a:t>
            </a:r>
            <a:br>
              <a:rPr lang="en-US"/>
            </a:br>
            <a:r>
              <a:rPr lang="en-US"/>
              <a:t>Sprint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EF498-F254-77B5-029B-864A8115D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Mon, Mar 20, 2023</a:t>
            </a:r>
          </a:p>
        </p:txBody>
      </p:sp>
    </p:spTree>
    <p:extLst>
      <p:ext uri="{BB962C8B-B14F-4D97-AF65-F5344CB8AC3E}">
        <p14:creationId xmlns:p14="http://schemas.microsoft.com/office/powerpoint/2010/main" val="157558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90F293-5E71-5F7B-1249-8A6F5F2C9A6A}"/>
              </a:ext>
            </a:extLst>
          </p:cNvPr>
          <p:cNvSpPr/>
          <p:nvPr/>
        </p:nvSpPr>
        <p:spPr>
          <a:xfrm>
            <a:off x="646111" y="1548448"/>
            <a:ext cx="5357525" cy="23677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>
                <a:solidFill>
                  <a:schemeClr val="bg1">
                    <a:lumMod val="75000"/>
                    <a:lumOff val="25000"/>
                  </a:schemeClr>
                </a:solidFill>
              </a:rPr>
              <a:t>Sprint 1 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>
                    <a:lumMod val="75000"/>
                    <a:lumOff val="25000"/>
                  </a:schemeClr>
                </a:solidFill>
              </a:rPr>
              <a:t>Backend setup with Rails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>
                    <a:lumMod val="75000"/>
                    <a:lumOff val="25000"/>
                  </a:schemeClr>
                </a:solidFill>
              </a:rPr>
              <a:t>Frontend frameworks setup with React and ESBuild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>
                    <a:lumMod val="75000"/>
                    <a:lumOff val="25000"/>
                  </a:schemeClr>
                </a:solidFill>
              </a:rPr>
              <a:t>Devise setup (basic)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>
                    <a:lumMod val="75000"/>
                    <a:lumOff val="25000"/>
                  </a:schemeClr>
                </a:solidFill>
              </a:rPr>
              <a:t>Basic Frontend UI setup, including Sidebar, Suggestions, Feed, Profile, and Login UI.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E431B67-71BA-D293-BA6F-D4D0DE86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8846"/>
          </a:xfrm>
        </p:spPr>
        <p:txBody>
          <a:bodyPr/>
          <a:lstStyle/>
          <a:p>
            <a:r>
              <a:rPr lang="en-US"/>
              <a:t>Sprint 1 Review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54D9A-5198-78B3-31B6-5B720D69A7B1}"/>
              </a:ext>
            </a:extLst>
          </p:cNvPr>
          <p:cNvSpPr/>
          <p:nvPr/>
        </p:nvSpPr>
        <p:spPr>
          <a:xfrm>
            <a:off x="6188364" y="1548448"/>
            <a:ext cx="5357525" cy="23677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>
                <a:solidFill>
                  <a:schemeClr val="bg1">
                    <a:lumMod val="75000"/>
                    <a:lumOff val="25000"/>
                  </a:schemeClr>
                </a:solidFill>
              </a:rPr>
              <a:t>Sprint 2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>
                    <a:lumMod val="75000"/>
                    <a:lumOff val="25000"/>
                  </a:schemeClr>
                </a:solidFill>
              </a:rPr>
              <a:t>Implkement Notifications, Messages, and Sign-In/Up UI’s.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>
                    <a:lumMod val="75000"/>
                    <a:lumOff val="25000"/>
                  </a:schemeClr>
                </a:solidFill>
              </a:rPr>
              <a:t>Finalize User model and integrate with registration /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>
                    <a:lumMod val="75000"/>
                    <a:lumOff val="25000"/>
                  </a:schemeClr>
                </a:solidFill>
              </a:rPr>
              <a:t>Implement full Tweet functionality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A65B0E6-5487-EF7D-F6FD-36AF781F4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720422"/>
              </p:ext>
            </p:extLst>
          </p:nvPr>
        </p:nvGraphicFramePr>
        <p:xfrm>
          <a:off x="646110" y="4108825"/>
          <a:ext cx="5357525" cy="2401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3B5EE44-D911-DD42-0ADF-1F87D6FC905E}"/>
              </a:ext>
            </a:extLst>
          </p:cNvPr>
          <p:cNvSpPr txBox="1"/>
          <p:nvPr/>
        </p:nvSpPr>
        <p:spPr>
          <a:xfrm>
            <a:off x="5366327" y="5078706"/>
            <a:ext cx="563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/>
              <a:t>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7877D7-B5A8-663A-B62F-894EF630DBF3}"/>
              </a:ext>
            </a:extLst>
          </p:cNvPr>
          <p:cNvSpPr/>
          <p:nvPr/>
        </p:nvSpPr>
        <p:spPr>
          <a:xfrm>
            <a:off x="6188364" y="4153102"/>
            <a:ext cx="5357525" cy="23677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>
                <a:solidFill>
                  <a:schemeClr val="bg1">
                    <a:lumMod val="75000"/>
                    <a:lumOff val="25000"/>
                  </a:schemeClr>
                </a:solidFill>
              </a:rPr>
              <a:t>Sprint 2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chemeClr val="bg1">
                    <a:lumMod val="75000"/>
                    <a:lumOff val="25000"/>
                  </a:schemeClr>
                </a:solidFill>
              </a:rPr>
              <a:t>Backend Integration</a:t>
            </a:r>
            <a:r>
              <a:rPr lang="en-US" sz="1600" b="1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>
                <a:solidFill>
                  <a:schemeClr val="bg1">
                    <a:lumMod val="75000"/>
                    <a:lumOff val="25000"/>
                  </a:schemeClr>
                </a:solidFill>
              </a:rPr>
              <a:t>may pose risks due to version discrepancies. Extra time has been added to account for this.</a:t>
            </a:r>
          </a:p>
        </p:txBody>
      </p:sp>
    </p:spTree>
    <p:extLst>
      <p:ext uri="{BB962C8B-B14F-4D97-AF65-F5344CB8AC3E}">
        <p14:creationId xmlns:p14="http://schemas.microsoft.com/office/powerpoint/2010/main" val="40383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1EF6-6CEA-DD2A-1275-5311D238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2 Actions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02C87C6-7733-0C4D-E0B8-50F67B178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69038"/>
              </p:ext>
            </p:extLst>
          </p:nvPr>
        </p:nvGraphicFramePr>
        <p:xfrm>
          <a:off x="646111" y="1747839"/>
          <a:ext cx="10622254" cy="437028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773816">
                  <a:extLst>
                    <a:ext uri="{9D8B030D-6E8A-4147-A177-3AD203B41FA5}">
                      <a16:colId xmlns:a16="http://schemas.microsoft.com/office/drawing/2014/main" val="182091744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178351311"/>
                    </a:ext>
                  </a:extLst>
                </a:gridCol>
                <a:gridCol w="1736437">
                  <a:extLst>
                    <a:ext uri="{9D8B030D-6E8A-4147-A177-3AD203B41FA5}">
                      <a16:colId xmlns:a16="http://schemas.microsoft.com/office/drawing/2014/main" val="2398883886"/>
                    </a:ext>
                  </a:extLst>
                </a:gridCol>
                <a:gridCol w="1570181">
                  <a:extLst>
                    <a:ext uri="{9D8B030D-6E8A-4147-A177-3AD203B41FA5}">
                      <a16:colId xmlns:a16="http://schemas.microsoft.com/office/drawing/2014/main" val="429092076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67557455"/>
                    </a:ext>
                  </a:extLst>
                </a:gridCol>
                <a:gridCol w="1431638">
                  <a:extLst>
                    <a:ext uri="{9D8B030D-6E8A-4147-A177-3AD203B41FA5}">
                      <a16:colId xmlns:a16="http://schemas.microsoft.com/office/drawing/2014/main" val="1701531611"/>
                    </a:ext>
                  </a:extLst>
                </a:gridCol>
              </a:tblGrid>
              <a:tr h="404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Sub-Action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Estimated Hours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Due Date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2681002704"/>
                  </a:ext>
                </a:extLst>
              </a:tr>
              <a:tr h="44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Frontend UI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Implement Notifications section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Frontend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3/21/2023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Not Started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207000058"/>
                  </a:ext>
                </a:extLst>
              </a:tr>
              <a:tr h="44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Frontend UI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Implement Messages section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Frontend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3/23/2023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Not Started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2568375128"/>
                  </a:ext>
                </a:extLst>
              </a:tr>
              <a:tr h="44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Tweet UI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Create tweet UI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Frontend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3/20/2023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Future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4085938863"/>
                  </a:ext>
                </a:extLst>
              </a:tr>
              <a:tr h="44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Tweet Management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Implement tweet CRUD functionality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Backend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3/22/2023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Not Started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1640082648"/>
                  </a:ext>
                </a:extLst>
              </a:tr>
              <a:tr h="44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User Authentication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Finalize User model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Backend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3/22/2023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Not Started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3978667989"/>
                  </a:ext>
                </a:extLst>
              </a:tr>
              <a:tr h="44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Tweet Management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Create tweet model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Backend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3/23/2023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Not Started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1477897841"/>
                  </a:ext>
                </a:extLst>
              </a:tr>
              <a:tr h="44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User Authentication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Implement Sign in/up UI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Frontend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3/23/2023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Not Started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3464206643"/>
                  </a:ext>
                </a:extLst>
              </a:tr>
              <a:tr h="44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User Authentication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Integrate user profile with backend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Full Stack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3/24/2023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Not Started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3917982980"/>
                  </a:ext>
                </a:extLst>
              </a:tr>
              <a:tr h="44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Tweet Management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Integrate New Tweet UI with Backend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Frontend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3/25/2023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Not Started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46" marR="6346" marT="6346" marB="0" anchor="ctr"/>
                </a:tc>
                <a:extLst>
                  <a:ext uri="{0D108BD9-81ED-4DB2-BD59-A6C34878D82A}">
                    <a16:rowId xmlns:a16="http://schemas.microsoft.com/office/drawing/2014/main" val="285559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10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215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Twitter Clone  Sprint 1 Review</vt:lpstr>
      <vt:lpstr>Sprint 1 Review</vt:lpstr>
      <vt:lpstr>Sprint 2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  Pre-Review</dc:title>
  <dc:creator>Matt Burns</dc:creator>
  <cp:lastModifiedBy>Matt Burns</cp:lastModifiedBy>
  <cp:revision>1</cp:revision>
  <dcterms:created xsi:type="dcterms:W3CDTF">2023-03-16T16:49:33Z</dcterms:created>
  <dcterms:modified xsi:type="dcterms:W3CDTF">2023-03-20T13:22:47Z</dcterms:modified>
</cp:coreProperties>
</file>