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800B0-55E8-4F48-8E06-E66C84A23870}" v="897" dt="2023-03-22T23:43:11.517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A5E4BD2-5EE0-4954-8334-BA8F1411C761}"/>
    <pc:docChg chg="undo redo custSel addSld delSld modSld">
      <pc:chgData name="Matt Burns" userId="a4ff0c107545f849" providerId="LiveId" clId="{8A5E4BD2-5EE0-4954-8334-BA8F1411C761}" dt="2023-03-17T14:15:32.276" v="942" actId="478"/>
      <pc:docMkLst>
        <pc:docMk/>
      </pc:docMkLst>
      <pc:sldChg chg="modSp new mod">
        <pc:chgData name="Matt Burns" userId="a4ff0c107545f849" providerId="LiveId" clId="{8A5E4BD2-5EE0-4954-8334-BA8F1411C761}" dt="2023-03-16T16:52:04.334" v="97"/>
        <pc:sldMkLst>
          <pc:docMk/>
          <pc:sldMk cId="1575584006" sldId="256"/>
        </pc:sldMkLst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new mod modClrScheme chgLayout">
        <pc:chgData name="Matt Burns" userId="a4ff0c107545f849" providerId="LiveId" clId="{8A5E4BD2-5EE0-4954-8334-BA8F1411C761}" dt="2023-03-16T17:19:57.232" v="512" actId="122"/>
        <pc:sldMkLst>
          <pc:docMk/>
          <pc:sldMk cId="4038371655" sldId="257"/>
        </pc:sldMkLst>
        <pc:spChg chg="mod ord">
          <ac:chgData name="Matt Burns" userId="a4ff0c107545f849" providerId="LiveId" clId="{8A5E4BD2-5EE0-4954-8334-BA8F1411C761}" dt="2023-03-16T17:03:37.128" v="264" actId="14100"/>
          <ac:spMkLst>
            <pc:docMk/>
            <pc:sldMk cId="4038371655" sldId="257"/>
            <ac:spMk id="2" creationId="{6BEC9F1C-A3F4-8BD2-41C1-6A1A6D7BC983}"/>
          </ac:spMkLst>
        </pc:spChg>
        <pc:spChg chg="mod ord">
          <ac:chgData name="Matt Burns" userId="a4ff0c107545f849" providerId="LiveId" clId="{8A5E4BD2-5EE0-4954-8334-BA8F1411C761}" dt="2023-03-16T17:19:35.050" v="507" actId="403"/>
          <ac:spMkLst>
            <pc:docMk/>
            <pc:sldMk cId="4038371655" sldId="257"/>
            <ac:spMk id="3" creationId="{CC7327EA-9487-157A-25B6-016DEF72747C}"/>
          </ac:spMkLst>
        </pc:spChg>
        <pc:spChg chg="add del mod ord">
          <ac:chgData name="Matt Burns" userId="a4ff0c107545f849" providerId="LiveId" clId="{8A5E4BD2-5EE0-4954-8334-BA8F1411C761}" dt="2023-03-16T16:55:39.646" v="212" actId="1957"/>
          <ac:spMkLst>
            <pc:docMk/>
            <pc:sldMk cId="4038371655" sldId="257"/>
            <ac:spMk id="4" creationId="{3FD0D0F1-CAFE-565E-D020-4D848DBEAA97}"/>
          </ac:spMkLst>
        </pc:spChg>
        <pc:spChg chg="add del mod">
          <ac:chgData name="Matt Burns" userId="a4ff0c107545f849" providerId="LiveId" clId="{8A5E4BD2-5EE0-4954-8334-BA8F1411C761}" dt="2023-03-16T17:13:54.748" v="456" actId="478"/>
          <ac:spMkLst>
            <pc:docMk/>
            <pc:sldMk cId="4038371655" sldId="257"/>
            <ac:spMk id="8" creationId="{280FFF24-4A41-36DB-BCF9-049A0167006E}"/>
          </ac:spMkLst>
        </pc:spChg>
        <pc:spChg chg="add del mod">
          <ac:chgData name="Matt Burns" userId="a4ff0c107545f849" providerId="LiveId" clId="{8A5E4BD2-5EE0-4954-8334-BA8F1411C761}" dt="2023-03-16T17:16:33.948" v="469" actId="478"/>
          <ac:spMkLst>
            <pc:docMk/>
            <pc:sldMk cId="4038371655" sldId="257"/>
            <ac:spMk id="9" creationId="{C3678D81-35DA-8C09-B0DB-DCBD93BEAB2C}"/>
          </ac:spMkLst>
        </pc:spChg>
        <pc:graphicFrameChg chg="add mod">
          <ac:chgData name="Matt Burns" userId="a4ff0c107545f849" providerId="LiveId" clId="{8A5E4BD2-5EE0-4954-8334-BA8F1411C761}" dt="2023-03-16T17:19:39.969" v="508" actId="14100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add mod modGraphic">
          <ac:chgData name="Matt Burns" userId="a4ff0c107545f849" providerId="LiveId" clId="{8A5E4BD2-5EE0-4954-8334-BA8F1411C761}" dt="2023-03-16T17:19:57.232" v="512" actId="122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add mod modGraphic">
          <ac:chgData name="Matt Burns" userId="a4ff0c107545f849" providerId="LiveId" clId="{8A5E4BD2-5EE0-4954-8334-BA8F1411C761}" dt="2023-03-16T17:17:52.809" v="496"/>
          <ac:graphicFrameMkLst>
            <pc:docMk/>
            <pc:sldMk cId="4038371655" sldId="257"/>
            <ac:graphicFrameMk id="11" creationId="{17E695DF-49F7-000B-FBF7-2526F9B10BA8}"/>
          </ac:graphicFrameMkLst>
        </pc:graphicFrameChg>
      </pc:sldChg>
      <pc:sldChg chg="addSp delSp modSp new mod modClrScheme chgLayout">
        <pc:chgData name="Matt Burns" userId="a4ff0c107545f849" providerId="LiveId" clId="{8A5E4BD2-5EE0-4954-8334-BA8F1411C761}" dt="2023-03-16T17:24:32.867" v="547" actId="207"/>
        <pc:sldMkLst>
          <pc:docMk/>
          <pc:sldMk cId="3713581244" sldId="258"/>
        </pc:sldMkLst>
        <pc:spChg chg="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2" creationId="{4594D790-84EF-7FF3-3A9C-0EF3A6BFF03F}"/>
          </ac:spMkLst>
        </pc:spChg>
        <pc:spChg chg="del 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3" creationId="{F65C2A0B-C576-92CC-1A03-E4FE7DA64AB3}"/>
          </ac:spMkLst>
        </pc:spChg>
        <pc:spChg chg="del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4" creationId="{C140A872-DB4F-78FA-19C3-131E839A0C41}"/>
          </ac:spMkLst>
        </pc:spChg>
        <pc:spChg chg="add del mod ord">
          <ac:chgData name="Matt Burns" userId="a4ff0c107545f849" providerId="LiveId" clId="{8A5E4BD2-5EE0-4954-8334-BA8F1411C761}" dt="2023-03-16T17:20:29.709" v="514" actId="478"/>
          <ac:spMkLst>
            <pc:docMk/>
            <pc:sldMk cId="3713581244" sldId="258"/>
            <ac:spMk id="5" creationId="{F7C8A21A-3632-7785-D4C0-779AD35E6A1C}"/>
          </ac:spMkLst>
        </pc:spChg>
        <pc:spChg chg="add del mod">
          <ac:chgData name="Matt Burns" userId="a4ff0c107545f849" providerId="LiveId" clId="{8A5E4BD2-5EE0-4954-8334-BA8F1411C761}" dt="2023-03-16T17:22:49.653" v="517"/>
          <ac:spMkLst>
            <pc:docMk/>
            <pc:sldMk cId="3713581244" sldId="258"/>
            <ac:spMk id="7" creationId="{444D7D16-B2BB-B1CD-F395-8B1EFE104008}"/>
          </ac:spMkLst>
        </pc:spChg>
        <pc:graphicFrameChg chg="add del mod">
          <ac:chgData name="Matt Burns" userId="a4ff0c107545f849" providerId="LiveId" clId="{8A5E4BD2-5EE0-4954-8334-BA8F1411C761}" dt="2023-03-16T17:22:47.557" v="516"/>
          <ac:graphicFrameMkLst>
            <pc:docMk/>
            <pc:sldMk cId="3713581244" sldId="258"/>
            <ac:graphicFrameMk id="8" creationId="{2D9635CF-B06E-E69B-06D8-82497A4BCA54}"/>
          </ac:graphicFrameMkLst>
        </pc:graphicFrameChg>
        <pc:graphicFrameChg chg="add mod modGraphic">
          <ac:chgData name="Matt Burns" userId="a4ff0c107545f849" providerId="LiveId" clId="{8A5E4BD2-5EE0-4954-8334-BA8F1411C761}" dt="2023-03-16T17:24:32.867" v="547" actId="207"/>
          <ac:graphicFrameMkLst>
            <pc:docMk/>
            <pc:sldMk cId="3713581244" sldId="258"/>
            <ac:graphicFrameMk id="9" creationId="{37917CDF-BA6A-D3F3-3A23-B4C9103F7C3A}"/>
          </ac:graphicFrameMkLst>
        </pc:graphicFrameChg>
      </pc:sldChg>
      <pc:sldChg chg="modSp new add del mod">
        <pc:chgData name="Matt Burns" userId="a4ff0c107545f849" providerId="LiveId" clId="{8A5E4BD2-5EE0-4954-8334-BA8F1411C761}" dt="2023-03-16T18:31:36.770" v="736" actId="47"/>
        <pc:sldMkLst>
          <pc:docMk/>
          <pc:sldMk cId="3804649269" sldId="259"/>
        </pc:sldMkLst>
        <pc:spChg chg="mod">
          <ac:chgData name="Matt Burns" userId="a4ff0c107545f849" providerId="LiveId" clId="{8A5E4BD2-5EE0-4954-8334-BA8F1411C761}" dt="2023-03-16T16:53:04.238" v="139" actId="20577"/>
          <ac:spMkLst>
            <pc:docMk/>
            <pc:sldMk cId="3804649269" sldId="259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6:53:11.716" v="140"/>
          <ac:spMkLst>
            <pc:docMk/>
            <pc:sldMk cId="3804649269" sldId="259"/>
            <ac:spMk id="3" creationId="{15D7ED06-BD95-205B-B1AD-CF370FFBE7B5}"/>
          </ac:spMkLst>
        </pc:spChg>
      </pc:sldChg>
      <pc:sldChg chg="addSp delSp modSp new mod">
        <pc:chgData name="Matt Burns" userId="a4ff0c107545f849" providerId="LiveId" clId="{8A5E4BD2-5EE0-4954-8334-BA8F1411C761}" dt="2023-03-16T18:35:37.282" v="866" actId="20577"/>
        <pc:sldMkLst>
          <pc:docMk/>
          <pc:sldMk cId="4248772350" sldId="260"/>
        </pc:sldMkLst>
        <pc:spChg chg="mod">
          <ac:chgData name="Matt Burns" userId="a4ff0c107545f849" providerId="LiveId" clId="{8A5E4BD2-5EE0-4954-8334-BA8F1411C761}" dt="2023-03-16T18:31:53.889" v="762" actId="20577"/>
          <ac:spMkLst>
            <pc:docMk/>
            <pc:sldMk cId="4248772350" sldId="260"/>
            <ac:spMk id="2" creationId="{5561757E-2222-CCD4-4924-CAAA31C0D806}"/>
          </ac:spMkLst>
        </pc:spChg>
        <pc:spChg chg="del mod">
          <ac:chgData name="Matt Burns" userId="a4ff0c107545f849" providerId="LiveId" clId="{8A5E4BD2-5EE0-4954-8334-BA8F1411C761}" dt="2023-03-16T18:32:17.092" v="765" actId="478"/>
          <ac:spMkLst>
            <pc:docMk/>
            <pc:sldMk cId="4248772350" sldId="260"/>
            <ac:spMk id="3" creationId="{B6D92A13-28CE-9C5F-2988-2D2508FA6E43}"/>
          </ac:spMkLst>
        </pc:spChg>
        <pc:spChg chg="add del mod">
          <ac:chgData name="Matt Burns" userId="a4ff0c107545f849" providerId="LiveId" clId="{8A5E4BD2-5EE0-4954-8334-BA8F1411C761}" dt="2023-03-16T18:32:34.687" v="767" actId="1957"/>
          <ac:spMkLst>
            <pc:docMk/>
            <pc:sldMk cId="4248772350" sldId="260"/>
            <ac:spMk id="5" creationId="{C698CACA-12EC-1AF5-FED7-84450BC11C35}"/>
          </ac:spMkLst>
        </pc:spChg>
        <pc:spChg chg="add mod">
          <ac:chgData name="Matt Burns" userId="a4ff0c107545f849" providerId="LiveId" clId="{8A5E4BD2-5EE0-4954-8334-BA8F1411C761}" dt="2023-03-16T18:34:55.445" v="815" actId="1076"/>
          <ac:spMkLst>
            <pc:docMk/>
            <pc:sldMk cId="4248772350" sldId="260"/>
            <ac:spMk id="11" creationId="{9A25F40C-BA5A-4CDE-0885-409A8F25739D}"/>
          </ac:spMkLst>
        </pc:spChg>
        <pc:spChg chg="add mod">
          <ac:chgData name="Matt Burns" userId="a4ff0c107545f849" providerId="LiveId" clId="{8A5E4BD2-5EE0-4954-8334-BA8F1411C761}" dt="2023-03-16T18:34:59.989" v="818" actId="20577"/>
          <ac:spMkLst>
            <pc:docMk/>
            <pc:sldMk cId="4248772350" sldId="260"/>
            <ac:spMk id="12" creationId="{E8A0253C-5C49-84C5-F905-08A320D74D7D}"/>
          </ac:spMkLst>
        </pc:spChg>
        <pc:spChg chg="add mod">
          <ac:chgData name="Matt Burns" userId="a4ff0c107545f849" providerId="LiveId" clId="{8A5E4BD2-5EE0-4954-8334-BA8F1411C761}" dt="2023-03-16T18:35:14.406" v="841" actId="1076"/>
          <ac:spMkLst>
            <pc:docMk/>
            <pc:sldMk cId="4248772350" sldId="260"/>
            <ac:spMk id="13" creationId="{FC18A7FD-5503-13DA-F588-F481AF014F88}"/>
          </ac:spMkLst>
        </pc:spChg>
        <pc:spChg chg="add mod">
          <ac:chgData name="Matt Burns" userId="a4ff0c107545f849" providerId="LiveId" clId="{8A5E4BD2-5EE0-4954-8334-BA8F1411C761}" dt="2023-03-16T18:35:20.170" v="853" actId="20577"/>
          <ac:spMkLst>
            <pc:docMk/>
            <pc:sldMk cId="4248772350" sldId="260"/>
            <ac:spMk id="14" creationId="{5C6D2FEC-9506-AF20-56CA-9F1A28967DC8}"/>
          </ac:spMkLst>
        </pc:spChg>
        <pc:spChg chg="add mod">
          <ac:chgData name="Matt Burns" userId="a4ff0c107545f849" providerId="LiveId" clId="{8A5E4BD2-5EE0-4954-8334-BA8F1411C761}" dt="2023-03-16T18:35:27.139" v="856" actId="20577"/>
          <ac:spMkLst>
            <pc:docMk/>
            <pc:sldMk cId="4248772350" sldId="260"/>
            <ac:spMk id="15" creationId="{EDD048F3-EF86-E924-6BDD-2F2EEF0A7E5C}"/>
          </ac:spMkLst>
        </pc:spChg>
        <pc:spChg chg="add mod">
          <ac:chgData name="Matt Burns" userId="a4ff0c107545f849" providerId="LiveId" clId="{8A5E4BD2-5EE0-4954-8334-BA8F1411C761}" dt="2023-03-16T18:35:29.513" v="858" actId="571"/>
          <ac:spMkLst>
            <pc:docMk/>
            <pc:sldMk cId="4248772350" sldId="260"/>
            <ac:spMk id="17" creationId="{FDC8C77C-81F1-10FE-D916-A84C2608FE1C}"/>
          </ac:spMkLst>
        </pc:spChg>
        <pc:spChg chg="add mod">
          <ac:chgData name="Matt Burns" userId="a4ff0c107545f849" providerId="LiveId" clId="{8A5E4BD2-5EE0-4954-8334-BA8F1411C761}" dt="2023-03-16T18:35:37.282" v="866" actId="20577"/>
          <ac:spMkLst>
            <pc:docMk/>
            <pc:sldMk cId="4248772350" sldId="260"/>
            <ac:spMk id="18" creationId="{68BEFC95-1170-EA53-AE8B-6F41BABB786E}"/>
          </ac:spMkLst>
        </pc:spChg>
        <pc:graphicFrameChg chg="add mod">
          <ac:chgData name="Matt Burns" userId="a4ff0c107545f849" providerId="LiveId" clId="{8A5E4BD2-5EE0-4954-8334-BA8F1411C761}" dt="2023-03-16T18:34:03.509" v="782" actId="14100"/>
          <ac:graphicFrameMkLst>
            <pc:docMk/>
            <pc:sldMk cId="4248772350" sldId="260"/>
            <ac:graphicFrameMk id="8" creationId="{9723B893-6F4F-6E40-F7CA-28DE80F01D87}"/>
          </ac:graphicFrameMkLst>
        </pc:graphicFrameChg>
        <pc:graphicFrameChg chg="add del mod modGraphic">
          <ac:chgData name="Matt Burns" userId="a4ff0c107545f849" providerId="LiveId" clId="{8A5E4BD2-5EE0-4954-8334-BA8F1411C761}" dt="2023-03-16T18:34:38.802" v="803" actId="478"/>
          <ac:graphicFrameMkLst>
            <pc:docMk/>
            <pc:sldMk cId="4248772350" sldId="260"/>
            <ac:graphicFrameMk id="9" creationId="{A7A38400-9E25-DA44-C1D2-E83CC0C1F853}"/>
          </ac:graphicFrameMkLst>
        </pc:graphicFrameChg>
        <pc:graphicFrameChg chg="add mod">
          <ac:chgData name="Matt Burns" userId="a4ff0c107545f849" providerId="LiveId" clId="{8A5E4BD2-5EE0-4954-8334-BA8F1411C761}" dt="2023-03-16T18:35:29.513" v="858" actId="571"/>
          <ac:graphicFrameMkLst>
            <pc:docMk/>
            <pc:sldMk cId="4248772350" sldId="260"/>
            <ac:graphicFrameMk id="16" creationId="{F61EAF5A-B14B-EF8B-C6BB-B7E9A24C0934}"/>
          </ac:graphicFrameMkLst>
        </pc:graphicFrameChg>
      </pc:sldChg>
      <pc:sldChg chg="addSp delSp modSp new mod">
        <pc:chgData name="Matt Burns" userId="a4ff0c107545f849" providerId="LiveId" clId="{8A5E4BD2-5EE0-4954-8334-BA8F1411C761}" dt="2023-03-17T14:15:32.276" v="942" actId="478"/>
        <pc:sldMkLst>
          <pc:docMk/>
          <pc:sldMk cId="4224935650" sldId="261"/>
        </pc:sldMkLst>
        <pc:spChg chg="mod">
          <ac:chgData name="Matt Burns" userId="a4ff0c107545f849" providerId="LiveId" clId="{8A5E4BD2-5EE0-4954-8334-BA8F1411C761}" dt="2023-03-16T16:53:39.838" v="190" actId="20577"/>
          <ac:spMkLst>
            <pc:docMk/>
            <pc:sldMk cId="4224935650" sldId="261"/>
            <ac:spMk id="2" creationId="{8396CB37-B41E-7070-C71A-4A3A4B0A01C0}"/>
          </ac:spMkLst>
        </pc:spChg>
        <pc:spChg chg="del mod">
          <ac:chgData name="Matt Burns" userId="a4ff0c107545f849" providerId="LiveId" clId="{8A5E4BD2-5EE0-4954-8334-BA8F1411C761}" dt="2023-03-16T18:49:46.990" v="868" actId="478"/>
          <ac:spMkLst>
            <pc:docMk/>
            <pc:sldMk cId="4224935650" sldId="261"/>
            <ac:spMk id="3" creationId="{1552EC6A-B824-2832-77DA-1D799E69462D}"/>
          </ac:spMkLst>
        </pc:spChg>
        <pc:spChg chg="add del mod">
          <ac:chgData name="Matt Burns" userId="a4ff0c107545f849" providerId="LiveId" clId="{8A5E4BD2-5EE0-4954-8334-BA8F1411C761}" dt="2023-03-16T18:49:50.893" v="869" actId="478"/>
          <ac:spMkLst>
            <pc:docMk/>
            <pc:sldMk cId="4224935650" sldId="261"/>
            <ac:spMk id="5" creationId="{DB7014AE-DD48-F7C1-8876-6BA089E77D33}"/>
          </ac:spMkLst>
        </pc:spChg>
        <pc:graphicFrameChg chg="add del">
          <ac:chgData name="Matt Burns" userId="a4ff0c107545f849" providerId="LiveId" clId="{8A5E4BD2-5EE0-4954-8334-BA8F1411C761}" dt="2023-03-17T14:15:32.276" v="942" actId="478"/>
          <ac:graphicFrameMkLst>
            <pc:docMk/>
            <pc:sldMk cId="4224935650" sldId="261"/>
            <ac:graphicFrameMk id="3" creationId="{5AA79C22-A822-4998-C1DE-BBDBDFD0776A}"/>
          </ac:graphicFrameMkLst>
        </pc:graphicFrameChg>
        <pc:graphicFrameChg chg="add del mod">
          <ac:chgData name="Matt Burns" userId="a4ff0c107545f849" providerId="LiveId" clId="{8A5E4BD2-5EE0-4954-8334-BA8F1411C761}" dt="2023-03-16T18:50:26.764" v="871"/>
          <ac:graphicFrameMkLst>
            <pc:docMk/>
            <pc:sldMk cId="4224935650" sldId="261"/>
            <ac:graphicFrameMk id="6" creationId="{459C48DC-E352-AEB1-BD73-A04B2BB8F9BD}"/>
          </ac:graphicFrameMkLst>
        </pc:graphicFrameChg>
        <pc:graphicFrameChg chg="add del mod">
          <ac:chgData name="Matt Burns" userId="a4ff0c107545f849" providerId="LiveId" clId="{8A5E4BD2-5EE0-4954-8334-BA8F1411C761}" dt="2023-03-16T18:50:29.336" v="873"/>
          <ac:graphicFrameMkLst>
            <pc:docMk/>
            <pc:sldMk cId="4224935650" sldId="261"/>
            <ac:graphicFrameMk id="7" creationId="{6FB6BAD5-36C6-59A9-0E5C-32D40654A0F7}"/>
          </ac:graphicFrameMkLst>
        </pc:graphicFrameChg>
        <pc:graphicFrameChg chg="add mod modGraphic">
          <ac:chgData name="Matt Burns" userId="a4ff0c107545f849" providerId="LiveId" clId="{8A5E4BD2-5EE0-4954-8334-BA8F1411C761}" dt="2023-03-16T18:52:51.352" v="939" actId="14734"/>
          <ac:graphicFrameMkLst>
            <pc:docMk/>
            <pc:sldMk cId="4224935650" sldId="261"/>
            <ac:graphicFrameMk id="8" creationId="{9558E4B5-DD4E-F74B-28D6-42F867DD5A19}"/>
          </ac:graphicFrameMkLst>
        </pc:graphicFrameChg>
      </pc:sldChg>
      <pc:sldChg chg="modSp new mod">
        <pc:chgData name="Matt Burns" userId="a4ff0c107545f849" providerId="LiveId" clId="{8A5E4BD2-5EE0-4954-8334-BA8F1411C761}" dt="2023-03-16T16:53:54.298" v="205" actId="20577"/>
        <pc:sldMkLst>
          <pc:docMk/>
          <pc:sldMk cId="3548907032" sldId="262"/>
        </pc:sldMkLst>
        <pc:spChg chg="mod">
          <ac:chgData name="Matt Burns" userId="a4ff0c107545f849" providerId="LiveId" clId="{8A5E4BD2-5EE0-4954-8334-BA8F1411C761}" dt="2023-03-16T16:53:54.298" v="205" actId="20577"/>
          <ac:spMkLst>
            <pc:docMk/>
            <pc:sldMk cId="3548907032" sldId="262"/>
            <ac:spMk id="2" creationId="{8A350DF1-28FD-B98E-70AF-2938237B8878}"/>
          </ac:spMkLst>
        </pc:spChg>
      </pc:sldChg>
      <pc:sldChg chg="addSp delSp modSp new mod setBg setClrOvrMap">
        <pc:chgData name="Matt Burns" userId="a4ff0c107545f849" providerId="LiveId" clId="{8A5E4BD2-5EE0-4954-8334-BA8F1411C761}" dt="2023-03-16T17:07:18.035" v="294" actId="26606"/>
        <pc:sldMkLst>
          <pc:docMk/>
          <pc:sldMk cId="3225466561" sldId="263"/>
        </pc:sldMkLst>
        <pc:spChg chg="mo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" creationId="{3A322A25-D521-F4CF-250C-4A00017DD3D0}"/>
          </ac:spMkLst>
        </pc:spChg>
        <pc:spChg chg="del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3" creationId="{954E810A-21B7-1B14-F550-4E0519612DA4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14" creationId="{4AC0CD9D-7610-4620-93B4-798CCD9AB581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0" creationId="{DE4D62F9-188E-4530-84C2-24BDEE4BEB82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2" creationId="{D27CF008-4B18-436D-B2D5-C1346C12438E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4" creationId="{CE22DAD8-5F67-4B73-ADA9-06EF381F7AD6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6" creationId="{E4F17063-EDA4-417B-946F-BA357F3B390D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8" creationId="{D36F3EEA-55D4-4677-80E7-92D00B8F343B}"/>
          </ac:spMkLst>
        </pc:sp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7" creationId="{85504A4A-A0D0-81C6-73DE-E089A671A6B0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0" creationId="{41B68C77-138E-4BF7-A276-BD0C78A4219F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2" creationId="{7C268552-D473-46ED-B1B8-422042C4DEF1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6" creationId="{B9238B3E-24AA-439A-B527-6C5DF6D72145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8" creationId="{69F01145-BEA3-4CBF-AA21-10077B948CA8}"/>
          </ac:picMkLst>
        </pc:picChg>
      </pc:sldChg>
      <pc:sldChg chg="addSp delSp modSp new mod">
        <pc:chgData name="Matt Burns" userId="a4ff0c107545f849" providerId="LiveId" clId="{8A5E4BD2-5EE0-4954-8334-BA8F1411C761}" dt="2023-03-16T17:11:47.098" v="454" actId="20577"/>
        <pc:sldMkLst>
          <pc:docMk/>
          <pc:sldMk cId="2310226760" sldId="264"/>
        </pc:sldMkLst>
        <pc:spChg chg="mod">
          <ac:chgData name="Matt Burns" userId="a4ff0c107545f849" providerId="LiveId" clId="{8A5E4BD2-5EE0-4954-8334-BA8F1411C761}" dt="2023-03-16T17:07:25.590" v="313" actId="20577"/>
          <ac:spMkLst>
            <pc:docMk/>
            <pc:sldMk cId="2310226760" sldId="264"/>
            <ac:spMk id="2" creationId="{3A4A0B3D-14DC-30AD-D0C0-376FA41AFB0D}"/>
          </ac:spMkLst>
        </pc:spChg>
        <pc:spChg chg="add del">
          <ac:chgData name="Matt Burns" userId="a4ff0c107545f849" providerId="LiveId" clId="{8A5E4BD2-5EE0-4954-8334-BA8F1411C761}" dt="2023-03-16T17:08:43.501" v="322" actId="478"/>
          <ac:spMkLst>
            <pc:docMk/>
            <pc:sldMk cId="2310226760" sldId="264"/>
            <ac:spMk id="3" creationId="{4C846CF6-B4E5-A5BF-74EF-30E585203B1E}"/>
          </ac:spMkLst>
        </pc:spChg>
        <pc:graphicFrameChg chg="add del mod">
          <ac:chgData name="Matt Burns" userId="a4ff0c107545f849" providerId="LiveId" clId="{8A5E4BD2-5EE0-4954-8334-BA8F1411C761}" dt="2023-03-16T17:08:20.972" v="315"/>
          <ac:graphicFrameMkLst>
            <pc:docMk/>
            <pc:sldMk cId="2310226760" sldId="264"/>
            <ac:graphicFrameMk id="4" creationId="{9FB91292-8AC5-4541-75F5-A0495E92476B}"/>
          </ac:graphicFrameMkLst>
        </pc:graphicFrameChg>
        <pc:graphicFrameChg chg="add del mod modGraphic">
          <ac:chgData name="Matt Burns" userId="a4ff0c107545f849" providerId="LiveId" clId="{8A5E4BD2-5EE0-4954-8334-BA8F1411C761}" dt="2023-03-16T17:08:30.541" v="319"/>
          <ac:graphicFrameMkLst>
            <pc:docMk/>
            <pc:sldMk cId="2310226760" sldId="264"/>
            <ac:graphicFrameMk id="5" creationId="{666D0669-7970-C88C-C54B-B1FEAC4DDB63}"/>
          </ac:graphicFrameMkLst>
        </pc:graphicFrameChg>
        <pc:graphicFrameChg chg="add del mod">
          <ac:chgData name="Matt Burns" userId="a4ff0c107545f849" providerId="LiveId" clId="{8A5E4BD2-5EE0-4954-8334-BA8F1411C761}" dt="2023-03-16T17:08:41.371" v="321"/>
          <ac:graphicFrameMkLst>
            <pc:docMk/>
            <pc:sldMk cId="2310226760" sldId="264"/>
            <ac:graphicFrameMk id="6" creationId="{C227FD8D-D3FC-8448-8450-F6FD5B165543}"/>
          </ac:graphicFrameMkLst>
        </pc:graphicFrameChg>
        <pc:graphicFrameChg chg="add mod modGraphic">
          <ac:chgData name="Matt Burns" userId="a4ff0c107545f849" providerId="LiveId" clId="{8A5E4BD2-5EE0-4954-8334-BA8F1411C761}" dt="2023-03-16T17:11:47.098" v="454" actId="20577"/>
          <ac:graphicFrameMkLst>
            <pc:docMk/>
            <pc:sldMk cId="2310226760" sldId="264"/>
            <ac:graphicFrameMk id="7" creationId="{1A324057-C464-09C9-E48A-5CB34B9347E6}"/>
          </ac:graphicFrameMkLst>
        </pc:graphicFrameChg>
      </pc:sldChg>
      <pc:sldChg chg="addSp delSp modSp add mod modClrScheme chgLayout">
        <pc:chgData name="Matt Burns" userId="a4ff0c107545f849" providerId="LiveId" clId="{8A5E4BD2-5EE0-4954-8334-BA8F1411C761}" dt="2023-03-16T18:31:18.142" v="731" actId="478"/>
        <pc:sldMkLst>
          <pc:docMk/>
          <pc:sldMk cId="800092923" sldId="265"/>
        </pc:sldMkLst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2" creationId="{DBDCCE70-416E-949B-C2B4-473BDAF916D8}"/>
          </ac:spMkLst>
        </pc:spChg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3" creationId="{15D7ED06-BD95-205B-B1AD-CF370FFBE7B5}"/>
          </ac:spMkLst>
        </pc:spChg>
        <pc:spChg chg="add del mod ord">
          <ac:chgData name="Matt Burns" userId="a4ff0c107545f849" providerId="LiveId" clId="{8A5E4BD2-5EE0-4954-8334-BA8F1411C761}" dt="2023-03-16T18:18:39.254" v="562" actId="700"/>
          <ac:spMkLst>
            <pc:docMk/>
            <pc:sldMk cId="800092923" sldId="265"/>
            <ac:spMk id="4" creationId="{F84443DE-CC1B-2234-703B-4931EFF937F5}"/>
          </ac:spMkLst>
        </pc:spChg>
        <pc:spChg chg="add del mod ord">
          <ac:chgData name="Matt Burns" userId="a4ff0c107545f849" providerId="LiveId" clId="{8A5E4BD2-5EE0-4954-8334-BA8F1411C761}" dt="2023-03-16T18:31:18.142" v="731" actId="478"/>
          <ac:spMkLst>
            <pc:docMk/>
            <pc:sldMk cId="800092923" sldId="265"/>
            <ac:spMk id="5" creationId="{14829A35-A9D7-F52B-5B90-CEF3B8009D01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6" creationId="{26B3A4F1-9D2F-3D92-872C-C7F03B30F170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7" creationId="{62E24DDE-C980-16FC-5B4D-84E49FE02000}"/>
          </ac:spMkLst>
        </pc:spChg>
      </pc:sldChg>
      <pc:sldChg chg="add del">
        <pc:chgData name="Matt Burns" userId="a4ff0c107545f849" providerId="LiveId" clId="{8A5E4BD2-5EE0-4954-8334-BA8F1411C761}" dt="2023-03-16T17:23:34.555" v="530" actId="47"/>
        <pc:sldMkLst>
          <pc:docMk/>
          <pc:sldMk cId="1066625827" sldId="265"/>
        </pc:sldMkLst>
      </pc:sldChg>
      <pc:sldChg chg="add">
        <pc:chgData name="Matt Burns" userId="a4ff0c107545f849" providerId="LiveId" clId="{8A5E4BD2-5EE0-4954-8334-BA8F1411C761}" dt="2023-03-16T18:24:09.769" v="693"/>
        <pc:sldMkLst>
          <pc:docMk/>
          <pc:sldMk cId="1715611243" sldId="266"/>
        </pc:sldMkLst>
      </pc:sldChg>
      <pc:sldChg chg="addSp delSp modSp new del mod">
        <pc:chgData name="Matt Burns" userId="a4ff0c107545f849" providerId="LiveId" clId="{8A5E4BD2-5EE0-4954-8334-BA8F1411C761}" dt="2023-03-16T18:24:07.520" v="692" actId="2696"/>
        <pc:sldMkLst>
          <pc:docMk/>
          <pc:sldMk cId="2509894813" sldId="266"/>
        </pc:sldMkLst>
        <pc:spChg chg="mod">
          <ac:chgData name="Matt Burns" userId="a4ff0c107545f849" providerId="LiveId" clId="{8A5E4BD2-5EE0-4954-8334-BA8F1411C761}" dt="2023-03-16T18:20:12.751" v="639" actId="20577"/>
          <ac:spMkLst>
            <pc:docMk/>
            <pc:sldMk cId="2509894813" sldId="266"/>
            <ac:spMk id="2" creationId="{0BAA7F68-E7E4-2C63-E28D-6B2F5682A5E4}"/>
          </ac:spMkLst>
        </pc:spChg>
        <pc:spChg chg="del">
          <ac:chgData name="Matt Burns" userId="a4ff0c107545f849" providerId="LiveId" clId="{8A5E4BD2-5EE0-4954-8334-BA8F1411C761}" dt="2023-03-16T18:20:19.835" v="640"/>
          <ac:spMkLst>
            <pc:docMk/>
            <pc:sldMk cId="2509894813" sldId="266"/>
            <ac:spMk id="3" creationId="{5A8136F5-A8CB-85D4-683A-88B4EEE43ACD}"/>
          </ac:spMkLst>
        </pc:spChg>
        <pc:graphicFrameChg chg="add mod modGraphic">
          <ac:chgData name="Matt Burns" userId="a4ff0c107545f849" providerId="LiveId" clId="{8A5E4BD2-5EE0-4954-8334-BA8F1411C761}" dt="2023-03-16T18:21:56.848" v="663" actId="122"/>
          <ac:graphicFrameMkLst>
            <pc:docMk/>
            <pc:sldMk cId="2509894813" sldId="266"/>
            <ac:graphicFrameMk id="4" creationId="{0A194022-54DE-E9C4-1C40-035472FCF71D}"/>
          </ac:graphicFrameMkLst>
        </pc:graphicFrameChg>
      </pc:sldChg>
      <pc:sldChg chg="addSp delSp modSp add del mod">
        <pc:chgData name="Matt Burns" userId="a4ff0c107545f849" providerId="LiveId" clId="{8A5E4BD2-5EE0-4954-8334-BA8F1411C761}" dt="2023-03-16T18:30:58.440" v="714" actId="47"/>
        <pc:sldMkLst>
          <pc:docMk/>
          <pc:sldMk cId="92956012" sldId="267"/>
        </pc:sldMkLst>
        <pc:spChg chg="add del">
          <ac:chgData name="Matt Burns" userId="a4ff0c107545f849" providerId="LiveId" clId="{8A5E4BD2-5EE0-4954-8334-BA8F1411C761}" dt="2023-03-16T18:22:12.583" v="667" actId="478"/>
          <ac:spMkLst>
            <pc:docMk/>
            <pc:sldMk cId="92956012" sldId="267"/>
            <ac:spMk id="3" creationId="{15D7ED06-BD95-205B-B1AD-CF370FFBE7B5}"/>
          </ac:spMkLst>
        </pc:spChg>
        <pc:spChg chg="add del mod">
          <ac:chgData name="Matt Burns" userId="a4ff0c107545f849" providerId="LiveId" clId="{8A5E4BD2-5EE0-4954-8334-BA8F1411C761}" dt="2023-03-16T18:22:58.163" v="671" actId="1957"/>
          <ac:spMkLst>
            <pc:docMk/>
            <pc:sldMk cId="92956012" sldId="267"/>
            <ac:spMk id="8" creationId="{57F3EABA-4720-BA4B-EF7B-8B446977BA53}"/>
          </ac:spMkLst>
        </pc:spChg>
        <pc:spChg chg="add mod">
          <ac:chgData name="Matt Burns" userId="a4ff0c107545f849" providerId="LiveId" clId="{8A5E4BD2-5EE0-4954-8334-BA8F1411C761}" dt="2023-03-16T18:24:04.947" v="691" actId="478"/>
          <ac:spMkLst>
            <pc:docMk/>
            <pc:sldMk cId="92956012" sldId="267"/>
            <ac:spMk id="13" creationId="{16F6A184-4FAD-5FD7-0DA4-B452192507C5}"/>
          </ac:spMkLst>
        </pc:spChg>
        <pc:graphicFrameChg chg="add del mod">
          <ac:chgData name="Matt Burns" userId="a4ff0c107545f849" providerId="LiveId" clId="{8A5E4BD2-5EE0-4954-8334-BA8F1411C761}" dt="2023-03-16T18:24:04.947" v="691" actId="478"/>
          <ac:graphicFrameMkLst>
            <pc:docMk/>
            <pc:sldMk cId="92956012" sldId="267"/>
            <ac:graphicFrameMk id="11" creationId="{DCDC688F-E2B8-2DB1-8BD8-AF69ACBBC228}"/>
          </ac:graphicFrameMkLst>
        </pc:graphicFrameChg>
      </pc:sldChg>
      <pc:sldChg chg="addSp delSp modSp add mod">
        <pc:chgData name="Matt Burns" userId="a4ff0c107545f849" providerId="LiveId" clId="{8A5E4BD2-5EE0-4954-8334-BA8F1411C761}" dt="2023-03-16T18:26:20.813" v="709" actId="122"/>
        <pc:sldMkLst>
          <pc:docMk/>
          <pc:sldMk cId="4173150185" sldId="268"/>
        </pc:sldMkLst>
        <pc:spChg chg="mod">
          <ac:chgData name="Matt Burns" userId="a4ff0c107545f849" providerId="LiveId" clId="{8A5E4BD2-5EE0-4954-8334-BA8F1411C761}" dt="2023-03-16T18:25:53.903" v="701" actId="20577"/>
          <ac:spMkLst>
            <pc:docMk/>
            <pc:sldMk cId="4173150185" sldId="268"/>
            <ac:spMk id="2" creationId="{0BAA7F68-E7E4-2C63-E28D-6B2F5682A5E4}"/>
          </ac:spMkLst>
        </pc:spChg>
        <pc:spChg chg="add del mod">
          <ac:chgData name="Matt Burns" userId="a4ff0c107545f849" providerId="LiveId" clId="{8A5E4BD2-5EE0-4954-8334-BA8F1411C761}" dt="2023-03-16T18:25:58.637" v="703" actId="478"/>
          <ac:spMkLst>
            <pc:docMk/>
            <pc:sldMk cId="4173150185" sldId="268"/>
            <ac:spMk id="5" creationId="{7B2B1BD1-5FF9-A588-7B28-C618150D9E29}"/>
          </ac:spMkLst>
        </pc:spChg>
        <pc:graphicFrameChg chg="add del mod modGraphic">
          <ac:chgData name="Matt Burns" userId="a4ff0c107545f849" providerId="LiveId" clId="{8A5E4BD2-5EE0-4954-8334-BA8F1411C761}" dt="2023-03-16T18:26:20.813" v="709" actId="122"/>
          <ac:graphicFrameMkLst>
            <pc:docMk/>
            <pc:sldMk cId="4173150185" sldId="268"/>
            <ac:graphicFrameMk id="4" creationId="{0A194022-54DE-E9C4-1C40-035472FCF71D}"/>
          </ac:graphicFrameMkLst>
        </pc:graphicFrameChg>
      </pc:sldChg>
      <pc:sldChg chg="add del">
        <pc:chgData name="Matt Burns" userId="a4ff0c107545f849" providerId="LiveId" clId="{8A5E4BD2-5EE0-4954-8334-BA8F1411C761}" dt="2023-03-16T18:31:27.980" v="733" actId="47"/>
        <pc:sldMkLst>
          <pc:docMk/>
          <pc:sldMk cId="3700851027" sldId="269"/>
        </pc:sldMkLst>
      </pc:sldChg>
      <pc:sldChg chg="modSp add mod">
        <pc:chgData name="Matt Burns" userId="a4ff0c107545f849" providerId="LiveId" clId="{8A5E4BD2-5EE0-4954-8334-BA8F1411C761}" dt="2023-03-16T18:32:04.816" v="764" actId="27636"/>
        <pc:sldMkLst>
          <pc:docMk/>
          <pc:sldMk cId="1374701576" sldId="270"/>
        </pc:sldMkLst>
        <pc:spChg chg="mod">
          <ac:chgData name="Matt Burns" userId="a4ff0c107545f849" providerId="LiveId" clId="{8A5E4BD2-5EE0-4954-8334-BA8F1411C761}" dt="2023-03-16T18:31:40.711" v="743" actId="20577"/>
          <ac:spMkLst>
            <pc:docMk/>
            <pc:sldMk cId="1374701576" sldId="270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8:32:04.816" v="764" actId="27636"/>
          <ac:spMkLst>
            <pc:docMk/>
            <pc:sldMk cId="1374701576" sldId="270"/>
            <ac:spMk id="3" creationId="{15D7ED06-BD95-205B-B1AD-CF370FFBE7B5}"/>
          </ac:spMkLst>
        </pc:spChg>
      </pc:sldChg>
      <pc:sldChg chg="add del">
        <pc:chgData name="Matt Burns" userId="a4ff0c107545f849" providerId="LiveId" clId="{8A5E4BD2-5EE0-4954-8334-BA8F1411C761}" dt="2023-03-16T18:52:56.346" v="940" actId="47"/>
        <pc:sldMkLst>
          <pc:docMk/>
          <pc:sldMk cId="880550923" sldId="271"/>
        </pc:sldMkLst>
      </pc:sldChg>
    </pc:docChg>
  </pc:docChgLst>
  <pc:docChgLst>
    <pc:chgData name="Matt Burns" userId="a4ff0c107545f849" providerId="LiveId" clId="{EB5800B0-55E8-4F48-8E06-E66C84A23870}"/>
    <pc:docChg chg="undo custSel addSld delSld modSld">
      <pc:chgData name="Matt Burns" userId="a4ff0c107545f849" providerId="LiveId" clId="{EB5800B0-55E8-4F48-8E06-E66C84A23870}" dt="2023-03-22T23:43:10.024" v="1003"/>
      <pc:docMkLst>
        <pc:docMk/>
      </pc:docMkLst>
      <pc:sldChg chg="modSp mod">
        <pc:chgData name="Matt Burns" userId="a4ff0c107545f849" providerId="LiveId" clId="{EB5800B0-55E8-4F48-8E06-E66C84A23870}" dt="2023-03-22T23:22:50.105" v="34" actId="404"/>
        <pc:sldMkLst>
          <pc:docMk/>
          <pc:sldMk cId="1575584006" sldId="256"/>
        </pc:sldMkLst>
        <pc:spChg chg="mod">
          <ac:chgData name="Matt Burns" userId="a4ff0c107545f849" providerId="LiveId" clId="{EB5800B0-55E8-4F48-8E06-E66C84A23870}" dt="2023-03-22T23:22:50.105" v="34" actId="404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EB5800B0-55E8-4F48-8E06-E66C84A23870}" dt="2023-03-22T23:22:39.125" v="29" actId="2057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new mod setBg modClrScheme setClrOvrMap chgLayout">
        <pc:chgData name="Matt Burns" userId="a4ff0c107545f849" providerId="LiveId" clId="{EB5800B0-55E8-4F48-8E06-E66C84A23870}" dt="2023-03-22T23:43:10.024" v="1003"/>
        <pc:sldMkLst>
          <pc:docMk/>
          <pc:sldMk cId="1756304918" sldId="257"/>
        </pc:sldMkLst>
        <pc:spChg chg="del">
          <ac:chgData name="Matt Burns" userId="a4ff0c107545f849" providerId="LiveId" clId="{EB5800B0-55E8-4F48-8E06-E66C84A23870}" dt="2023-03-22T23:23:01.445" v="36" actId="700"/>
          <ac:spMkLst>
            <pc:docMk/>
            <pc:sldMk cId="1756304918" sldId="257"/>
            <ac:spMk id="2" creationId="{EAA73865-D5A3-6F09-674F-A166F45D5C5A}"/>
          </ac:spMkLst>
        </pc:spChg>
        <pc:spChg chg="add del">
          <ac:chgData name="Matt Burns" userId="a4ff0c107545f849" providerId="LiveId" clId="{EB5800B0-55E8-4F48-8E06-E66C84A23870}" dt="2023-03-22T23:29:04.875" v="38" actId="478"/>
          <ac:spMkLst>
            <pc:docMk/>
            <pc:sldMk cId="1756304918" sldId="257"/>
            <ac:spMk id="3" creationId="{D4591DC3-03D7-FFF4-FDF7-06A9E05AA8BF}"/>
          </ac:spMkLst>
        </pc:spChg>
        <pc:spChg chg="add del mod">
          <ac:chgData name="Matt Burns" userId="a4ff0c107545f849" providerId="LiveId" clId="{EB5800B0-55E8-4F48-8E06-E66C84A23870}" dt="2023-03-22T23:31:02.435" v="52" actId="478"/>
          <ac:spMkLst>
            <pc:docMk/>
            <pc:sldMk cId="1756304918" sldId="257"/>
            <ac:spMk id="6" creationId="{23B2E285-48E2-ED37-9A88-5478A2145050}"/>
          </ac:spMkLst>
        </pc:spChg>
        <pc:spChg chg="add del mod">
          <ac:chgData name="Matt Burns" userId="a4ff0c107545f849" providerId="LiveId" clId="{EB5800B0-55E8-4F48-8E06-E66C84A23870}" dt="2023-03-22T23:31:48.235" v="62" actId="478"/>
          <ac:spMkLst>
            <pc:docMk/>
            <pc:sldMk cId="1756304918" sldId="257"/>
            <ac:spMk id="7" creationId="{723869C2-0D68-9440-3708-5D93561F98AB}"/>
          </ac:spMkLst>
        </pc:spChg>
        <pc:spChg chg="add del mod">
          <ac:chgData name="Matt Burns" userId="a4ff0c107545f849" providerId="LiveId" clId="{EB5800B0-55E8-4F48-8E06-E66C84A23870}" dt="2023-03-22T23:34:08.826" v="151" actId="478"/>
          <ac:spMkLst>
            <pc:docMk/>
            <pc:sldMk cId="1756304918" sldId="257"/>
            <ac:spMk id="9" creationId="{A581C322-8540-DFF5-2F20-E53F32DFB915}"/>
          </ac:spMkLst>
        </pc:spChg>
        <pc:spChg chg="add mod ord">
          <ac:chgData name="Matt Burns" userId="a4ff0c107545f849" providerId="LiveId" clId="{EB5800B0-55E8-4F48-8E06-E66C84A23870}" dt="2023-03-22T23:41:53.340" v="935" actId="26606"/>
          <ac:spMkLst>
            <pc:docMk/>
            <pc:sldMk cId="1756304918" sldId="257"/>
            <ac:spMk id="11" creationId="{EC003A87-DC87-BA32-553C-092669CC2952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20" creationId="{C393B4A7-6ABF-423D-A762-3CDB4897A833}"/>
          </ac:spMkLst>
        </pc:spChg>
        <pc:spChg chg="add del">
          <ac:chgData name="Matt Burns" userId="a4ff0c107545f849" providerId="LiveId" clId="{EB5800B0-55E8-4F48-8E06-E66C84A23870}" dt="2023-03-22T23:41:53.340" v="935" actId="26606"/>
          <ac:spMkLst>
            <pc:docMk/>
            <pc:sldMk cId="1756304918" sldId="257"/>
            <ac:spMk id="21" creationId="{C393B4A7-6ABF-423D-A762-3CDB4897A833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26" creationId="{01AD250C-F2EA-449F-9B14-DF5BB674C500}"/>
          </ac:spMkLst>
        </pc:spChg>
        <pc:spChg chg="add del">
          <ac:chgData name="Matt Burns" userId="a4ff0c107545f849" providerId="LiveId" clId="{EB5800B0-55E8-4F48-8E06-E66C84A23870}" dt="2023-03-22T23:41:53.340" v="935" actId="26606"/>
          <ac:spMkLst>
            <pc:docMk/>
            <pc:sldMk cId="1756304918" sldId="257"/>
            <ac:spMk id="27" creationId="{01AD250C-F2EA-449F-9B14-DF5BB674C500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28" creationId="{47AEA421-5F29-4BA7-9360-2501B5987921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30" creationId="{9348F0CB-4904-4DEF-BDD4-ADEC2DCCCBD7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32" creationId="{1583E1B8-79B3-49BB-8704-58E4AB1AF213}"/>
          </ac:spMkLst>
        </pc:spChg>
        <pc:spChg chg="add del">
          <ac:chgData name="Matt Burns" userId="a4ff0c107545f849" providerId="LiveId" clId="{EB5800B0-55E8-4F48-8E06-E66C84A23870}" dt="2023-03-22T23:41:46.797" v="933" actId="26606"/>
          <ac:spMkLst>
            <pc:docMk/>
            <pc:sldMk cId="1756304918" sldId="257"/>
            <ac:spMk id="34" creationId="{7BB34D5F-2B87-438E-8236-69C6068D47A4}"/>
          </ac:spMkLst>
        </pc:spChg>
        <pc:graphicFrameChg chg="add del mod modGraphic">
          <ac:chgData name="Matt Burns" userId="a4ff0c107545f849" providerId="LiveId" clId="{EB5800B0-55E8-4F48-8E06-E66C84A23870}" dt="2023-03-22T23:34:08.509" v="150" actId="478"/>
          <ac:graphicFrameMkLst>
            <pc:docMk/>
            <pc:sldMk cId="1756304918" sldId="257"/>
            <ac:graphicFrameMk id="8" creationId="{74F545FB-F416-680C-BB22-E15F3C2F3DA6}"/>
          </ac:graphicFrameMkLst>
        </pc:graphicFrameChg>
        <pc:graphicFrameChg chg="add del mod ord modGraphic">
          <ac:chgData name="Matt Burns" userId="a4ff0c107545f849" providerId="LiveId" clId="{EB5800B0-55E8-4F48-8E06-E66C84A23870}" dt="2023-03-22T23:41:53.378" v="936" actId="26606"/>
          <ac:graphicFrameMkLst>
            <pc:docMk/>
            <pc:sldMk cId="1756304918" sldId="257"/>
            <ac:graphicFrameMk id="10" creationId="{620DF389-BF0D-B715-7C84-4DB29FE33881}"/>
          </ac:graphicFrameMkLst>
        </pc:graphicFrameChg>
        <pc:graphicFrameChg chg="add del">
          <ac:chgData name="Matt Burns" userId="a4ff0c107545f849" providerId="LiveId" clId="{EB5800B0-55E8-4F48-8E06-E66C84A23870}" dt="2023-03-22T23:41:53.340" v="935" actId="26606"/>
          <ac:graphicFrameMkLst>
            <pc:docMk/>
            <pc:sldMk cId="1756304918" sldId="257"/>
            <ac:graphicFrameMk id="13" creationId="{52115C95-0400-F1BA-9927-E386207EF71B}"/>
          </ac:graphicFrameMkLst>
        </pc:graphicFrameChg>
        <pc:graphicFrameChg chg="add mod modGraphic">
          <ac:chgData name="Matt Burns" userId="a4ff0c107545f849" providerId="LiveId" clId="{EB5800B0-55E8-4F48-8E06-E66C84A23870}" dt="2023-03-22T23:43:10.024" v="1003"/>
          <ac:graphicFrameMkLst>
            <pc:docMk/>
            <pc:sldMk cId="1756304918" sldId="257"/>
            <ac:graphicFrameMk id="29" creationId="{620DF389-BF0D-B715-7C84-4DB29FE33881}"/>
          </ac:graphicFrameMkLst>
        </pc:graphicFrameChg>
        <pc:picChg chg="add del mod">
          <ac:chgData name="Matt Burns" userId="a4ff0c107545f849" providerId="LiveId" clId="{EB5800B0-55E8-4F48-8E06-E66C84A23870}" dt="2023-03-22T23:29:40.025" v="40" actId="478"/>
          <ac:picMkLst>
            <pc:docMk/>
            <pc:sldMk cId="1756304918" sldId="257"/>
            <ac:picMk id="5" creationId="{C72658A0-E3DA-C83B-1D9F-A92C12814B8E}"/>
          </ac:picMkLst>
        </pc:picChg>
        <pc:picChg chg="add del">
          <ac:chgData name="Matt Burns" userId="a4ff0c107545f849" providerId="LiveId" clId="{EB5800B0-55E8-4F48-8E06-E66C84A23870}" dt="2023-03-22T23:41:46.797" v="933" actId="26606"/>
          <ac:picMkLst>
            <pc:docMk/>
            <pc:sldMk cId="1756304918" sldId="257"/>
            <ac:picMk id="16" creationId="{F1B8F9CB-890B-4CB8-B503-188A763E2FC1}"/>
          </ac:picMkLst>
        </pc:picChg>
        <pc:picChg chg="add del">
          <ac:chgData name="Matt Burns" userId="a4ff0c107545f849" providerId="LiveId" clId="{EB5800B0-55E8-4F48-8E06-E66C84A23870}" dt="2023-03-22T23:41:53.340" v="935" actId="26606"/>
          <ac:picMkLst>
            <pc:docMk/>
            <pc:sldMk cId="1756304918" sldId="257"/>
            <ac:picMk id="17" creationId="{F1B8F9CB-890B-4CB8-B503-188A763E2FC1}"/>
          </ac:picMkLst>
        </pc:picChg>
        <pc:picChg chg="add del">
          <ac:chgData name="Matt Burns" userId="a4ff0c107545f849" providerId="LiveId" clId="{EB5800B0-55E8-4F48-8E06-E66C84A23870}" dt="2023-03-22T23:41:46.797" v="933" actId="26606"/>
          <ac:picMkLst>
            <pc:docMk/>
            <pc:sldMk cId="1756304918" sldId="257"/>
            <ac:picMk id="18" creationId="{AA632AB4-3837-4FD0-8B62-0A18B573F46D}"/>
          </ac:picMkLst>
        </pc:picChg>
        <pc:picChg chg="add del">
          <ac:chgData name="Matt Burns" userId="a4ff0c107545f849" providerId="LiveId" clId="{EB5800B0-55E8-4F48-8E06-E66C84A23870}" dt="2023-03-22T23:41:53.340" v="935" actId="26606"/>
          <ac:picMkLst>
            <pc:docMk/>
            <pc:sldMk cId="1756304918" sldId="257"/>
            <ac:picMk id="19" creationId="{AA632AB4-3837-4FD0-8B62-0A18B573F46D}"/>
          </ac:picMkLst>
        </pc:picChg>
        <pc:picChg chg="add del">
          <ac:chgData name="Matt Burns" userId="a4ff0c107545f849" providerId="LiveId" clId="{EB5800B0-55E8-4F48-8E06-E66C84A23870}" dt="2023-03-22T23:41:46.797" v="933" actId="26606"/>
          <ac:picMkLst>
            <pc:docMk/>
            <pc:sldMk cId="1756304918" sldId="257"/>
            <ac:picMk id="22" creationId="{9CD2319A-6FA9-4EFB-9EDF-7304467425E8}"/>
          </ac:picMkLst>
        </pc:picChg>
        <pc:picChg chg="add del">
          <ac:chgData name="Matt Burns" userId="a4ff0c107545f849" providerId="LiveId" clId="{EB5800B0-55E8-4F48-8E06-E66C84A23870}" dt="2023-03-22T23:41:53.340" v="935" actId="26606"/>
          <ac:picMkLst>
            <pc:docMk/>
            <pc:sldMk cId="1756304918" sldId="257"/>
            <ac:picMk id="23" creationId="{9CD2319A-6FA9-4EFB-9EDF-7304467425E8}"/>
          </ac:picMkLst>
        </pc:picChg>
        <pc:picChg chg="add del">
          <ac:chgData name="Matt Burns" userId="a4ff0c107545f849" providerId="LiveId" clId="{EB5800B0-55E8-4F48-8E06-E66C84A23870}" dt="2023-03-22T23:41:46.797" v="933" actId="26606"/>
          <ac:picMkLst>
            <pc:docMk/>
            <pc:sldMk cId="1756304918" sldId="257"/>
            <ac:picMk id="24" creationId="{D1692A93-3514-4486-8B67-CCA4E0259BCB}"/>
          </ac:picMkLst>
        </pc:picChg>
        <pc:picChg chg="add del">
          <ac:chgData name="Matt Burns" userId="a4ff0c107545f849" providerId="LiveId" clId="{EB5800B0-55E8-4F48-8E06-E66C84A23870}" dt="2023-03-22T23:41:53.340" v="935" actId="26606"/>
          <ac:picMkLst>
            <pc:docMk/>
            <pc:sldMk cId="1756304918" sldId="257"/>
            <ac:picMk id="25" creationId="{D1692A93-3514-4486-8B67-CCA4E0259BCB}"/>
          </ac:picMkLst>
        </pc:picChg>
      </pc:sldChg>
      <pc:sldChg chg="del">
        <pc:chgData name="Matt Burns" userId="a4ff0c107545f849" providerId="LiveId" clId="{EB5800B0-55E8-4F48-8E06-E66C84A23870}" dt="2023-03-22T23:22:26.562" v="0" actId="47"/>
        <pc:sldMkLst>
          <pc:docMk/>
          <pc:sldMk cId="4038371655" sldId="257"/>
        </pc:sldMkLst>
      </pc:sldChg>
      <pc:sldChg chg="del">
        <pc:chgData name="Matt Burns" userId="a4ff0c107545f849" providerId="LiveId" clId="{EB5800B0-55E8-4F48-8E06-E66C84A23870}" dt="2023-03-22T23:22:26.562" v="0" actId="47"/>
        <pc:sldMkLst>
          <pc:docMk/>
          <pc:sldMk cId="2788610428" sldId="258"/>
        </pc:sldMkLst>
      </pc:sldChg>
    </pc:docChg>
  </pc:docChgLst>
  <pc:docChgLst>
    <pc:chgData name="Matt Burns" userId="a4ff0c107545f849" providerId="LiveId" clId="{36006F53-B932-4219-985A-993C6F4C9D90}"/>
    <pc:docChg chg="undo custSel addSld delSld modSld">
      <pc:chgData name="Matt Burns" userId="a4ff0c107545f849" providerId="LiveId" clId="{36006F53-B932-4219-985A-993C6F4C9D90}" dt="2023-03-20T13:22:43.096" v="889" actId="208"/>
      <pc:docMkLst>
        <pc:docMk/>
      </pc:docMkLst>
      <pc:sldChg chg="modSp mod">
        <pc:chgData name="Matt Burns" userId="a4ff0c107545f849" providerId="LiveId" clId="{36006F53-B932-4219-985A-993C6F4C9D90}" dt="2023-03-20T13:09:01.259" v="31" actId="20577"/>
        <pc:sldMkLst>
          <pc:docMk/>
          <pc:sldMk cId="1575584006" sldId="256"/>
        </pc:sldMkLst>
        <pc:spChg chg="mod">
          <ac:chgData name="Matt Burns" userId="a4ff0c107545f849" providerId="LiveId" clId="{36006F53-B932-4219-985A-993C6F4C9D90}" dt="2023-03-20T13:08:55.001" v="14" actId="2057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36006F53-B932-4219-985A-993C6F4C9D90}" dt="2023-03-20T13:09:01.259" v="31" actId="2057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mod modClrScheme chgLayout">
        <pc:chgData name="Matt Burns" userId="a4ff0c107545f849" providerId="LiveId" clId="{36006F53-B932-4219-985A-993C6F4C9D90}" dt="2023-03-20T13:22:43.096" v="889" actId="208"/>
        <pc:sldMkLst>
          <pc:docMk/>
          <pc:sldMk cId="4038371655" sldId="257"/>
        </pc:sldMkLst>
        <pc:spChg chg="del mod ord">
          <ac:chgData name="Matt Burns" userId="a4ff0c107545f849" providerId="LiveId" clId="{36006F53-B932-4219-985A-993C6F4C9D90}" dt="2023-03-20T13:09:45.579" v="39" actId="478"/>
          <ac:spMkLst>
            <pc:docMk/>
            <pc:sldMk cId="4038371655" sldId="257"/>
            <ac:spMk id="2" creationId="{6BEC9F1C-A3F4-8BD2-41C1-6A1A6D7BC983}"/>
          </ac:spMkLst>
        </pc:spChg>
        <pc:spChg chg="del">
          <ac:chgData name="Matt Burns" userId="a4ff0c107545f849" providerId="LiveId" clId="{36006F53-B932-4219-985A-993C6F4C9D90}" dt="2023-03-20T13:09:17.382" v="36" actId="478"/>
          <ac:spMkLst>
            <pc:docMk/>
            <pc:sldMk cId="4038371655" sldId="257"/>
            <ac:spMk id="3" creationId="{CC7327EA-9487-157A-25B6-016DEF72747C}"/>
          </ac:spMkLst>
        </pc:spChg>
        <pc:spChg chg="add del mod">
          <ac:chgData name="Matt Burns" userId="a4ff0c107545f849" providerId="LiveId" clId="{36006F53-B932-4219-985A-993C6F4C9D90}" dt="2023-03-20T13:09:29.306" v="37" actId="700"/>
          <ac:spMkLst>
            <pc:docMk/>
            <pc:sldMk cId="4038371655" sldId="257"/>
            <ac:spMk id="5" creationId="{A0265E38-91AA-CBF5-D152-6EC1DA698965}"/>
          </ac:spMkLst>
        </pc:spChg>
        <pc:spChg chg="add del mod">
          <ac:chgData name="Matt Burns" userId="a4ff0c107545f849" providerId="LiveId" clId="{36006F53-B932-4219-985A-993C6F4C9D90}" dt="2023-03-20T13:09:29.306" v="37" actId="700"/>
          <ac:spMkLst>
            <pc:docMk/>
            <pc:sldMk cId="4038371655" sldId="257"/>
            <ac:spMk id="8" creationId="{EA884897-3016-A29D-2A46-BC3A089DFA17}"/>
          </ac:spMkLst>
        </pc:spChg>
        <pc:spChg chg="add del">
          <ac:chgData name="Matt Burns" userId="a4ff0c107545f849" providerId="LiveId" clId="{36006F53-B932-4219-985A-993C6F4C9D90}" dt="2023-03-20T13:09:58.770" v="41" actId="478"/>
          <ac:spMkLst>
            <pc:docMk/>
            <pc:sldMk cId="4038371655" sldId="257"/>
            <ac:spMk id="12" creationId="{81BD280E-74D1-D781-D230-1444B845C04A}"/>
          </ac:spMkLst>
        </pc:spChg>
        <pc:spChg chg="add mod">
          <ac:chgData name="Matt Burns" userId="a4ff0c107545f849" providerId="LiveId" clId="{36006F53-B932-4219-985A-993C6F4C9D90}" dt="2023-03-20T13:13:42.116" v="474" actId="14100"/>
          <ac:spMkLst>
            <pc:docMk/>
            <pc:sldMk cId="4038371655" sldId="257"/>
            <ac:spMk id="13" creationId="{6290F293-5E71-5F7B-1249-8A6F5F2C9A6A}"/>
          </ac:spMkLst>
        </pc:spChg>
        <pc:spChg chg="add mod ord">
          <ac:chgData name="Matt Burns" userId="a4ff0c107545f849" providerId="LiveId" clId="{36006F53-B932-4219-985A-993C6F4C9D90}" dt="2023-03-20T13:10:19.456" v="65" actId="14100"/>
          <ac:spMkLst>
            <pc:docMk/>
            <pc:sldMk cId="4038371655" sldId="257"/>
            <ac:spMk id="14" creationId="{CE431B67-71BA-D293-BA6F-D4D0DE86C610}"/>
          </ac:spMkLst>
        </pc:spChg>
        <pc:spChg chg="add mod">
          <ac:chgData name="Matt Burns" userId="a4ff0c107545f849" providerId="LiveId" clId="{36006F53-B932-4219-985A-993C6F4C9D90}" dt="2023-03-20T13:18:41.541" v="772" actId="1076"/>
          <ac:spMkLst>
            <pc:docMk/>
            <pc:sldMk cId="4038371655" sldId="257"/>
            <ac:spMk id="15" creationId="{C6454D9A-5198-78B3-31B6-5B720D69A7B1}"/>
          </ac:spMkLst>
        </pc:spChg>
        <pc:spChg chg="add del mod">
          <ac:chgData name="Matt Burns" userId="a4ff0c107545f849" providerId="LiveId" clId="{36006F53-B932-4219-985A-993C6F4C9D90}" dt="2023-03-20T13:13:39.799" v="473" actId="478"/>
          <ac:spMkLst>
            <pc:docMk/>
            <pc:sldMk cId="4038371655" sldId="257"/>
            <ac:spMk id="16" creationId="{C1C089FA-D62C-C3EB-69F9-E7F5038A3F6C}"/>
          </ac:spMkLst>
        </pc:spChg>
        <pc:spChg chg="add mod">
          <ac:chgData name="Matt Burns" userId="a4ff0c107545f849" providerId="LiveId" clId="{36006F53-B932-4219-985A-993C6F4C9D90}" dt="2023-03-20T13:18:33.118" v="770" actId="122"/>
          <ac:spMkLst>
            <pc:docMk/>
            <pc:sldMk cId="4038371655" sldId="257"/>
            <ac:spMk id="21" creationId="{73B5EE44-D911-DD42-0ADF-1F87D6FC905E}"/>
          </ac:spMkLst>
        </pc:spChg>
        <pc:spChg chg="add mod">
          <ac:chgData name="Matt Burns" userId="a4ff0c107545f849" providerId="LiveId" clId="{36006F53-B932-4219-985A-993C6F4C9D90}" dt="2023-03-20T13:19:11.483" v="828" actId="115"/>
          <ac:spMkLst>
            <pc:docMk/>
            <pc:sldMk cId="4038371655" sldId="257"/>
            <ac:spMk id="22" creationId="{D27877D7-B5A8-663A-B62F-894EF630DBF3}"/>
          </ac:spMkLst>
        </pc:spChg>
        <pc:graphicFrameChg chg="del">
          <ac:chgData name="Matt Burns" userId="a4ff0c107545f849" providerId="LiveId" clId="{36006F53-B932-4219-985A-993C6F4C9D90}" dt="2023-03-20T13:09:12.758" v="34" actId="478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del">
          <ac:chgData name="Matt Burns" userId="a4ff0c107545f849" providerId="LiveId" clId="{36006F53-B932-4219-985A-993C6F4C9D90}" dt="2023-03-20T13:09:12.142" v="33" actId="478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del">
          <ac:chgData name="Matt Burns" userId="a4ff0c107545f849" providerId="LiveId" clId="{36006F53-B932-4219-985A-993C6F4C9D90}" dt="2023-03-20T13:09:16.020" v="35" actId="478"/>
          <ac:graphicFrameMkLst>
            <pc:docMk/>
            <pc:sldMk cId="4038371655" sldId="257"/>
            <ac:graphicFrameMk id="11" creationId="{17E695DF-49F7-000B-FBF7-2526F9B10BA8}"/>
          </ac:graphicFrameMkLst>
        </pc:graphicFrameChg>
        <pc:graphicFrameChg chg="add mod">
          <ac:chgData name="Matt Burns" userId="a4ff0c107545f849" providerId="LiveId" clId="{36006F53-B932-4219-985A-993C6F4C9D90}" dt="2023-03-20T13:22:43.096" v="889" actId="208"/>
          <ac:graphicFrameMkLst>
            <pc:docMk/>
            <pc:sldMk cId="4038371655" sldId="257"/>
            <ac:graphicFrameMk id="19" creationId="{2A65B0E6-5487-EF7D-F6FD-36AF781F4FAB}"/>
          </ac:graphicFrameMkLst>
        </pc:graphicFrameChg>
      </pc:sldChg>
      <pc:sldChg chg="addSp delSp modSp new mod">
        <pc:chgData name="Matt Burns" userId="a4ff0c107545f849" providerId="LiveId" clId="{36006F53-B932-4219-985A-993C6F4C9D90}" dt="2023-03-20T13:22:13.699" v="887" actId="20577"/>
        <pc:sldMkLst>
          <pc:docMk/>
          <pc:sldMk cId="2788610428" sldId="258"/>
        </pc:sldMkLst>
        <pc:spChg chg="mod">
          <ac:chgData name="Matt Burns" userId="a4ff0c107545f849" providerId="LiveId" clId="{36006F53-B932-4219-985A-993C6F4C9D90}" dt="2023-03-20T13:22:13.699" v="887" actId="20577"/>
          <ac:spMkLst>
            <pc:docMk/>
            <pc:sldMk cId="2788610428" sldId="258"/>
            <ac:spMk id="2" creationId="{68D71EF6-6CEA-DD2A-1275-5311D238DF6B}"/>
          </ac:spMkLst>
        </pc:spChg>
        <pc:spChg chg="del">
          <ac:chgData name="Matt Burns" userId="a4ff0c107545f849" providerId="LiveId" clId="{36006F53-B932-4219-985A-993C6F4C9D90}" dt="2023-03-20T13:19:35.100" v="830"/>
          <ac:spMkLst>
            <pc:docMk/>
            <pc:sldMk cId="2788610428" sldId="258"/>
            <ac:spMk id="3" creationId="{D94359F5-5F94-4942-8023-D9C5680B7A8C}"/>
          </ac:spMkLst>
        </pc:spChg>
        <pc:spChg chg="add del mod">
          <ac:chgData name="Matt Burns" userId="a4ff0c107545f849" providerId="LiveId" clId="{36006F53-B932-4219-985A-993C6F4C9D90}" dt="2023-03-20T13:20:16.904" v="838"/>
          <ac:spMkLst>
            <pc:docMk/>
            <pc:sldMk cId="2788610428" sldId="258"/>
            <ac:spMk id="6" creationId="{3FD97787-4F1A-272C-82A5-6CE322B80B0E}"/>
          </ac:spMkLst>
        </pc:spChg>
        <pc:graphicFrameChg chg="add del mod modGraphic">
          <ac:chgData name="Matt Burns" userId="a4ff0c107545f849" providerId="LiveId" clId="{36006F53-B932-4219-985A-993C6F4C9D90}" dt="2023-03-20T13:19:56.395" v="835" actId="478"/>
          <ac:graphicFrameMkLst>
            <pc:docMk/>
            <pc:sldMk cId="2788610428" sldId="258"/>
            <ac:graphicFrameMk id="4" creationId="{1804439B-E4F0-F110-84C9-E0760C5CB177}"/>
          </ac:graphicFrameMkLst>
        </pc:graphicFrameChg>
        <pc:graphicFrameChg chg="add del mod">
          <ac:chgData name="Matt Burns" userId="a4ff0c107545f849" providerId="LiveId" clId="{36006F53-B932-4219-985A-993C6F4C9D90}" dt="2023-03-20T13:20:11.195" v="837"/>
          <ac:graphicFrameMkLst>
            <pc:docMk/>
            <pc:sldMk cId="2788610428" sldId="258"/>
            <ac:graphicFrameMk id="7" creationId="{BBFA3AFB-333B-DA81-DEAB-D0A385CB933A}"/>
          </ac:graphicFrameMkLst>
        </pc:graphicFrameChg>
        <pc:graphicFrameChg chg="add mod modGraphic">
          <ac:chgData name="Matt Burns" userId="a4ff0c107545f849" providerId="LiveId" clId="{36006F53-B932-4219-985A-993C6F4C9D90}" dt="2023-03-20T13:22:03.134" v="885"/>
          <ac:graphicFrameMkLst>
            <pc:docMk/>
            <pc:sldMk cId="2788610428" sldId="258"/>
            <ac:graphicFrameMk id="8" creationId="{002C87C6-7733-0C4D-E0B8-50F67B178B43}"/>
          </ac:graphicFrameMkLst>
        </pc:graphicFrameChg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713581244" sldId="258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248772350" sldId="260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224935650" sldId="261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548907032" sldId="262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3225466561" sldId="263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2310226760" sldId="264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800092923" sldId="265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1715611243" sldId="266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4173150185" sldId="268"/>
        </pc:sldMkLst>
      </pc:sldChg>
      <pc:sldChg chg="del">
        <pc:chgData name="Matt Burns" userId="a4ff0c107545f849" providerId="LiveId" clId="{36006F53-B932-4219-985A-993C6F4C9D90}" dt="2023-03-20T13:09:06.612" v="32" actId="47"/>
        <pc:sldMkLst>
          <pc:docMk/>
          <pc:sldMk cId="1374701576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FC001-CA88-4F72-A8F1-7E2955F1CC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AD492-334C-4179-A4E8-276179CCEFEB}">
      <dgm:prSet phldrT="[Text]" custT="1"/>
      <dgm:spPr/>
      <dgm:t>
        <a:bodyPr/>
        <a:lstStyle/>
        <a:p>
          <a:r>
            <a:rPr lang="en-US" sz="2000"/>
            <a:t>Sprint 1</a:t>
          </a:r>
        </a:p>
      </dgm:t>
    </dgm:pt>
    <dgm:pt modelId="{EA8B868C-31F7-42A3-B59A-47C4593533B6}" type="parTrans" cxnId="{81B73D7C-F247-462A-AD54-2C2DF08B5F5A}">
      <dgm:prSet/>
      <dgm:spPr/>
      <dgm:t>
        <a:bodyPr/>
        <a:lstStyle/>
        <a:p>
          <a:endParaRPr lang="en-US"/>
        </a:p>
      </dgm:t>
    </dgm:pt>
    <dgm:pt modelId="{516ADCA8-A3FC-44C6-82C6-18E294F30408}" type="sibTrans" cxnId="{81B73D7C-F247-462A-AD54-2C2DF08B5F5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8716D9D-F597-4BB9-A846-2FFCAA6AEF93}">
      <dgm:prSet phldrT="[Text]" custT="1"/>
      <dgm:spPr/>
      <dgm:t>
        <a:bodyPr/>
        <a:lstStyle/>
        <a:p>
          <a:r>
            <a:rPr lang="en-US" sz="1100"/>
            <a:t>Project &amp; Framework Setup</a:t>
          </a:r>
        </a:p>
      </dgm:t>
    </dgm:pt>
    <dgm:pt modelId="{8FEE0138-FD5C-4517-BDB3-7C78B909582F}" type="parTrans" cxnId="{BDCBAC91-E08B-4CCB-A456-59960F653C64}">
      <dgm:prSet/>
      <dgm:spPr/>
      <dgm:t>
        <a:bodyPr/>
        <a:lstStyle/>
        <a:p>
          <a:endParaRPr lang="en-US"/>
        </a:p>
      </dgm:t>
    </dgm:pt>
    <dgm:pt modelId="{67D89810-78EE-4D2B-A1C4-624D69825FA0}" type="sibTrans" cxnId="{BDCBAC91-E08B-4CCB-A456-59960F653C64}">
      <dgm:prSet/>
      <dgm:spPr/>
      <dgm:t>
        <a:bodyPr/>
        <a:lstStyle/>
        <a:p>
          <a:endParaRPr lang="en-US"/>
        </a:p>
      </dgm:t>
    </dgm:pt>
    <dgm:pt modelId="{CAD15B42-1C41-4F90-8B8D-63F52EB69536}">
      <dgm:prSet phldrT="[Text]" custT="1"/>
      <dgm:spPr/>
      <dgm:t>
        <a:bodyPr/>
        <a:lstStyle/>
        <a:p>
          <a:r>
            <a:rPr lang="en-US" sz="2000"/>
            <a:t>Sprint 2</a:t>
          </a:r>
        </a:p>
      </dgm:t>
    </dgm:pt>
    <dgm:pt modelId="{EA268FE1-8E5A-489C-8BE8-0B671F593742}" type="parTrans" cxnId="{83835F0D-91AB-410C-A64A-60F5B18BF230}">
      <dgm:prSet/>
      <dgm:spPr/>
      <dgm:t>
        <a:bodyPr/>
        <a:lstStyle/>
        <a:p>
          <a:endParaRPr lang="en-US"/>
        </a:p>
      </dgm:t>
    </dgm:pt>
    <dgm:pt modelId="{0DA94A35-32FF-47DE-8EFC-A05FDC8180DA}" type="sibTrans" cxnId="{83835F0D-91AB-410C-A64A-60F5B18BF2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C561C8E-E9DE-4C12-8B63-C46CCFB6D879}">
      <dgm:prSet phldrT="[Text]" custT="1"/>
      <dgm:spPr/>
      <dgm:t>
        <a:bodyPr/>
        <a:lstStyle/>
        <a:p>
          <a:r>
            <a:rPr lang="en-US" sz="1100"/>
            <a:t>Enhanced UI – Notifications &amp; Messages</a:t>
          </a:r>
        </a:p>
      </dgm:t>
    </dgm:pt>
    <dgm:pt modelId="{184AF3A8-68EF-4FFF-8461-8A66C9315A65}" type="parTrans" cxnId="{26C05815-021A-48AA-9345-B1D7E9CF93B5}">
      <dgm:prSet/>
      <dgm:spPr/>
      <dgm:t>
        <a:bodyPr/>
        <a:lstStyle/>
        <a:p>
          <a:endParaRPr lang="en-US"/>
        </a:p>
      </dgm:t>
    </dgm:pt>
    <dgm:pt modelId="{2665FB85-93CC-44BA-B601-6815FC3B2539}" type="sibTrans" cxnId="{26C05815-021A-48AA-9345-B1D7E9CF93B5}">
      <dgm:prSet/>
      <dgm:spPr/>
      <dgm:t>
        <a:bodyPr/>
        <a:lstStyle/>
        <a:p>
          <a:endParaRPr lang="en-US"/>
        </a:p>
      </dgm:t>
    </dgm:pt>
    <dgm:pt modelId="{12A778D9-C106-4D8A-A7F0-F773EAE40AED}">
      <dgm:prSet phldrT="[Text]" custT="1"/>
      <dgm:spPr/>
      <dgm:t>
        <a:bodyPr/>
        <a:lstStyle/>
        <a:p>
          <a:r>
            <a:rPr lang="en-US" sz="1100"/>
            <a:t>Tweet model &amp; frontend integration</a:t>
          </a:r>
        </a:p>
      </dgm:t>
    </dgm:pt>
    <dgm:pt modelId="{71F91749-5BFB-468C-9F9B-BB96CB33D18C}" type="parTrans" cxnId="{6F6C1275-5C2A-45A4-95CB-5C46AC2A893B}">
      <dgm:prSet/>
      <dgm:spPr/>
      <dgm:t>
        <a:bodyPr/>
        <a:lstStyle/>
        <a:p>
          <a:endParaRPr lang="en-US"/>
        </a:p>
      </dgm:t>
    </dgm:pt>
    <dgm:pt modelId="{7585ED3D-A524-408D-B255-55E4527DE427}" type="sibTrans" cxnId="{6F6C1275-5C2A-45A4-95CB-5C46AC2A893B}">
      <dgm:prSet/>
      <dgm:spPr/>
      <dgm:t>
        <a:bodyPr/>
        <a:lstStyle/>
        <a:p>
          <a:endParaRPr lang="en-US"/>
        </a:p>
      </dgm:t>
    </dgm:pt>
    <dgm:pt modelId="{874CB222-1F95-4B5C-9B58-F60C22191BDD}">
      <dgm:prSet phldrT="[Text]" custT="1"/>
      <dgm:spPr/>
      <dgm:t>
        <a:bodyPr/>
        <a:lstStyle/>
        <a:p>
          <a:r>
            <a:rPr lang="en-US" sz="2000"/>
            <a:t>Sprint 3</a:t>
          </a:r>
        </a:p>
      </dgm:t>
    </dgm:pt>
    <dgm:pt modelId="{A568A826-4A79-454E-956C-015D4C5D8B6C}" type="parTrans" cxnId="{5D15BCE0-4A19-4598-93C0-E7AD78540A60}">
      <dgm:prSet/>
      <dgm:spPr/>
      <dgm:t>
        <a:bodyPr/>
        <a:lstStyle/>
        <a:p>
          <a:endParaRPr lang="en-US"/>
        </a:p>
      </dgm:t>
    </dgm:pt>
    <dgm:pt modelId="{51E786B8-6335-470B-B364-AC5FD4EFA847}" type="sibTrans" cxnId="{5D15BCE0-4A19-4598-93C0-E7AD78540A6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A8FAE5-A8EE-45ED-8E7F-EECCB7784086}">
      <dgm:prSet phldrT="[Text]" custT="1"/>
      <dgm:spPr/>
      <dgm:t>
        <a:bodyPr/>
        <a:lstStyle/>
        <a:p>
          <a:r>
            <a:rPr lang="en-US" sz="1100"/>
            <a:t>Follow / Unfollow functionality</a:t>
          </a:r>
        </a:p>
      </dgm:t>
    </dgm:pt>
    <dgm:pt modelId="{81242ED4-3EDF-4AF1-A5A0-5A80C0415287}" type="parTrans" cxnId="{E06DF068-82C3-455C-9363-350B1062C3CE}">
      <dgm:prSet/>
      <dgm:spPr/>
      <dgm:t>
        <a:bodyPr/>
        <a:lstStyle/>
        <a:p>
          <a:endParaRPr lang="en-US"/>
        </a:p>
      </dgm:t>
    </dgm:pt>
    <dgm:pt modelId="{8D51668D-7618-45C5-96E7-C59B8786EAE7}" type="sibTrans" cxnId="{E06DF068-82C3-455C-9363-350B1062C3CE}">
      <dgm:prSet/>
      <dgm:spPr/>
      <dgm:t>
        <a:bodyPr/>
        <a:lstStyle/>
        <a:p>
          <a:endParaRPr lang="en-US"/>
        </a:p>
      </dgm:t>
    </dgm:pt>
    <dgm:pt modelId="{D4416779-1F84-4F94-AD25-43C1005373B2}">
      <dgm:prSet phldrT="[Text]" custT="1"/>
      <dgm:spPr/>
      <dgm:t>
        <a:bodyPr/>
        <a:lstStyle/>
        <a:p>
          <a:r>
            <a:rPr lang="en-US" sz="1100"/>
            <a:t>Tweet controller actions</a:t>
          </a:r>
        </a:p>
      </dgm:t>
    </dgm:pt>
    <dgm:pt modelId="{862F0B28-29B6-423A-83A4-64DDBF99346A}" type="parTrans" cxnId="{0E5E8DA7-F274-4702-A34A-5891DB3B2A53}">
      <dgm:prSet/>
      <dgm:spPr/>
      <dgm:t>
        <a:bodyPr/>
        <a:lstStyle/>
        <a:p>
          <a:endParaRPr lang="en-US"/>
        </a:p>
      </dgm:t>
    </dgm:pt>
    <dgm:pt modelId="{19E6811B-A700-49C7-9BC1-8612194F5F7B}" type="sibTrans" cxnId="{0E5E8DA7-F274-4702-A34A-5891DB3B2A53}">
      <dgm:prSet/>
      <dgm:spPr/>
      <dgm:t>
        <a:bodyPr/>
        <a:lstStyle/>
        <a:p>
          <a:endParaRPr lang="en-US"/>
        </a:p>
      </dgm:t>
    </dgm:pt>
    <dgm:pt modelId="{BA9568CE-68B5-478C-A6B9-B9C5B0BB1AE1}">
      <dgm:prSet phldrT="[Text]" custT="1"/>
      <dgm:spPr/>
      <dgm:t>
        <a:bodyPr/>
        <a:lstStyle/>
        <a:p>
          <a:r>
            <a:rPr lang="en-US" sz="1100"/>
            <a:t>Basic UI – Sidebar, Feed, Suggestions, &amp; Profile</a:t>
          </a:r>
        </a:p>
      </dgm:t>
    </dgm:pt>
    <dgm:pt modelId="{3A67AB93-2077-4270-ADFC-FEBB5B491400}" type="parTrans" cxnId="{B62E57E2-CCC6-4CC0-A2D4-0AB746708DCC}">
      <dgm:prSet/>
      <dgm:spPr/>
      <dgm:t>
        <a:bodyPr/>
        <a:lstStyle/>
        <a:p>
          <a:endParaRPr lang="en-US"/>
        </a:p>
      </dgm:t>
    </dgm:pt>
    <dgm:pt modelId="{B220A0B5-77CF-47F7-AEDD-DA17EF94D3B4}" type="sibTrans" cxnId="{B62E57E2-CCC6-4CC0-A2D4-0AB746708DCC}">
      <dgm:prSet/>
      <dgm:spPr/>
      <dgm:t>
        <a:bodyPr/>
        <a:lstStyle/>
        <a:p>
          <a:endParaRPr lang="en-US"/>
        </a:p>
      </dgm:t>
    </dgm:pt>
    <dgm:pt modelId="{A9556761-4B16-42D8-8205-562AB28358D8}">
      <dgm:prSet phldrT="[Text]" custT="1"/>
      <dgm:spPr/>
      <dgm:t>
        <a:bodyPr/>
        <a:lstStyle/>
        <a:p>
          <a:r>
            <a:rPr lang="en-US" sz="1100"/>
            <a:t>User model &amp; frontend integration</a:t>
          </a:r>
        </a:p>
      </dgm:t>
    </dgm:pt>
    <dgm:pt modelId="{7E3A0128-E812-4D2D-87EB-ECEFE5E7A97A}" type="parTrans" cxnId="{5509678C-F94E-485B-BAE5-0A1541205F6D}">
      <dgm:prSet/>
      <dgm:spPr/>
      <dgm:t>
        <a:bodyPr/>
        <a:lstStyle/>
        <a:p>
          <a:endParaRPr lang="en-US"/>
        </a:p>
      </dgm:t>
    </dgm:pt>
    <dgm:pt modelId="{87F80C8D-A4F2-4174-958F-AACEC450E4A8}" type="sibTrans" cxnId="{5509678C-F94E-485B-BAE5-0A1541205F6D}">
      <dgm:prSet/>
      <dgm:spPr/>
      <dgm:t>
        <a:bodyPr/>
        <a:lstStyle/>
        <a:p>
          <a:endParaRPr lang="en-US"/>
        </a:p>
      </dgm:t>
    </dgm:pt>
    <dgm:pt modelId="{B7F82C09-3DA8-4E20-83BF-906CE7FBDEC3}">
      <dgm:prSet phldrT="[Text]" custT="1"/>
      <dgm:spPr/>
      <dgm:t>
        <a:bodyPr/>
        <a:lstStyle/>
        <a:p>
          <a:r>
            <a:rPr lang="en-US" sz="2000"/>
            <a:t>Sprint 4</a:t>
          </a:r>
        </a:p>
      </dgm:t>
    </dgm:pt>
    <dgm:pt modelId="{8B2B7144-AC6C-4776-B405-0CE69A76E84B}" type="parTrans" cxnId="{A08EE3E8-1B94-4335-BB0D-F0E42F4665AE}">
      <dgm:prSet/>
      <dgm:spPr/>
      <dgm:t>
        <a:bodyPr/>
        <a:lstStyle/>
        <a:p>
          <a:endParaRPr lang="en-US"/>
        </a:p>
      </dgm:t>
    </dgm:pt>
    <dgm:pt modelId="{5746FD23-A35D-420B-9082-BEF185856B4C}" type="sibTrans" cxnId="{A08EE3E8-1B94-4335-BB0D-F0E42F4665A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13FEDA4-DDEB-4B2E-B35A-B7F2A3960821}">
      <dgm:prSet phldrT="[Text]" custT="1"/>
      <dgm:spPr/>
      <dgm:t>
        <a:bodyPr/>
        <a:lstStyle/>
        <a:p>
          <a:r>
            <a:rPr lang="en-US" sz="1100"/>
            <a:t>Real-time tweet updates</a:t>
          </a:r>
        </a:p>
      </dgm:t>
    </dgm:pt>
    <dgm:pt modelId="{41C81EE4-36FF-4185-A3A6-1573AE909CEA}" type="parTrans" cxnId="{B8411302-90DD-4176-827F-49D164AE005D}">
      <dgm:prSet/>
      <dgm:spPr/>
      <dgm:t>
        <a:bodyPr/>
        <a:lstStyle/>
        <a:p>
          <a:endParaRPr lang="en-US"/>
        </a:p>
      </dgm:t>
    </dgm:pt>
    <dgm:pt modelId="{4DCB6929-0739-4C26-A25F-51837A59A0CC}" type="sibTrans" cxnId="{B8411302-90DD-4176-827F-49D164AE005D}">
      <dgm:prSet/>
      <dgm:spPr/>
      <dgm:t>
        <a:bodyPr/>
        <a:lstStyle/>
        <a:p>
          <a:endParaRPr lang="en-US"/>
        </a:p>
      </dgm:t>
    </dgm:pt>
    <dgm:pt modelId="{8705BBC7-F99B-40CB-A4F2-2EC4136C2DBD}">
      <dgm:prSet phldrT="[Text]" custT="1"/>
      <dgm:spPr/>
      <dgm:t>
        <a:bodyPr/>
        <a:lstStyle/>
        <a:p>
          <a:r>
            <a:rPr lang="en-US" sz="1100"/>
            <a:t>Hashtag model &amp; frontend integration</a:t>
          </a:r>
        </a:p>
      </dgm:t>
    </dgm:pt>
    <dgm:pt modelId="{6CA17B48-AE20-4FB9-8905-72A2B900BEC8}" type="parTrans" cxnId="{BCCBE958-9B8C-495F-9BD1-E4D280CB1471}">
      <dgm:prSet/>
      <dgm:spPr/>
      <dgm:t>
        <a:bodyPr/>
        <a:lstStyle/>
        <a:p>
          <a:endParaRPr lang="en-US"/>
        </a:p>
      </dgm:t>
    </dgm:pt>
    <dgm:pt modelId="{F26AD36F-B8FF-467D-926F-57315F877596}" type="sibTrans" cxnId="{BCCBE958-9B8C-495F-9BD1-E4D280CB1471}">
      <dgm:prSet/>
      <dgm:spPr/>
      <dgm:t>
        <a:bodyPr/>
        <a:lstStyle/>
        <a:p>
          <a:endParaRPr lang="en-US"/>
        </a:p>
      </dgm:t>
    </dgm:pt>
    <dgm:pt modelId="{E1DF9176-74C3-412F-8484-A889F10C5D93}">
      <dgm:prSet phldrT="[Text]" custT="1"/>
      <dgm:spPr/>
      <dgm:t>
        <a:bodyPr/>
        <a:lstStyle/>
        <a:p>
          <a:r>
            <a:rPr lang="en-US" sz="1100"/>
            <a:t>Hashtag search</a:t>
          </a:r>
        </a:p>
      </dgm:t>
    </dgm:pt>
    <dgm:pt modelId="{D8FC7C50-468A-479F-A147-9223A9D629EA}" type="parTrans" cxnId="{A43678D7-9CF9-432F-A658-41CF459CCA44}">
      <dgm:prSet/>
      <dgm:spPr/>
      <dgm:t>
        <a:bodyPr/>
        <a:lstStyle/>
        <a:p>
          <a:endParaRPr lang="en-US"/>
        </a:p>
      </dgm:t>
    </dgm:pt>
    <dgm:pt modelId="{0CDC891B-BC78-4007-BCED-4DDCEDD99D3A}" type="sibTrans" cxnId="{A43678D7-9CF9-432F-A658-41CF459CCA44}">
      <dgm:prSet/>
      <dgm:spPr/>
      <dgm:t>
        <a:bodyPr/>
        <a:lstStyle/>
        <a:p>
          <a:endParaRPr lang="en-US"/>
        </a:p>
      </dgm:t>
    </dgm:pt>
    <dgm:pt modelId="{AFACB47C-C2F1-4A02-8C8E-910C162D450E}">
      <dgm:prSet phldrT="[Text]" custT="1"/>
      <dgm:spPr/>
      <dgm:t>
        <a:bodyPr/>
        <a:lstStyle/>
        <a:p>
          <a:r>
            <a:rPr lang="en-US" sz="2000"/>
            <a:t>Sprint 5</a:t>
          </a:r>
        </a:p>
      </dgm:t>
    </dgm:pt>
    <dgm:pt modelId="{42835773-2907-4172-865A-BC545C60E261}" type="parTrans" cxnId="{F362B0AF-5D71-42D6-81A1-B37B68464884}">
      <dgm:prSet/>
      <dgm:spPr/>
      <dgm:t>
        <a:bodyPr/>
        <a:lstStyle/>
        <a:p>
          <a:endParaRPr lang="en-US"/>
        </a:p>
      </dgm:t>
    </dgm:pt>
    <dgm:pt modelId="{BABDE649-ECF5-4031-91CC-16F71E9C42B7}" type="sibTrans" cxnId="{F362B0AF-5D71-42D6-81A1-B37B6846488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61B5FE0-2A3B-426F-A9EC-09C526F138FB}">
      <dgm:prSet phldrT="[Text]" custT="1"/>
      <dgm:spPr/>
      <dgm:t>
        <a:bodyPr/>
        <a:lstStyle/>
        <a:p>
          <a:r>
            <a:rPr lang="en-US" sz="1100"/>
            <a:t>Likes functionality</a:t>
          </a:r>
        </a:p>
      </dgm:t>
    </dgm:pt>
    <dgm:pt modelId="{5BD1846A-5FF2-41C1-9FC3-DFA97FCBEE18}" type="parTrans" cxnId="{39153C8B-59CD-4AA7-A9FD-8DA66454AA03}">
      <dgm:prSet/>
      <dgm:spPr/>
      <dgm:t>
        <a:bodyPr/>
        <a:lstStyle/>
        <a:p>
          <a:endParaRPr lang="en-US"/>
        </a:p>
      </dgm:t>
    </dgm:pt>
    <dgm:pt modelId="{B80E4A1D-E289-48A1-A731-5CFFD0A6C4A8}" type="sibTrans" cxnId="{39153C8B-59CD-4AA7-A9FD-8DA66454AA03}">
      <dgm:prSet/>
      <dgm:spPr/>
      <dgm:t>
        <a:bodyPr/>
        <a:lstStyle/>
        <a:p>
          <a:endParaRPr lang="en-US"/>
        </a:p>
      </dgm:t>
    </dgm:pt>
    <dgm:pt modelId="{8D5EBB20-377B-46E8-BA6C-8EF91EBB9905}">
      <dgm:prSet phldrT="[Text]" custT="1"/>
      <dgm:spPr/>
      <dgm:t>
        <a:bodyPr/>
        <a:lstStyle/>
        <a:p>
          <a:r>
            <a:rPr lang="en-US" sz="2000"/>
            <a:t>Sprint 6</a:t>
          </a:r>
        </a:p>
      </dgm:t>
    </dgm:pt>
    <dgm:pt modelId="{8D0FE60D-3C89-4F1C-906C-B948D6B9F2CB}" type="parTrans" cxnId="{C561D07C-C15E-4855-B995-A566E414004A}">
      <dgm:prSet/>
      <dgm:spPr/>
      <dgm:t>
        <a:bodyPr/>
        <a:lstStyle/>
        <a:p>
          <a:endParaRPr lang="en-US"/>
        </a:p>
      </dgm:t>
    </dgm:pt>
    <dgm:pt modelId="{264D6A05-7230-4BBA-9E79-86057AF39A6A}" type="sibTrans" cxnId="{C561D07C-C15E-4855-B995-A566E414004A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D47E66F3-C89D-4ADF-A386-EF3706A9D6E2}">
      <dgm:prSet phldrT="[Text]" custT="1"/>
      <dgm:spPr/>
      <dgm:t>
        <a:bodyPr/>
        <a:lstStyle/>
        <a:p>
          <a:r>
            <a:rPr lang="en-US" sz="1100"/>
            <a:t>Live messages</a:t>
          </a:r>
        </a:p>
      </dgm:t>
    </dgm:pt>
    <dgm:pt modelId="{608C5C25-6B23-43F6-BD60-4457AE6A6999}" type="parTrans" cxnId="{6F506983-DFE7-4244-90DA-CE2C2B887D3C}">
      <dgm:prSet/>
      <dgm:spPr/>
      <dgm:t>
        <a:bodyPr/>
        <a:lstStyle/>
        <a:p>
          <a:endParaRPr lang="en-US"/>
        </a:p>
      </dgm:t>
    </dgm:pt>
    <dgm:pt modelId="{9BD69F10-A18A-4803-A109-513CC766493B}" type="sibTrans" cxnId="{6F506983-DFE7-4244-90DA-CE2C2B887D3C}">
      <dgm:prSet/>
      <dgm:spPr/>
      <dgm:t>
        <a:bodyPr/>
        <a:lstStyle/>
        <a:p>
          <a:endParaRPr lang="en-US"/>
        </a:p>
      </dgm:t>
    </dgm:pt>
    <dgm:pt modelId="{F62837A2-4B10-4D43-9036-FE3C7EE45A6B}">
      <dgm:prSet phldrT="[Text]" custT="1"/>
      <dgm:spPr/>
      <dgm:t>
        <a:bodyPr/>
        <a:lstStyle/>
        <a:p>
          <a:r>
            <a:rPr lang="en-US" sz="1100"/>
            <a:t>Testing &amp; Edge case management</a:t>
          </a:r>
        </a:p>
      </dgm:t>
    </dgm:pt>
    <dgm:pt modelId="{F6BC51C4-3E13-449B-B159-AF73389EF8A6}" type="parTrans" cxnId="{75E7EDF9-8CB2-4C9D-B184-9645D57DFCDC}">
      <dgm:prSet/>
      <dgm:spPr/>
      <dgm:t>
        <a:bodyPr/>
        <a:lstStyle/>
        <a:p>
          <a:endParaRPr lang="en-US"/>
        </a:p>
      </dgm:t>
    </dgm:pt>
    <dgm:pt modelId="{F467D98D-1776-4444-AEF8-A189DA8B35A0}" type="sibTrans" cxnId="{75E7EDF9-8CB2-4C9D-B184-9645D57DFCDC}">
      <dgm:prSet/>
      <dgm:spPr/>
      <dgm:t>
        <a:bodyPr/>
        <a:lstStyle/>
        <a:p>
          <a:endParaRPr lang="en-US"/>
        </a:p>
      </dgm:t>
    </dgm:pt>
    <dgm:pt modelId="{96E3B102-CED6-4981-A04B-E1DC7E507B3E}">
      <dgm:prSet phldrT="[Text]" custT="1"/>
      <dgm:spPr/>
      <dgm:t>
        <a:bodyPr/>
        <a:lstStyle/>
        <a:p>
          <a:r>
            <a:rPr lang="en-US" sz="1100"/>
            <a:t>Full refactor</a:t>
          </a:r>
        </a:p>
      </dgm:t>
    </dgm:pt>
    <dgm:pt modelId="{183EF4CF-7CC8-41D9-A53C-C1F97F958DE7}" type="parTrans" cxnId="{D7D33B3A-E0B0-408A-9D9E-2D4A40E7A787}">
      <dgm:prSet/>
      <dgm:spPr/>
      <dgm:t>
        <a:bodyPr/>
        <a:lstStyle/>
        <a:p>
          <a:endParaRPr lang="en-US"/>
        </a:p>
      </dgm:t>
    </dgm:pt>
    <dgm:pt modelId="{6758E50D-7285-4302-9880-CA302F86CE86}" type="sibTrans" cxnId="{D7D33B3A-E0B0-408A-9D9E-2D4A40E7A787}">
      <dgm:prSet/>
      <dgm:spPr/>
      <dgm:t>
        <a:bodyPr/>
        <a:lstStyle/>
        <a:p>
          <a:endParaRPr lang="en-US"/>
        </a:p>
      </dgm:t>
    </dgm:pt>
    <dgm:pt modelId="{2A2844A8-525B-407E-A2E4-FE8B3D878335}">
      <dgm:prSet phldrT="[Text]" custT="1"/>
      <dgm:spPr/>
      <dgm:t>
        <a:bodyPr/>
        <a:lstStyle/>
        <a:p>
          <a:r>
            <a:rPr lang="en-US" sz="1100"/>
            <a:t>Full notifications</a:t>
          </a:r>
        </a:p>
      </dgm:t>
    </dgm:pt>
    <dgm:pt modelId="{2CC12C67-4046-4E19-8B08-AF4B1E693532}" type="parTrans" cxnId="{2749D0D1-6D87-4ACE-BCD3-F104D1B57577}">
      <dgm:prSet/>
      <dgm:spPr/>
      <dgm:t>
        <a:bodyPr/>
        <a:lstStyle/>
        <a:p>
          <a:endParaRPr lang="en-US"/>
        </a:p>
      </dgm:t>
    </dgm:pt>
    <dgm:pt modelId="{6E1B9CB6-B87F-4217-A01B-846944340DE9}" type="sibTrans" cxnId="{2749D0D1-6D87-4ACE-BCD3-F104D1B57577}">
      <dgm:prSet/>
      <dgm:spPr/>
      <dgm:t>
        <a:bodyPr/>
        <a:lstStyle/>
        <a:p>
          <a:endParaRPr lang="en-US"/>
        </a:p>
      </dgm:t>
    </dgm:pt>
    <dgm:pt modelId="{137E4C25-8F8B-404F-9694-20AE1C115D8F}">
      <dgm:prSet phldrT="[Text]" custT="1"/>
      <dgm:spPr/>
      <dgm:t>
        <a:bodyPr/>
        <a:lstStyle/>
        <a:p>
          <a:r>
            <a:rPr lang="en-US" sz="1100"/>
            <a:t>Full refactor</a:t>
          </a:r>
        </a:p>
      </dgm:t>
    </dgm:pt>
    <dgm:pt modelId="{3BE60854-A9E9-4E9E-A19A-2CA30A9DBD3F}" type="parTrans" cxnId="{7B4E0100-5E08-4256-9E7C-940C1290A5E5}">
      <dgm:prSet/>
      <dgm:spPr/>
      <dgm:t>
        <a:bodyPr/>
        <a:lstStyle/>
        <a:p>
          <a:endParaRPr lang="en-US"/>
        </a:p>
      </dgm:t>
    </dgm:pt>
    <dgm:pt modelId="{D270A958-0E69-42B0-B407-AA5E21B48316}" type="sibTrans" cxnId="{7B4E0100-5E08-4256-9E7C-940C1290A5E5}">
      <dgm:prSet/>
      <dgm:spPr/>
      <dgm:t>
        <a:bodyPr/>
        <a:lstStyle/>
        <a:p>
          <a:endParaRPr lang="en-US"/>
        </a:p>
      </dgm:t>
    </dgm:pt>
    <dgm:pt modelId="{16885802-68D2-4E98-85BA-D0F7D6BEF1C4}" type="pres">
      <dgm:prSet presAssocID="{AE7FC001-CA88-4F72-A8F1-7E2955F1CC01}" presName="Name0" presStyleCnt="0">
        <dgm:presLayoutVars>
          <dgm:animLvl val="lvl"/>
          <dgm:resizeHandles val="exact"/>
        </dgm:presLayoutVars>
      </dgm:prSet>
      <dgm:spPr/>
    </dgm:pt>
    <dgm:pt modelId="{408E57F9-1CC8-48C1-AD89-6BC4A189EF6F}" type="pres">
      <dgm:prSet presAssocID="{096AD492-334C-4179-A4E8-276179CCEFEB}" presName="compositeNode" presStyleCnt="0">
        <dgm:presLayoutVars>
          <dgm:bulletEnabled val="1"/>
        </dgm:presLayoutVars>
      </dgm:prSet>
      <dgm:spPr/>
    </dgm:pt>
    <dgm:pt modelId="{D658C2ED-64B7-4AC9-826E-50798A6D6AB4}" type="pres">
      <dgm:prSet presAssocID="{096AD492-334C-4179-A4E8-276179CCEFEB}" presName="bgRect" presStyleLbl="bgAccFollowNode1" presStyleIdx="0" presStyleCnt="6" custScaleY="129510"/>
      <dgm:spPr/>
    </dgm:pt>
    <dgm:pt modelId="{A92237C2-F03E-4F83-9DD6-6DC6C0F28673}" type="pres">
      <dgm:prSet presAssocID="{516ADCA8-A3FC-44C6-82C6-18E294F30408}" presName="sibTransNodeCircle" presStyleLbl="alignNode1" presStyleIdx="0" presStyleCnt="12" custLinFactNeighborY="-26678">
        <dgm:presLayoutVars>
          <dgm:chMax val="0"/>
          <dgm:bulletEnabled/>
        </dgm:presLayoutVars>
      </dgm:prSet>
      <dgm:spPr/>
    </dgm:pt>
    <dgm:pt modelId="{50F8C495-B315-4E7B-8F41-130420D4C388}" type="pres">
      <dgm:prSet presAssocID="{096AD492-334C-4179-A4E8-276179CCEFEB}" presName="bottomLine" presStyleLbl="alignNode1" presStyleIdx="1" presStyleCnt="12" custLinFactY="262956944" custLinFactNeighborY="263000000">
        <dgm:presLayoutVars/>
      </dgm:prSet>
      <dgm:spPr/>
    </dgm:pt>
    <dgm:pt modelId="{76BC8C3B-075B-4A07-889A-F8B37C36BC39}" type="pres">
      <dgm:prSet presAssocID="{096AD492-334C-4179-A4E8-276179CCEFEB}" presName="nodeText" presStyleLbl="bgAccFollowNode1" presStyleIdx="0" presStyleCnt="6">
        <dgm:presLayoutVars>
          <dgm:bulletEnabled val="1"/>
        </dgm:presLayoutVars>
      </dgm:prSet>
      <dgm:spPr/>
    </dgm:pt>
    <dgm:pt modelId="{4A626BF3-12B3-4FFF-957F-96791013E077}" type="pres">
      <dgm:prSet presAssocID="{516ADCA8-A3FC-44C6-82C6-18E294F30408}" presName="sibTrans" presStyleCnt="0"/>
      <dgm:spPr/>
    </dgm:pt>
    <dgm:pt modelId="{B3FBDE7C-584F-49F8-97F3-89060B59763F}" type="pres">
      <dgm:prSet presAssocID="{CAD15B42-1C41-4F90-8B8D-63F52EB69536}" presName="compositeNode" presStyleCnt="0">
        <dgm:presLayoutVars>
          <dgm:bulletEnabled val="1"/>
        </dgm:presLayoutVars>
      </dgm:prSet>
      <dgm:spPr/>
    </dgm:pt>
    <dgm:pt modelId="{C0EC9AE5-279D-4AB4-A4E8-56F40915D5F1}" type="pres">
      <dgm:prSet presAssocID="{CAD15B42-1C41-4F90-8B8D-63F52EB69536}" presName="bgRect" presStyleLbl="bgAccFollowNode1" presStyleIdx="1" presStyleCnt="6" custScaleY="129510"/>
      <dgm:spPr/>
    </dgm:pt>
    <dgm:pt modelId="{3D26B787-E7E2-4509-8E5F-D3DD25DEC087}" type="pres">
      <dgm:prSet presAssocID="{0DA94A35-32FF-47DE-8EFC-A05FDC8180DA}" presName="sibTransNodeCircle" presStyleLbl="alignNode1" presStyleIdx="2" presStyleCnt="12" custLinFactNeighborY="-26678">
        <dgm:presLayoutVars>
          <dgm:chMax val="0"/>
          <dgm:bulletEnabled/>
        </dgm:presLayoutVars>
      </dgm:prSet>
      <dgm:spPr/>
    </dgm:pt>
    <dgm:pt modelId="{3425198D-378A-4F24-997F-A98E563313FA}" type="pres">
      <dgm:prSet presAssocID="{CAD15B42-1C41-4F90-8B8D-63F52EB69536}" presName="bottomLine" presStyleLbl="alignNode1" presStyleIdx="3" presStyleCnt="12" custLinFactY="262956944" custLinFactNeighborY="263000000">
        <dgm:presLayoutVars/>
      </dgm:prSet>
      <dgm:spPr/>
    </dgm:pt>
    <dgm:pt modelId="{2E9827D9-4EAD-4D1C-9701-C0ECEE286672}" type="pres">
      <dgm:prSet presAssocID="{CAD15B42-1C41-4F90-8B8D-63F52EB69536}" presName="nodeText" presStyleLbl="bgAccFollowNode1" presStyleIdx="1" presStyleCnt="6">
        <dgm:presLayoutVars>
          <dgm:bulletEnabled val="1"/>
        </dgm:presLayoutVars>
      </dgm:prSet>
      <dgm:spPr/>
    </dgm:pt>
    <dgm:pt modelId="{EB6151C4-7B16-4ADA-8905-FF15AB6D92C5}" type="pres">
      <dgm:prSet presAssocID="{0DA94A35-32FF-47DE-8EFC-A05FDC8180DA}" presName="sibTrans" presStyleCnt="0"/>
      <dgm:spPr/>
    </dgm:pt>
    <dgm:pt modelId="{951336DC-6034-45C6-B110-3EE099D867D0}" type="pres">
      <dgm:prSet presAssocID="{874CB222-1F95-4B5C-9B58-F60C22191BDD}" presName="compositeNode" presStyleCnt="0">
        <dgm:presLayoutVars>
          <dgm:bulletEnabled val="1"/>
        </dgm:presLayoutVars>
      </dgm:prSet>
      <dgm:spPr/>
    </dgm:pt>
    <dgm:pt modelId="{23444795-4803-412C-BDB2-873BFC0E5731}" type="pres">
      <dgm:prSet presAssocID="{874CB222-1F95-4B5C-9B58-F60C22191BDD}" presName="bgRect" presStyleLbl="bgAccFollowNode1" presStyleIdx="2" presStyleCnt="6" custScaleY="129510"/>
      <dgm:spPr/>
    </dgm:pt>
    <dgm:pt modelId="{FDB1EE18-3CE2-4854-AE9D-957A7115030F}" type="pres">
      <dgm:prSet presAssocID="{51E786B8-6335-470B-B364-AC5FD4EFA847}" presName="sibTransNodeCircle" presStyleLbl="alignNode1" presStyleIdx="4" presStyleCnt="12" custLinFactNeighborY="-26678">
        <dgm:presLayoutVars>
          <dgm:chMax val="0"/>
          <dgm:bulletEnabled/>
        </dgm:presLayoutVars>
      </dgm:prSet>
      <dgm:spPr/>
    </dgm:pt>
    <dgm:pt modelId="{C88F2679-1E36-49BE-A289-2B2981130FEB}" type="pres">
      <dgm:prSet presAssocID="{874CB222-1F95-4B5C-9B58-F60C22191BDD}" presName="bottomLine" presStyleLbl="alignNode1" presStyleIdx="5" presStyleCnt="12" custLinFactY="262956944" custLinFactNeighborY="263000000">
        <dgm:presLayoutVars/>
      </dgm:prSet>
      <dgm:spPr/>
    </dgm:pt>
    <dgm:pt modelId="{4D801D56-AD77-4B78-A3E2-05793797DEE3}" type="pres">
      <dgm:prSet presAssocID="{874CB222-1F95-4B5C-9B58-F60C22191BDD}" presName="nodeText" presStyleLbl="bgAccFollowNode1" presStyleIdx="2" presStyleCnt="6">
        <dgm:presLayoutVars>
          <dgm:bulletEnabled val="1"/>
        </dgm:presLayoutVars>
      </dgm:prSet>
      <dgm:spPr/>
    </dgm:pt>
    <dgm:pt modelId="{0D43A319-C179-434A-A3A0-94A4AAD1B6DD}" type="pres">
      <dgm:prSet presAssocID="{51E786B8-6335-470B-B364-AC5FD4EFA847}" presName="sibTrans" presStyleCnt="0"/>
      <dgm:spPr/>
    </dgm:pt>
    <dgm:pt modelId="{CDF6A42D-0A0C-4519-AADD-2EA0B6E302C7}" type="pres">
      <dgm:prSet presAssocID="{B7F82C09-3DA8-4E20-83BF-906CE7FBDEC3}" presName="compositeNode" presStyleCnt="0">
        <dgm:presLayoutVars>
          <dgm:bulletEnabled val="1"/>
        </dgm:presLayoutVars>
      </dgm:prSet>
      <dgm:spPr/>
    </dgm:pt>
    <dgm:pt modelId="{E63C1ED2-5FBA-4FAE-A448-92C8A3C95B7D}" type="pres">
      <dgm:prSet presAssocID="{B7F82C09-3DA8-4E20-83BF-906CE7FBDEC3}" presName="bgRect" presStyleLbl="bgAccFollowNode1" presStyleIdx="3" presStyleCnt="6" custScaleY="129510"/>
      <dgm:spPr/>
    </dgm:pt>
    <dgm:pt modelId="{5DE0FC2E-F9E8-4B4B-93A1-309A3999134B}" type="pres">
      <dgm:prSet presAssocID="{5746FD23-A35D-420B-9082-BEF185856B4C}" presName="sibTransNodeCircle" presStyleLbl="alignNode1" presStyleIdx="6" presStyleCnt="12" custLinFactNeighborY="-26678">
        <dgm:presLayoutVars>
          <dgm:chMax val="0"/>
          <dgm:bulletEnabled/>
        </dgm:presLayoutVars>
      </dgm:prSet>
      <dgm:spPr/>
    </dgm:pt>
    <dgm:pt modelId="{855202C5-9918-46C5-9F63-D09940C8DC42}" type="pres">
      <dgm:prSet presAssocID="{B7F82C09-3DA8-4E20-83BF-906CE7FBDEC3}" presName="bottomLine" presStyleLbl="alignNode1" presStyleIdx="7" presStyleCnt="12" custLinFactY="262956944" custLinFactNeighborY="263000000">
        <dgm:presLayoutVars/>
      </dgm:prSet>
      <dgm:spPr/>
    </dgm:pt>
    <dgm:pt modelId="{C5DDCC2E-96B4-40AB-84E3-656EFFFA7099}" type="pres">
      <dgm:prSet presAssocID="{B7F82C09-3DA8-4E20-83BF-906CE7FBDEC3}" presName="nodeText" presStyleLbl="bgAccFollowNode1" presStyleIdx="3" presStyleCnt="6">
        <dgm:presLayoutVars>
          <dgm:bulletEnabled val="1"/>
        </dgm:presLayoutVars>
      </dgm:prSet>
      <dgm:spPr/>
    </dgm:pt>
    <dgm:pt modelId="{B436E879-29CE-4129-8555-2E0608EA3C29}" type="pres">
      <dgm:prSet presAssocID="{5746FD23-A35D-420B-9082-BEF185856B4C}" presName="sibTrans" presStyleCnt="0"/>
      <dgm:spPr/>
    </dgm:pt>
    <dgm:pt modelId="{D54BAAE7-7A27-42E5-937B-C2155E30043F}" type="pres">
      <dgm:prSet presAssocID="{AFACB47C-C2F1-4A02-8C8E-910C162D450E}" presName="compositeNode" presStyleCnt="0">
        <dgm:presLayoutVars>
          <dgm:bulletEnabled val="1"/>
        </dgm:presLayoutVars>
      </dgm:prSet>
      <dgm:spPr/>
    </dgm:pt>
    <dgm:pt modelId="{7C8FE9F2-546D-4838-9BC2-F786354334E7}" type="pres">
      <dgm:prSet presAssocID="{AFACB47C-C2F1-4A02-8C8E-910C162D450E}" presName="bgRect" presStyleLbl="bgAccFollowNode1" presStyleIdx="4" presStyleCnt="6" custScaleY="129510"/>
      <dgm:spPr/>
    </dgm:pt>
    <dgm:pt modelId="{0283B6BC-E7C8-4AC6-A150-1C1B48705A23}" type="pres">
      <dgm:prSet presAssocID="{BABDE649-ECF5-4031-91CC-16F71E9C42B7}" presName="sibTransNodeCircle" presStyleLbl="alignNode1" presStyleIdx="8" presStyleCnt="12" custLinFactNeighborY="-26678">
        <dgm:presLayoutVars>
          <dgm:chMax val="0"/>
          <dgm:bulletEnabled/>
        </dgm:presLayoutVars>
      </dgm:prSet>
      <dgm:spPr/>
    </dgm:pt>
    <dgm:pt modelId="{80B1EC7C-EAF7-4FE2-8343-98FFA6F6BA8F}" type="pres">
      <dgm:prSet presAssocID="{AFACB47C-C2F1-4A02-8C8E-910C162D450E}" presName="bottomLine" presStyleLbl="alignNode1" presStyleIdx="9" presStyleCnt="12" custLinFactY="262956944" custLinFactNeighborY="263000000">
        <dgm:presLayoutVars/>
      </dgm:prSet>
      <dgm:spPr/>
    </dgm:pt>
    <dgm:pt modelId="{4C8FC4BC-BF9A-4C5A-9C4F-4DD89E53B164}" type="pres">
      <dgm:prSet presAssocID="{AFACB47C-C2F1-4A02-8C8E-910C162D450E}" presName="nodeText" presStyleLbl="bgAccFollowNode1" presStyleIdx="4" presStyleCnt="6">
        <dgm:presLayoutVars>
          <dgm:bulletEnabled val="1"/>
        </dgm:presLayoutVars>
      </dgm:prSet>
      <dgm:spPr/>
    </dgm:pt>
    <dgm:pt modelId="{E9FEC7A9-0E24-4947-9AD2-B7BCA741E733}" type="pres">
      <dgm:prSet presAssocID="{BABDE649-ECF5-4031-91CC-16F71E9C42B7}" presName="sibTrans" presStyleCnt="0"/>
      <dgm:spPr/>
    </dgm:pt>
    <dgm:pt modelId="{012907B5-7D36-42EA-A4DB-F0F5D3B56261}" type="pres">
      <dgm:prSet presAssocID="{8D5EBB20-377B-46E8-BA6C-8EF91EBB9905}" presName="compositeNode" presStyleCnt="0">
        <dgm:presLayoutVars>
          <dgm:bulletEnabled val="1"/>
        </dgm:presLayoutVars>
      </dgm:prSet>
      <dgm:spPr/>
    </dgm:pt>
    <dgm:pt modelId="{2460508B-7294-41F3-ACD9-3B02171154D9}" type="pres">
      <dgm:prSet presAssocID="{8D5EBB20-377B-46E8-BA6C-8EF91EBB9905}" presName="bgRect" presStyleLbl="bgAccFollowNode1" presStyleIdx="5" presStyleCnt="6" custScaleY="129510"/>
      <dgm:spPr/>
    </dgm:pt>
    <dgm:pt modelId="{B58079DD-A753-4C59-A92E-21CAD6928DEF}" type="pres">
      <dgm:prSet presAssocID="{264D6A05-7230-4BBA-9E79-86057AF39A6A}" presName="sibTransNodeCircle" presStyleLbl="alignNode1" presStyleIdx="10" presStyleCnt="12" custLinFactNeighborY="-26678">
        <dgm:presLayoutVars>
          <dgm:chMax val="0"/>
          <dgm:bulletEnabled/>
        </dgm:presLayoutVars>
      </dgm:prSet>
      <dgm:spPr/>
    </dgm:pt>
    <dgm:pt modelId="{FA526163-1C42-4E40-B8F0-8417E0D80210}" type="pres">
      <dgm:prSet presAssocID="{8D5EBB20-377B-46E8-BA6C-8EF91EBB9905}" presName="bottomLine" presStyleLbl="alignNode1" presStyleIdx="11" presStyleCnt="12" custLinFactY="262956944" custLinFactNeighborY="263000000">
        <dgm:presLayoutVars/>
      </dgm:prSet>
      <dgm:spPr/>
    </dgm:pt>
    <dgm:pt modelId="{CDC04A91-AA4D-4F7D-9405-CEF1E39FDCBA}" type="pres">
      <dgm:prSet presAssocID="{8D5EBB20-377B-46E8-BA6C-8EF91EBB9905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7B4E0100-5E08-4256-9E7C-940C1290A5E5}" srcId="{8D5EBB20-377B-46E8-BA6C-8EF91EBB9905}" destId="{137E4C25-8F8B-404F-9694-20AE1C115D8F}" srcOrd="1" destOrd="0" parTransId="{3BE60854-A9E9-4E9E-A19A-2CA30A9DBD3F}" sibTransId="{D270A958-0E69-42B0-B407-AA5E21B48316}"/>
    <dgm:cxn modelId="{B8411302-90DD-4176-827F-49D164AE005D}" srcId="{B7F82C09-3DA8-4E20-83BF-906CE7FBDEC3}" destId="{813FEDA4-DDEB-4B2E-B35A-B7F2A3960821}" srcOrd="0" destOrd="0" parTransId="{41C81EE4-36FF-4185-A3A6-1573AE909CEA}" sibTransId="{4DCB6929-0739-4C26-A25F-51837A59A0CC}"/>
    <dgm:cxn modelId="{04D0B109-AFC9-4277-AE17-1121AA3857D8}" type="presOf" srcId="{874CB222-1F95-4B5C-9B58-F60C22191BDD}" destId="{4D801D56-AD77-4B78-A3E2-05793797DEE3}" srcOrd="1" destOrd="0" presId="urn:microsoft.com/office/officeart/2016/7/layout/BasicLinearProcessNumbered"/>
    <dgm:cxn modelId="{305D2A0C-9B39-4CEC-9F29-A96D9F0AFB44}" type="presOf" srcId="{096AD492-334C-4179-A4E8-276179CCEFEB}" destId="{76BC8C3B-075B-4A07-889A-F8B37C36BC39}" srcOrd="1" destOrd="0" presId="urn:microsoft.com/office/officeart/2016/7/layout/BasicLinearProcessNumbered"/>
    <dgm:cxn modelId="{83835F0D-91AB-410C-A64A-60F5B18BF230}" srcId="{AE7FC001-CA88-4F72-A8F1-7E2955F1CC01}" destId="{CAD15B42-1C41-4F90-8B8D-63F52EB69536}" srcOrd="1" destOrd="0" parTransId="{EA268FE1-8E5A-489C-8BE8-0B671F593742}" sibTransId="{0DA94A35-32FF-47DE-8EFC-A05FDC8180DA}"/>
    <dgm:cxn modelId="{D324E40E-3956-45E9-9843-9DF3BD8A9803}" type="presOf" srcId="{D47E66F3-C89D-4ADF-A386-EF3706A9D6E2}" destId="{4C8FC4BC-BF9A-4C5A-9C4F-4DD89E53B164}" srcOrd="0" destOrd="2" presId="urn:microsoft.com/office/officeart/2016/7/layout/BasicLinearProcessNumbered"/>
    <dgm:cxn modelId="{89C16B0F-87A9-4F1C-9DF3-7CCCC48A684C}" type="presOf" srcId="{BA9568CE-68B5-478C-A6B9-B9C5B0BB1AE1}" destId="{76BC8C3B-075B-4A07-889A-F8B37C36BC39}" srcOrd="0" destOrd="2" presId="urn:microsoft.com/office/officeart/2016/7/layout/BasicLinearProcessNumbered"/>
    <dgm:cxn modelId="{26C05815-021A-48AA-9345-B1D7E9CF93B5}" srcId="{CAD15B42-1C41-4F90-8B8D-63F52EB69536}" destId="{2C561C8E-E9DE-4C12-8B63-C46CCFB6D879}" srcOrd="0" destOrd="0" parTransId="{184AF3A8-68EF-4FFF-8461-8A66C9315A65}" sibTransId="{2665FB85-93CC-44BA-B601-6815FC3B2539}"/>
    <dgm:cxn modelId="{C1D0CD15-3FBA-410D-9ED5-E1065E4A7D3E}" type="presOf" srcId="{516ADCA8-A3FC-44C6-82C6-18E294F30408}" destId="{A92237C2-F03E-4F83-9DD6-6DC6C0F28673}" srcOrd="0" destOrd="0" presId="urn:microsoft.com/office/officeart/2016/7/layout/BasicLinearProcessNumbered"/>
    <dgm:cxn modelId="{563BB01B-16DC-44AF-A849-76CF4303CCB9}" type="presOf" srcId="{813FEDA4-DDEB-4B2E-B35A-B7F2A3960821}" destId="{C5DDCC2E-96B4-40AB-84E3-656EFFFA7099}" srcOrd="0" destOrd="1" presId="urn:microsoft.com/office/officeart/2016/7/layout/BasicLinearProcessNumbered"/>
    <dgm:cxn modelId="{178E7A1F-B9CF-4644-A222-E6732C1ACF4C}" type="presOf" srcId="{BABDE649-ECF5-4031-91CC-16F71E9C42B7}" destId="{0283B6BC-E7C8-4AC6-A150-1C1B48705A23}" srcOrd="0" destOrd="0" presId="urn:microsoft.com/office/officeart/2016/7/layout/BasicLinearProcessNumbered"/>
    <dgm:cxn modelId="{C5B79722-789D-4170-8DC0-E8C0D358AF08}" type="presOf" srcId="{B7F82C09-3DA8-4E20-83BF-906CE7FBDEC3}" destId="{E63C1ED2-5FBA-4FAE-A448-92C8A3C95B7D}" srcOrd="0" destOrd="0" presId="urn:microsoft.com/office/officeart/2016/7/layout/BasicLinearProcessNumbered"/>
    <dgm:cxn modelId="{3526D728-E630-4EB7-B68F-66F1608B4089}" type="presOf" srcId="{137E4C25-8F8B-404F-9694-20AE1C115D8F}" destId="{CDC04A91-AA4D-4F7D-9405-CEF1E39FDCBA}" srcOrd="0" destOrd="2" presId="urn:microsoft.com/office/officeart/2016/7/layout/BasicLinearProcessNumbered"/>
    <dgm:cxn modelId="{298A222E-F2B0-4B2D-8FF3-70FF4386C88E}" type="presOf" srcId="{CAD15B42-1C41-4F90-8B8D-63F52EB69536}" destId="{2E9827D9-4EAD-4D1C-9701-C0ECEE286672}" srcOrd="1" destOrd="0" presId="urn:microsoft.com/office/officeart/2016/7/layout/BasicLinearProcessNumbered"/>
    <dgm:cxn modelId="{D7D33B3A-E0B0-408A-9D9E-2D4A40E7A787}" srcId="{874CB222-1F95-4B5C-9B58-F60C22191BDD}" destId="{96E3B102-CED6-4981-A04B-E1DC7E507B3E}" srcOrd="2" destOrd="0" parTransId="{183EF4CF-7CC8-41D9-A53C-C1F97F958DE7}" sibTransId="{6758E50D-7285-4302-9880-CA302F86CE86}"/>
    <dgm:cxn modelId="{BC2AC160-1074-40F8-8251-F47E3E3D65A5}" type="presOf" srcId="{AEA8FAE5-A8EE-45ED-8E7F-EECCB7784086}" destId="{4D801D56-AD77-4B78-A3E2-05793797DEE3}" srcOrd="0" destOrd="1" presId="urn:microsoft.com/office/officeart/2016/7/layout/BasicLinearProcessNumbered"/>
    <dgm:cxn modelId="{CF824341-17E0-43EE-9A40-6FF00E0CA94D}" type="presOf" srcId="{A9556761-4B16-42D8-8205-562AB28358D8}" destId="{2E9827D9-4EAD-4D1C-9701-C0ECEE286672}" srcOrd="0" destOrd="3" presId="urn:microsoft.com/office/officeart/2016/7/layout/BasicLinearProcessNumbered"/>
    <dgm:cxn modelId="{F0E6E446-E11C-4E11-933C-89253AA20D91}" type="presOf" srcId="{874CB222-1F95-4B5C-9B58-F60C22191BDD}" destId="{23444795-4803-412C-BDB2-873BFC0E5731}" srcOrd="0" destOrd="0" presId="urn:microsoft.com/office/officeart/2016/7/layout/BasicLinearProcessNumbered"/>
    <dgm:cxn modelId="{E06DF068-82C3-455C-9363-350B1062C3CE}" srcId="{874CB222-1F95-4B5C-9B58-F60C22191BDD}" destId="{AEA8FAE5-A8EE-45ED-8E7F-EECCB7784086}" srcOrd="0" destOrd="0" parTransId="{81242ED4-3EDF-4AF1-A5A0-5A80C0415287}" sibTransId="{8D51668D-7618-45C5-96E7-C59B8786EAE7}"/>
    <dgm:cxn modelId="{52E0FB4A-755E-4555-B62A-A797B4F446F9}" type="presOf" srcId="{8705BBC7-F99B-40CB-A4F2-2EC4136C2DBD}" destId="{C5DDCC2E-96B4-40AB-84E3-656EFFFA7099}" srcOrd="0" destOrd="2" presId="urn:microsoft.com/office/officeart/2016/7/layout/BasicLinearProcessNumbered"/>
    <dgm:cxn modelId="{FB492F52-A0EF-4CF1-B753-3AA68F882422}" type="presOf" srcId="{08716D9D-F597-4BB9-A846-2FFCAA6AEF93}" destId="{76BC8C3B-075B-4A07-889A-F8B37C36BC39}" srcOrd="0" destOrd="1" presId="urn:microsoft.com/office/officeart/2016/7/layout/BasicLinearProcessNumbered"/>
    <dgm:cxn modelId="{09595154-768B-44F2-84A2-CBDEE6B3E8F2}" type="presOf" srcId="{B7F82C09-3DA8-4E20-83BF-906CE7FBDEC3}" destId="{C5DDCC2E-96B4-40AB-84E3-656EFFFA7099}" srcOrd="1" destOrd="0" presId="urn:microsoft.com/office/officeart/2016/7/layout/BasicLinearProcessNumbered"/>
    <dgm:cxn modelId="{6F6C1275-5C2A-45A4-95CB-5C46AC2A893B}" srcId="{CAD15B42-1C41-4F90-8B8D-63F52EB69536}" destId="{12A778D9-C106-4D8A-A7F0-F773EAE40AED}" srcOrd="1" destOrd="0" parTransId="{71F91749-5BFB-468C-9F9B-BB96CB33D18C}" sibTransId="{7585ED3D-A524-408D-B255-55E4527DE427}"/>
    <dgm:cxn modelId="{BCCBE958-9B8C-495F-9BD1-E4D280CB1471}" srcId="{B7F82C09-3DA8-4E20-83BF-906CE7FBDEC3}" destId="{8705BBC7-F99B-40CB-A4F2-2EC4136C2DBD}" srcOrd="1" destOrd="0" parTransId="{6CA17B48-AE20-4FB9-8905-72A2B900BEC8}" sibTransId="{F26AD36F-B8FF-467D-926F-57315F877596}"/>
    <dgm:cxn modelId="{E9F71079-C026-4294-B7C8-4281308520DD}" type="presOf" srcId="{AFACB47C-C2F1-4A02-8C8E-910C162D450E}" destId="{4C8FC4BC-BF9A-4C5A-9C4F-4DD89E53B164}" srcOrd="1" destOrd="0" presId="urn:microsoft.com/office/officeart/2016/7/layout/BasicLinearProcessNumbered"/>
    <dgm:cxn modelId="{81B73D7C-F247-462A-AD54-2C2DF08B5F5A}" srcId="{AE7FC001-CA88-4F72-A8F1-7E2955F1CC01}" destId="{096AD492-334C-4179-A4E8-276179CCEFEB}" srcOrd="0" destOrd="0" parTransId="{EA8B868C-31F7-42A3-B59A-47C4593533B6}" sibTransId="{516ADCA8-A3FC-44C6-82C6-18E294F30408}"/>
    <dgm:cxn modelId="{C561D07C-C15E-4855-B995-A566E414004A}" srcId="{AE7FC001-CA88-4F72-A8F1-7E2955F1CC01}" destId="{8D5EBB20-377B-46E8-BA6C-8EF91EBB9905}" srcOrd="5" destOrd="0" parTransId="{8D0FE60D-3C89-4F1C-906C-B948D6B9F2CB}" sibTransId="{264D6A05-7230-4BBA-9E79-86057AF39A6A}"/>
    <dgm:cxn modelId="{5BF60D7D-9BA4-453D-8070-DDB244E88D81}" type="presOf" srcId="{AE7FC001-CA88-4F72-A8F1-7E2955F1CC01}" destId="{16885802-68D2-4E98-85BA-D0F7D6BEF1C4}" srcOrd="0" destOrd="0" presId="urn:microsoft.com/office/officeart/2016/7/layout/BasicLinearProcessNumbered"/>
    <dgm:cxn modelId="{6F506983-DFE7-4244-90DA-CE2C2B887D3C}" srcId="{AFACB47C-C2F1-4A02-8C8E-910C162D450E}" destId="{D47E66F3-C89D-4ADF-A386-EF3706A9D6E2}" srcOrd="1" destOrd="0" parTransId="{608C5C25-6B23-43F6-BD60-4457AE6A6999}" sibTransId="{9BD69F10-A18A-4803-A109-513CC766493B}"/>
    <dgm:cxn modelId="{39153C8B-59CD-4AA7-A9FD-8DA66454AA03}" srcId="{AFACB47C-C2F1-4A02-8C8E-910C162D450E}" destId="{361B5FE0-2A3B-426F-A9EC-09C526F138FB}" srcOrd="0" destOrd="0" parTransId="{5BD1846A-5FF2-41C1-9FC3-DFA97FCBEE18}" sibTransId="{B80E4A1D-E289-48A1-A731-5CFFD0A6C4A8}"/>
    <dgm:cxn modelId="{5509678C-F94E-485B-BAE5-0A1541205F6D}" srcId="{CAD15B42-1C41-4F90-8B8D-63F52EB69536}" destId="{A9556761-4B16-42D8-8205-562AB28358D8}" srcOrd="2" destOrd="0" parTransId="{7E3A0128-E812-4D2D-87EB-ECEFE5E7A97A}" sibTransId="{87F80C8D-A4F2-4174-958F-AACEC450E4A8}"/>
    <dgm:cxn modelId="{BDCBAC91-E08B-4CCB-A456-59960F653C64}" srcId="{096AD492-334C-4179-A4E8-276179CCEFEB}" destId="{08716D9D-F597-4BB9-A846-2FFCAA6AEF93}" srcOrd="0" destOrd="0" parTransId="{8FEE0138-FD5C-4517-BDB3-7C78B909582F}" sibTransId="{67D89810-78EE-4D2B-A1C4-624D69825FA0}"/>
    <dgm:cxn modelId="{B90BBE94-2ACA-4AC4-AF23-B1111118BCA2}" type="presOf" srcId="{D4416779-1F84-4F94-AD25-43C1005373B2}" destId="{4D801D56-AD77-4B78-A3E2-05793797DEE3}" srcOrd="0" destOrd="2" presId="urn:microsoft.com/office/officeart/2016/7/layout/BasicLinearProcessNumbered"/>
    <dgm:cxn modelId="{C5245195-303A-47A6-8784-BB56E0CB562E}" type="presOf" srcId="{096AD492-334C-4179-A4E8-276179CCEFEB}" destId="{D658C2ED-64B7-4AC9-826E-50798A6D6AB4}" srcOrd="0" destOrd="0" presId="urn:microsoft.com/office/officeart/2016/7/layout/BasicLinearProcessNumbered"/>
    <dgm:cxn modelId="{A95BF495-7475-450F-8D9A-60113BC4D9E0}" type="presOf" srcId="{E1DF9176-74C3-412F-8484-A889F10C5D93}" destId="{C5DDCC2E-96B4-40AB-84E3-656EFFFA7099}" srcOrd="0" destOrd="3" presId="urn:microsoft.com/office/officeart/2016/7/layout/BasicLinearProcessNumbered"/>
    <dgm:cxn modelId="{99610A97-4672-485A-A122-33F64506F18B}" type="presOf" srcId="{AFACB47C-C2F1-4A02-8C8E-910C162D450E}" destId="{7C8FE9F2-546D-4838-9BC2-F786354334E7}" srcOrd="0" destOrd="0" presId="urn:microsoft.com/office/officeart/2016/7/layout/BasicLinearProcessNumbered"/>
    <dgm:cxn modelId="{CB1E8E9C-A4FE-4448-AF30-F7C55157BEEC}" type="presOf" srcId="{12A778D9-C106-4D8A-A7F0-F773EAE40AED}" destId="{2E9827D9-4EAD-4D1C-9701-C0ECEE286672}" srcOrd="0" destOrd="2" presId="urn:microsoft.com/office/officeart/2016/7/layout/BasicLinearProcessNumbered"/>
    <dgm:cxn modelId="{0E5E8DA7-F274-4702-A34A-5891DB3B2A53}" srcId="{874CB222-1F95-4B5C-9B58-F60C22191BDD}" destId="{D4416779-1F84-4F94-AD25-43C1005373B2}" srcOrd="1" destOrd="0" parTransId="{862F0B28-29B6-423A-83A4-64DDBF99346A}" sibTransId="{19E6811B-A700-49C7-9BC1-8612194F5F7B}"/>
    <dgm:cxn modelId="{F362B0AF-5D71-42D6-81A1-B37B68464884}" srcId="{AE7FC001-CA88-4F72-A8F1-7E2955F1CC01}" destId="{AFACB47C-C2F1-4A02-8C8E-910C162D450E}" srcOrd="4" destOrd="0" parTransId="{42835773-2907-4172-865A-BC545C60E261}" sibTransId="{BABDE649-ECF5-4031-91CC-16F71E9C42B7}"/>
    <dgm:cxn modelId="{77FF86C4-D252-4E1F-B483-56F562F3CA50}" type="presOf" srcId="{5746FD23-A35D-420B-9082-BEF185856B4C}" destId="{5DE0FC2E-F9E8-4B4B-93A1-309A3999134B}" srcOrd="0" destOrd="0" presId="urn:microsoft.com/office/officeart/2016/7/layout/BasicLinearProcessNumbered"/>
    <dgm:cxn modelId="{2749D0D1-6D87-4ACE-BCD3-F104D1B57577}" srcId="{AFACB47C-C2F1-4A02-8C8E-910C162D450E}" destId="{2A2844A8-525B-407E-A2E4-FE8B3D878335}" srcOrd="2" destOrd="0" parTransId="{2CC12C67-4046-4E19-8B08-AF4B1E693532}" sibTransId="{6E1B9CB6-B87F-4217-A01B-846944340DE9}"/>
    <dgm:cxn modelId="{17526DD3-E8EB-490D-8C02-46D685EF91D2}" type="presOf" srcId="{2A2844A8-525B-407E-A2E4-FE8B3D878335}" destId="{4C8FC4BC-BF9A-4C5A-9C4F-4DD89E53B164}" srcOrd="0" destOrd="3" presId="urn:microsoft.com/office/officeart/2016/7/layout/BasicLinearProcessNumbered"/>
    <dgm:cxn modelId="{C69AC2D6-8994-4FA9-B92A-865F77C0486D}" type="presOf" srcId="{0DA94A35-32FF-47DE-8EFC-A05FDC8180DA}" destId="{3D26B787-E7E2-4509-8E5F-D3DD25DEC087}" srcOrd="0" destOrd="0" presId="urn:microsoft.com/office/officeart/2016/7/layout/BasicLinearProcessNumbered"/>
    <dgm:cxn modelId="{29F239D7-0BA7-462D-839E-98537B2619A3}" type="presOf" srcId="{8D5EBB20-377B-46E8-BA6C-8EF91EBB9905}" destId="{2460508B-7294-41F3-ACD9-3B02171154D9}" srcOrd="0" destOrd="0" presId="urn:microsoft.com/office/officeart/2016/7/layout/BasicLinearProcessNumbered"/>
    <dgm:cxn modelId="{A43678D7-9CF9-432F-A658-41CF459CCA44}" srcId="{B7F82C09-3DA8-4E20-83BF-906CE7FBDEC3}" destId="{E1DF9176-74C3-412F-8484-A889F10C5D93}" srcOrd="2" destOrd="0" parTransId="{D8FC7C50-468A-479F-A147-9223A9D629EA}" sibTransId="{0CDC891B-BC78-4007-BCED-4DDCEDD99D3A}"/>
    <dgm:cxn modelId="{010613DE-EA41-427F-A797-D0AB740ED447}" type="presOf" srcId="{8D5EBB20-377B-46E8-BA6C-8EF91EBB9905}" destId="{CDC04A91-AA4D-4F7D-9405-CEF1E39FDCBA}" srcOrd="1" destOrd="0" presId="urn:microsoft.com/office/officeart/2016/7/layout/BasicLinearProcessNumbered"/>
    <dgm:cxn modelId="{5D15BCE0-4A19-4598-93C0-E7AD78540A60}" srcId="{AE7FC001-CA88-4F72-A8F1-7E2955F1CC01}" destId="{874CB222-1F95-4B5C-9B58-F60C22191BDD}" srcOrd="2" destOrd="0" parTransId="{A568A826-4A79-454E-956C-015D4C5D8B6C}" sibTransId="{51E786B8-6335-470B-B364-AC5FD4EFA847}"/>
    <dgm:cxn modelId="{B62E57E2-CCC6-4CC0-A2D4-0AB746708DCC}" srcId="{096AD492-334C-4179-A4E8-276179CCEFEB}" destId="{BA9568CE-68B5-478C-A6B9-B9C5B0BB1AE1}" srcOrd="1" destOrd="0" parTransId="{3A67AB93-2077-4270-ADFC-FEBB5B491400}" sibTransId="{B220A0B5-77CF-47F7-AEDD-DA17EF94D3B4}"/>
    <dgm:cxn modelId="{06CDE3E4-F388-4AD3-91D0-F7CB444FCD93}" type="presOf" srcId="{51E786B8-6335-470B-B364-AC5FD4EFA847}" destId="{FDB1EE18-3CE2-4854-AE9D-957A7115030F}" srcOrd="0" destOrd="0" presId="urn:microsoft.com/office/officeart/2016/7/layout/BasicLinearProcessNumbered"/>
    <dgm:cxn modelId="{A08EE3E8-1B94-4335-BB0D-F0E42F4665AE}" srcId="{AE7FC001-CA88-4F72-A8F1-7E2955F1CC01}" destId="{B7F82C09-3DA8-4E20-83BF-906CE7FBDEC3}" srcOrd="3" destOrd="0" parTransId="{8B2B7144-AC6C-4776-B405-0CE69A76E84B}" sibTransId="{5746FD23-A35D-420B-9082-BEF185856B4C}"/>
    <dgm:cxn modelId="{23C314EA-5E6A-4ED9-9D37-8F58F2163DC8}" type="presOf" srcId="{F62837A2-4B10-4D43-9036-FE3C7EE45A6B}" destId="{CDC04A91-AA4D-4F7D-9405-CEF1E39FDCBA}" srcOrd="0" destOrd="1" presId="urn:microsoft.com/office/officeart/2016/7/layout/BasicLinearProcessNumbered"/>
    <dgm:cxn modelId="{1F3EDAED-F140-4EAB-8EE1-4ABAE80AD791}" type="presOf" srcId="{361B5FE0-2A3B-426F-A9EC-09C526F138FB}" destId="{4C8FC4BC-BF9A-4C5A-9C4F-4DD89E53B164}" srcOrd="0" destOrd="1" presId="urn:microsoft.com/office/officeart/2016/7/layout/BasicLinearProcessNumbered"/>
    <dgm:cxn modelId="{27D70DF1-9ADA-410C-8A24-5B8A4336EBA9}" type="presOf" srcId="{264D6A05-7230-4BBA-9E79-86057AF39A6A}" destId="{B58079DD-A753-4C59-A92E-21CAD6928DEF}" srcOrd="0" destOrd="0" presId="urn:microsoft.com/office/officeart/2016/7/layout/BasicLinearProcessNumbered"/>
    <dgm:cxn modelId="{677B3EF2-EF65-4CCD-996F-FD2FFF48FAA1}" type="presOf" srcId="{2C561C8E-E9DE-4C12-8B63-C46CCFB6D879}" destId="{2E9827D9-4EAD-4D1C-9701-C0ECEE286672}" srcOrd="0" destOrd="1" presId="urn:microsoft.com/office/officeart/2016/7/layout/BasicLinearProcessNumbered"/>
    <dgm:cxn modelId="{4CB85EF3-3EAD-444F-BDD6-F52601665FA4}" type="presOf" srcId="{96E3B102-CED6-4981-A04B-E1DC7E507B3E}" destId="{4D801D56-AD77-4B78-A3E2-05793797DEE3}" srcOrd="0" destOrd="3" presId="urn:microsoft.com/office/officeart/2016/7/layout/BasicLinearProcessNumbered"/>
    <dgm:cxn modelId="{809000F4-1EFE-4A44-9A63-67915C774B35}" type="presOf" srcId="{CAD15B42-1C41-4F90-8B8D-63F52EB69536}" destId="{C0EC9AE5-279D-4AB4-A4E8-56F40915D5F1}" srcOrd="0" destOrd="0" presId="urn:microsoft.com/office/officeart/2016/7/layout/BasicLinearProcessNumbered"/>
    <dgm:cxn modelId="{75E7EDF9-8CB2-4C9D-B184-9645D57DFCDC}" srcId="{8D5EBB20-377B-46E8-BA6C-8EF91EBB9905}" destId="{F62837A2-4B10-4D43-9036-FE3C7EE45A6B}" srcOrd="0" destOrd="0" parTransId="{F6BC51C4-3E13-449B-B159-AF73389EF8A6}" sibTransId="{F467D98D-1776-4444-AEF8-A189DA8B35A0}"/>
    <dgm:cxn modelId="{234A119D-00EC-42A5-BA67-4AE5CA0809EB}" type="presParOf" srcId="{16885802-68D2-4E98-85BA-D0F7D6BEF1C4}" destId="{408E57F9-1CC8-48C1-AD89-6BC4A189EF6F}" srcOrd="0" destOrd="0" presId="urn:microsoft.com/office/officeart/2016/7/layout/BasicLinearProcessNumbered"/>
    <dgm:cxn modelId="{E9251057-0431-43C5-92B9-531F897389F1}" type="presParOf" srcId="{408E57F9-1CC8-48C1-AD89-6BC4A189EF6F}" destId="{D658C2ED-64B7-4AC9-826E-50798A6D6AB4}" srcOrd="0" destOrd="0" presId="urn:microsoft.com/office/officeart/2016/7/layout/BasicLinearProcessNumbered"/>
    <dgm:cxn modelId="{CA050EDD-9BAA-417D-BCAA-330792332887}" type="presParOf" srcId="{408E57F9-1CC8-48C1-AD89-6BC4A189EF6F}" destId="{A92237C2-F03E-4F83-9DD6-6DC6C0F28673}" srcOrd="1" destOrd="0" presId="urn:microsoft.com/office/officeart/2016/7/layout/BasicLinearProcessNumbered"/>
    <dgm:cxn modelId="{D14B3160-7D38-4899-B709-132CC35437B4}" type="presParOf" srcId="{408E57F9-1CC8-48C1-AD89-6BC4A189EF6F}" destId="{50F8C495-B315-4E7B-8F41-130420D4C388}" srcOrd="2" destOrd="0" presId="urn:microsoft.com/office/officeart/2016/7/layout/BasicLinearProcessNumbered"/>
    <dgm:cxn modelId="{6927F680-42C1-4B95-9E5D-9DF2AE7A0AF1}" type="presParOf" srcId="{408E57F9-1CC8-48C1-AD89-6BC4A189EF6F}" destId="{76BC8C3B-075B-4A07-889A-F8B37C36BC39}" srcOrd="3" destOrd="0" presId="urn:microsoft.com/office/officeart/2016/7/layout/BasicLinearProcessNumbered"/>
    <dgm:cxn modelId="{768AB41A-A808-43FD-9036-110A3767BAD4}" type="presParOf" srcId="{16885802-68D2-4E98-85BA-D0F7D6BEF1C4}" destId="{4A626BF3-12B3-4FFF-957F-96791013E077}" srcOrd="1" destOrd="0" presId="urn:microsoft.com/office/officeart/2016/7/layout/BasicLinearProcessNumbered"/>
    <dgm:cxn modelId="{F2F1E62E-1FA4-4C7F-9615-84DDFBB955F6}" type="presParOf" srcId="{16885802-68D2-4E98-85BA-D0F7D6BEF1C4}" destId="{B3FBDE7C-584F-49F8-97F3-89060B59763F}" srcOrd="2" destOrd="0" presId="urn:microsoft.com/office/officeart/2016/7/layout/BasicLinearProcessNumbered"/>
    <dgm:cxn modelId="{9F244937-A014-4972-9D2A-200A6A8222D8}" type="presParOf" srcId="{B3FBDE7C-584F-49F8-97F3-89060B59763F}" destId="{C0EC9AE5-279D-4AB4-A4E8-56F40915D5F1}" srcOrd="0" destOrd="0" presId="urn:microsoft.com/office/officeart/2016/7/layout/BasicLinearProcessNumbered"/>
    <dgm:cxn modelId="{CEB752B6-1661-486E-80E1-BD6C23F08619}" type="presParOf" srcId="{B3FBDE7C-584F-49F8-97F3-89060B59763F}" destId="{3D26B787-E7E2-4509-8E5F-D3DD25DEC087}" srcOrd="1" destOrd="0" presId="urn:microsoft.com/office/officeart/2016/7/layout/BasicLinearProcessNumbered"/>
    <dgm:cxn modelId="{3E8F1823-4F0F-4E23-B823-D96F7CF451CD}" type="presParOf" srcId="{B3FBDE7C-584F-49F8-97F3-89060B59763F}" destId="{3425198D-378A-4F24-997F-A98E563313FA}" srcOrd="2" destOrd="0" presId="urn:microsoft.com/office/officeart/2016/7/layout/BasicLinearProcessNumbered"/>
    <dgm:cxn modelId="{55D2A5BA-667A-476F-90C6-94732ACE49BF}" type="presParOf" srcId="{B3FBDE7C-584F-49F8-97F3-89060B59763F}" destId="{2E9827D9-4EAD-4D1C-9701-C0ECEE286672}" srcOrd="3" destOrd="0" presId="urn:microsoft.com/office/officeart/2016/7/layout/BasicLinearProcessNumbered"/>
    <dgm:cxn modelId="{0B548C5F-D0DA-453A-9E1C-1D339E7BB77C}" type="presParOf" srcId="{16885802-68D2-4E98-85BA-D0F7D6BEF1C4}" destId="{EB6151C4-7B16-4ADA-8905-FF15AB6D92C5}" srcOrd="3" destOrd="0" presId="urn:microsoft.com/office/officeart/2016/7/layout/BasicLinearProcessNumbered"/>
    <dgm:cxn modelId="{5AE72670-A7B2-407F-A1A9-C8FFE6B54069}" type="presParOf" srcId="{16885802-68D2-4E98-85BA-D0F7D6BEF1C4}" destId="{951336DC-6034-45C6-B110-3EE099D867D0}" srcOrd="4" destOrd="0" presId="urn:microsoft.com/office/officeart/2016/7/layout/BasicLinearProcessNumbered"/>
    <dgm:cxn modelId="{92048E4C-4632-4477-847E-28C47EF71031}" type="presParOf" srcId="{951336DC-6034-45C6-B110-3EE099D867D0}" destId="{23444795-4803-412C-BDB2-873BFC0E5731}" srcOrd="0" destOrd="0" presId="urn:microsoft.com/office/officeart/2016/7/layout/BasicLinearProcessNumbered"/>
    <dgm:cxn modelId="{96E41619-F536-4886-ACCF-1C6B40FDAE21}" type="presParOf" srcId="{951336DC-6034-45C6-B110-3EE099D867D0}" destId="{FDB1EE18-3CE2-4854-AE9D-957A7115030F}" srcOrd="1" destOrd="0" presId="urn:microsoft.com/office/officeart/2016/7/layout/BasicLinearProcessNumbered"/>
    <dgm:cxn modelId="{D928153B-32D9-49E8-B220-72AE5213EDA1}" type="presParOf" srcId="{951336DC-6034-45C6-B110-3EE099D867D0}" destId="{C88F2679-1E36-49BE-A289-2B2981130FEB}" srcOrd="2" destOrd="0" presId="urn:microsoft.com/office/officeart/2016/7/layout/BasicLinearProcessNumbered"/>
    <dgm:cxn modelId="{10734AB3-2FDD-4196-8BD1-7BBA52D1C2C5}" type="presParOf" srcId="{951336DC-6034-45C6-B110-3EE099D867D0}" destId="{4D801D56-AD77-4B78-A3E2-05793797DEE3}" srcOrd="3" destOrd="0" presId="urn:microsoft.com/office/officeart/2016/7/layout/BasicLinearProcessNumbered"/>
    <dgm:cxn modelId="{5ADCE924-F022-4B34-88E2-6E2C14E61AD8}" type="presParOf" srcId="{16885802-68D2-4E98-85BA-D0F7D6BEF1C4}" destId="{0D43A319-C179-434A-A3A0-94A4AAD1B6DD}" srcOrd="5" destOrd="0" presId="urn:microsoft.com/office/officeart/2016/7/layout/BasicLinearProcessNumbered"/>
    <dgm:cxn modelId="{B4FB4053-E36B-4E8F-844E-9266B7896EAC}" type="presParOf" srcId="{16885802-68D2-4E98-85BA-D0F7D6BEF1C4}" destId="{CDF6A42D-0A0C-4519-AADD-2EA0B6E302C7}" srcOrd="6" destOrd="0" presId="urn:microsoft.com/office/officeart/2016/7/layout/BasicLinearProcessNumbered"/>
    <dgm:cxn modelId="{62D68EAE-DA01-474A-867E-D077C5C3C836}" type="presParOf" srcId="{CDF6A42D-0A0C-4519-AADD-2EA0B6E302C7}" destId="{E63C1ED2-5FBA-4FAE-A448-92C8A3C95B7D}" srcOrd="0" destOrd="0" presId="urn:microsoft.com/office/officeart/2016/7/layout/BasicLinearProcessNumbered"/>
    <dgm:cxn modelId="{01B908CD-B7B7-4CF3-B19D-32E4DDEF9E07}" type="presParOf" srcId="{CDF6A42D-0A0C-4519-AADD-2EA0B6E302C7}" destId="{5DE0FC2E-F9E8-4B4B-93A1-309A3999134B}" srcOrd="1" destOrd="0" presId="urn:microsoft.com/office/officeart/2016/7/layout/BasicLinearProcessNumbered"/>
    <dgm:cxn modelId="{349A3136-30B8-442D-8997-67BA3D287265}" type="presParOf" srcId="{CDF6A42D-0A0C-4519-AADD-2EA0B6E302C7}" destId="{855202C5-9918-46C5-9F63-D09940C8DC42}" srcOrd="2" destOrd="0" presId="urn:microsoft.com/office/officeart/2016/7/layout/BasicLinearProcessNumbered"/>
    <dgm:cxn modelId="{B23A6D2D-1124-4B48-B5CF-85C3752B8A47}" type="presParOf" srcId="{CDF6A42D-0A0C-4519-AADD-2EA0B6E302C7}" destId="{C5DDCC2E-96B4-40AB-84E3-656EFFFA7099}" srcOrd="3" destOrd="0" presId="urn:microsoft.com/office/officeart/2016/7/layout/BasicLinearProcessNumbered"/>
    <dgm:cxn modelId="{A424107E-99DE-47AD-8797-631A40B618D2}" type="presParOf" srcId="{16885802-68D2-4E98-85BA-D0F7D6BEF1C4}" destId="{B436E879-29CE-4129-8555-2E0608EA3C29}" srcOrd="7" destOrd="0" presId="urn:microsoft.com/office/officeart/2016/7/layout/BasicLinearProcessNumbered"/>
    <dgm:cxn modelId="{368FAE76-F53B-42EA-BFA1-09401A97675F}" type="presParOf" srcId="{16885802-68D2-4E98-85BA-D0F7D6BEF1C4}" destId="{D54BAAE7-7A27-42E5-937B-C2155E30043F}" srcOrd="8" destOrd="0" presId="urn:microsoft.com/office/officeart/2016/7/layout/BasicLinearProcessNumbered"/>
    <dgm:cxn modelId="{C996BF3C-ECEF-4FE8-82C2-C5F1E042DBC6}" type="presParOf" srcId="{D54BAAE7-7A27-42E5-937B-C2155E30043F}" destId="{7C8FE9F2-546D-4838-9BC2-F786354334E7}" srcOrd="0" destOrd="0" presId="urn:microsoft.com/office/officeart/2016/7/layout/BasicLinearProcessNumbered"/>
    <dgm:cxn modelId="{0C740D8D-00EF-49DA-9E9F-066D62114D5A}" type="presParOf" srcId="{D54BAAE7-7A27-42E5-937B-C2155E30043F}" destId="{0283B6BC-E7C8-4AC6-A150-1C1B48705A23}" srcOrd="1" destOrd="0" presId="urn:microsoft.com/office/officeart/2016/7/layout/BasicLinearProcessNumbered"/>
    <dgm:cxn modelId="{E9857BD8-609B-4E4C-8FB9-2A25D1246769}" type="presParOf" srcId="{D54BAAE7-7A27-42E5-937B-C2155E30043F}" destId="{80B1EC7C-EAF7-4FE2-8343-98FFA6F6BA8F}" srcOrd="2" destOrd="0" presId="urn:microsoft.com/office/officeart/2016/7/layout/BasicLinearProcessNumbered"/>
    <dgm:cxn modelId="{1440C3E1-0087-4E50-A16E-9C201023CC7D}" type="presParOf" srcId="{D54BAAE7-7A27-42E5-937B-C2155E30043F}" destId="{4C8FC4BC-BF9A-4C5A-9C4F-4DD89E53B164}" srcOrd="3" destOrd="0" presId="urn:microsoft.com/office/officeart/2016/7/layout/BasicLinearProcessNumbered"/>
    <dgm:cxn modelId="{B4FC5D2E-3908-46B9-AB9B-F215D453A8B7}" type="presParOf" srcId="{16885802-68D2-4E98-85BA-D0F7D6BEF1C4}" destId="{E9FEC7A9-0E24-4947-9AD2-B7BCA741E733}" srcOrd="9" destOrd="0" presId="urn:microsoft.com/office/officeart/2016/7/layout/BasicLinearProcessNumbered"/>
    <dgm:cxn modelId="{67BA3F0E-0E7F-444C-95D6-7CE2C513931A}" type="presParOf" srcId="{16885802-68D2-4E98-85BA-D0F7D6BEF1C4}" destId="{012907B5-7D36-42EA-A4DB-F0F5D3B56261}" srcOrd="10" destOrd="0" presId="urn:microsoft.com/office/officeart/2016/7/layout/BasicLinearProcessNumbered"/>
    <dgm:cxn modelId="{8023282C-F861-4929-9B16-6ECF8383951D}" type="presParOf" srcId="{012907B5-7D36-42EA-A4DB-F0F5D3B56261}" destId="{2460508B-7294-41F3-ACD9-3B02171154D9}" srcOrd="0" destOrd="0" presId="urn:microsoft.com/office/officeart/2016/7/layout/BasicLinearProcessNumbered"/>
    <dgm:cxn modelId="{259478B5-DA47-4A4B-B271-0D6296D0152D}" type="presParOf" srcId="{012907B5-7D36-42EA-A4DB-F0F5D3B56261}" destId="{B58079DD-A753-4C59-A92E-21CAD6928DEF}" srcOrd="1" destOrd="0" presId="urn:microsoft.com/office/officeart/2016/7/layout/BasicLinearProcessNumbered"/>
    <dgm:cxn modelId="{54DE5A1C-C860-45AD-BCD7-66D301738896}" type="presParOf" srcId="{012907B5-7D36-42EA-A4DB-F0F5D3B56261}" destId="{FA526163-1C42-4E40-B8F0-8417E0D80210}" srcOrd="2" destOrd="0" presId="urn:microsoft.com/office/officeart/2016/7/layout/BasicLinearProcessNumbered"/>
    <dgm:cxn modelId="{4F3F0741-D1BC-460F-8BDC-351B41CC86DD}" type="presParOf" srcId="{012907B5-7D36-42EA-A4DB-F0F5D3B56261}" destId="{CDC04A91-AA4D-4F7D-9405-CEF1E39FDCB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C2ED-64B7-4AC9-826E-50798A6D6AB4}">
      <dsp:nvSpPr>
        <dsp:cNvPr id="0" name=""/>
        <dsp:cNvSpPr/>
      </dsp:nvSpPr>
      <dsp:spPr>
        <a:xfrm>
          <a:off x="1439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Project &amp; Framework Setup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Basic UI – Sidebar, Feed, Suggestions, &amp; Profile</a:t>
          </a:r>
        </a:p>
      </dsp:txBody>
      <dsp:txXfrm>
        <a:off x="1439" y="1929901"/>
        <a:ext cx="1813371" cy="1972737"/>
      </dsp:txXfrm>
    </dsp:sp>
    <dsp:sp modelId="{A92237C2-F03E-4F83-9DD6-6DC6C0F28673}">
      <dsp:nvSpPr>
        <dsp:cNvPr id="0" name=""/>
        <dsp:cNvSpPr/>
      </dsp:nvSpPr>
      <dsp:spPr>
        <a:xfrm>
          <a:off x="527316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38852" y="1217313"/>
        <a:ext cx="538543" cy="538543"/>
      </dsp:txXfrm>
    </dsp:sp>
    <dsp:sp modelId="{50F8C495-B315-4E7B-8F41-130420D4C388}">
      <dsp:nvSpPr>
        <dsp:cNvPr id="0" name=""/>
        <dsp:cNvSpPr/>
      </dsp:nvSpPr>
      <dsp:spPr>
        <a:xfrm>
          <a:off x="1439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9AE5-279D-4AB4-A4E8-56F40915D5F1}">
      <dsp:nvSpPr>
        <dsp:cNvPr id="0" name=""/>
        <dsp:cNvSpPr/>
      </dsp:nvSpPr>
      <dsp:spPr>
        <a:xfrm>
          <a:off x="1996147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Enhanced UI – Notifications &amp; Messages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Tweet model &amp; frontend integration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User model &amp; frontend integration</a:t>
          </a:r>
        </a:p>
      </dsp:txBody>
      <dsp:txXfrm>
        <a:off x="1996147" y="1929901"/>
        <a:ext cx="1813371" cy="1972737"/>
      </dsp:txXfrm>
    </dsp:sp>
    <dsp:sp modelId="{3D26B787-E7E2-4509-8E5F-D3DD25DEC087}">
      <dsp:nvSpPr>
        <dsp:cNvPr id="0" name=""/>
        <dsp:cNvSpPr/>
      </dsp:nvSpPr>
      <dsp:spPr>
        <a:xfrm>
          <a:off x="2522024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33560" y="1217313"/>
        <a:ext cx="538543" cy="538543"/>
      </dsp:txXfrm>
    </dsp:sp>
    <dsp:sp modelId="{3425198D-378A-4F24-997F-A98E563313FA}">
      <dsp:nvSpPr>
        <dsp:cNvPr id="0" name=""/>
        <dsp:cNvSpPr/>
      </dsp:nvSpPr>
      <dsp:spPr>
        <a:xfrm>
          <a:off x="1996147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44795-4803-412C-BDB2-873BFC0E5731}">
      <dsp:nvSpPr>
        <dsp:cNvPr id="0" name=""/>
        <dsp:cNvSpPr/>
      </dsp:nvSpPr>
      <dsp:spPr>
        <a:xfrm>
          <a:off x="3990855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Follow / Unfollow functionality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Tweet controller actions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Full refactor</a:t>
          </a:r>
        </a:p>
      </dsp:txBody>
      <dsp:txXfrm>
        <a:off x="3990855" y="1929901"/>
        <a:ext cx="1813371" cy="1972737"/>
      </dsp:txXfrm>
    </dsp:sp>
    <dsp:sp modelId="{FDB1EE18-3CE2-4854-AE9D-957A7115030F}">
      <dsp:nvSpPr>
        <dsp:cNvPr id="0" name=""/>
        <dsp:cNvSpPr/>
      </dsp:nvSpPr>
      <dsp:spPr>
        <a:xfrm>
          <a:off x="4516733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28269" y="1217313"/>
        <a:ext cx="538543" cy="538543"/>
      </dsp:txXfrm>
    </dsp:sp>
    <dsp:sp modelId="{C88F2679-1E36-49BE-A289-2B2981130FEB}">
      <dsp:nvSpPr>
        <dsp:cNvPr id="0" name=""/>
        <dsp:cNvSpPr/>
      </dsp:nvSpPr>
      <dsp:spPr>
        <a:xfrm>
          <a:off x="3990855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1ED2-5FBA-4FAE-A448-92C8A3C95B7D}">
      <dsp:nvSpPr>
        <dsp:cNvPr id="0" name=""/>
        <dsp:cNvSpPr/>
      </dsp:nvSpPr>
      <dsp:spPr>
        <a:xfrm>
          <a:off x="5985563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Real-time tweet updates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Hashtag model &amp; frontend integration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Hashtag search</a:t>
          </a:r>
        </a:p>
      </dsp:txBody>
      <dsp:txXfrm>
        <a:off x="5985563" y="1929901"/>
        <a:ext cx="1813371" cy="1972737"/>
      </dsp:txXfrm>
    </dsp:sp>
    <dsp:sp modelId="{5DE0FC2E-F9E8-4B4B-93A1-309A3999134B}">
      <dsp:nvSpPr>
        <dsp:cNvPr id="0" name=""/>
        <dsp:cNvSpPr/>
      </dsp:nvSpPr>
      <dsp:spPr>
        <a:xfrm>
          <a:off x="6511441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622977" y="1217313"/>
        <a:ext cx="538543" cy="538543"/>
      </dsp:txXfrm>
    </dsp:sp>
    <dsp:sp modelId="{855202C5-9918-46C5-9F63-D09940C8DC42}">
      <dsp:nvSpPr>
        <dsp:cNvPr id="0" name=""/>
        <dsp:cNvSpPr/>
      </dsp:nvSpPr>
      <dsp:spPr>
        <a:xfrm>
          <a:off x="5985563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E9F2-546D-4838-9BC2-F786354334E7}">
      <dsp:nvSpPr>
        <dsp:cNvPr id="0" name=""/>
        <dsp:cNvSpPr/>
      </dsp:nvSpPr>
      <dsp:spPr>
        <a:xfrm>
          <a:off x="7980271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Likes functionality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Live messages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Full notifications</a:t>
          </a:r>
        </a:p>
      </dsp:txBody>
      <dsp:txXfrm>
        <a:off x="7980271" y="1929901"/>
        <a:ext cx="1813371" cy="1972737"/>
      </dsp:txXfrm>
    </dsp:sp>
    <dsp:sp modelId="{0283B6BC-E7C8-4AC6-A150-1C1B48705A23}">
      <dsp:nvSpPr>
        <dsp:cNvPr id="0" name=""/>
        <dsp:cNvSpPr/>
      </dsp:nvSpPr>
      <dsp:spPr>
        <a:xfrm>
          <a:off x="8506149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617685" y="1217313"/>
        <a:ext cx="538543" cy="538543"/>
      </dsp:txXfrm>
    </dsp:sp>
    <dsp:sp modelId="{80B1EC7C-EAF7-4FE2-8343-98FFA6F6BA8F}">
      <dsp:nvSpPr>
        <dsp:cNvPr id="0" name=""/>
        <dsp:cNvSpPr/>
      </dsp:nvSpPr>
      <dsp:spPr>
        <a:xfrm>
          <a:off x="7980271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508B-7294-41F3-ACD9-3B02171154D9}">
      <dsp:nvSpPr>
        <dsp:cNvPr id="0" name=""/>
        <dsp:cNvSpPr/>
      </dsp:nvSpPr>
      <dsp:spPr>
        <a:xfrm>
          <a:off x="9974979" y="680501"/>
          <a:ext cx="1813371" cy="3287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77" tIns="330200" rIns="14137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Testing &amp; Edge case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Full refactor</a:t>
          </a:r>
        </a:p>
      </dsp:txBody>
      <dsp:txXfrm>
        <a:off x="9974979" y="1929901"/>
        <a:ext cx="1813371" cy="1972737"/>
      </dsp:txXfrm>
    </dsp:sp>
    <dsp:sp modelId="{B58079DD-A753-4C59-A92E-21CAD6928DEF}">
      <dsp:nvSpPr>
        <dsp:cNvPr id="0" name=""/>
        <dsp:cNvSpPr/>
      </dsp:nvSpPr>
      <dsp:spPr>
        <a:xfrm>
          <a:off x="10500857" y="1105777"/>
          <a:ext cx="761615" cy="761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9" tIns="12700" rIns="5937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6</a:t>
          </a:r>
        </a:p>
      </dsp:txBody>
      <dsp:txXfrm>
        <a:off x="10612393" y="1217313"/>
        <a:ext cx="538543" cy="538543"/>
      </dsp:txXfrm>
    </dsp:sp>
    <dsp:sp modelId="{FA526163-1C42-4E40-B8F0-8417E0D80210}">
      <dsp:nvSpPr>
        <dsp:cNvPr id="0" name=""/>
        <dsp:cNvSpPr/>
      </dsp:nvSpPr>
      <dsp:spPr>
        <a:xfrm>
          <a:off x="9974979" y="3972425"/>
          <a:ext cx="181337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7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669077-1F13-4707-957A-C73732079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4D5-1EB9-FF52-2976-0437CA336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Twitter Clone </a:t>
            </a:r>
            <a:br>
              <a:rPr lang="en-US"/>
            </a:br>
            <a:r>
              <a:rPr lang="en-US"/>
              <a:t>Project Sprints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F498-F254-77B5-029B-864A8115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Wed, Mar 22, 2023</a:t>
            </a:r>
          </a:p>
        </p:txBody>
      </p:sp>
    </p:spTree>
    <p:extLst>
      <p:ext uri="{BB962C8B-B14F-4D97-AF65-F5344CB8AC3E}">
        <p14:creationId xmlns:p14="http://schemas.microsoft.com/office/powerpoint/2010/main" val="157558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9">
            <a:extLst>
              <a:ext uri="{FF2B5EF4-FFF2-40B4-BE49-F238E27FC236}">
                <a16:creationId xmlns:a16="http://schemas.microsoft.com/office/drawing/2014/main" id="{620DF389-BF0D-B715-7C84-4DB29FE33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811176"/>
              </p:ext>
            </p:extLst>
          </p:nvPr>
        </p:nvGraphicFramePr>
        <p:xfrm>
          <a:off x="201105" y="1489435"/>
          <a:ext cx="11789790" cy="464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EC003A87-DC87-BA32-553C-092669CC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Outline</a:t>
            </a:r>
          </a:p>
        </p:txBody>
      </p:sp>
    </p:spTree>
    <p:extLst>
      <p:ext uri="{BB962C8B-B14F-4D97-AF65-F5344CB8AC3E}">
        <p14:creationId xmlns:p14="http://schemas.microsoft.com/office/powerpoint/2010/main" val="175630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89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Twitter Clone  Project Sprints Overview</vt:lpstr>
      <vt:lpstr>Sprint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  Pre-Review</dc:title>
  <dc:creator>Matt Burns</dc:creator>
  <cp:lastModifiedBy>Matt Burns</cp:lastModifiedBy>
  <cp:revision>1</cp:revision>
  <dcterms:created xsi:type="dcterms:W3CDTF">2023-03-16T16:49:33Z</dcterms:created>
  <dcterms:modified xsi:type="dcterms:W3CDTF">2023-03-22T23:43:12Z</dcterms:modified>
</cp:coreProperties>
</file>