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CCF49-4F25-4E32-AB3D-7E2676716A9C}" v="13" dt="2023-03-17T17:40:4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F66CCF49-4F25-4E32-AB3D-7E2676716A9C}"/>
    <pc:docChg chg="custSel addSld modSld">
      <pc:chgData name="Matt Burns" userId="a4ff0c107545f849" providerId="LiveId" clId="{F66CCF49-4F25-4E32-AB3D-7E2676716A9C}" dt="2023-03-17T17:41:04.874" v="169" actId="14100"/>
      <pc:docMkLst>
        <pc:docMk/>
      </pc:docMkLst>
      <pc:sldChg chg="addSp delSp modSp new mod modClrScheme chgLayout">
        <pc:chgData name="Matt Burns" userId="a4ff0c107545f849" providerId="LiveId" clId="{F66CCF49-4F25-4E32-AB3D-7E2676716A9C}" dt="2023-03-17T17:34:28.129" v="3" actId="22"/>
        <pc:sldMkLst>
          <pc:docMk/>
          <pc:sldMk cId="1931743698" sldId="256"/>
        </pc:sldMkLst>
        <pc:spChg chg="del mod ord">
          <ac:chgData name="Matt Burns" userId="a4ff0c107545f849" providerId="LiveId" clId="{F66CCF49-4F25-4E32-AB3D-7E2676716A9C}" dt="2023-03-17T17:34:09.944" v="1" actId="700"/>
          <ac:spMkLst>
            <pc:docMk/>
            <pc:sldMk cId="1931743698" sldId="256"/>
            <ac:spMk id="2" creationId="{D96972CE-C102-8D26-055E-A9C12A626A40}"/>
          </ac:spMkLst>
        </pc:spChg>
        <pc:spChg chg="del">
          <ac:chgData name="Matt Burns" userId="a4ff0c107545f849" providerId="LiveId" clId="{F66CCF49-4F25-4E32-AB3D-7E2676716A9C}" dt="2023-03-17T17:34:09.944" v="1" actId="700"/>
          <ac:spMkLst>
            <pc:docMk/>
            <pc:sldMk cId="1931743698" sldId="256"/>
            <ac:spMk id="3" creationId="{D1CD5BA1-D591-A694-6FAB-7707F87F4A7E}"/>
          </ac:spMkLst>
        </pc:spChg>
        <pc:spChg chg="add del mod ord">
          <ac:chgData name="Matt Burns" userId="a4ff0c107545f849" providerId="LiveId" clId="{F66CCF49-4F25-4E32-AB3D-7E2676716A9C}" dt="2023-03-17T17:34:15.190" v="2" actId="700"/>
          <ac:spMkLst>
            <pc:docMk/>
            <pc:sldMk cId="1931743698" sldId="256"/>
            <ac:spMk id="4" creationId="{9DA856A0-3018-FD33-33C7-6F5D4FE0F64F}"/>
          </ac:spMkLst>
        </pc:spChg>
        <pc:picChg chg="add">
          <ac:chgData name="Matt Burns" userId="a4ff0c107545f849" providerId="LiveId" clId="{F66CCF49-4F25-4E32-AB3D-7E2676716A9C}" dt="2023-03-17T17:34:28.129" v="3" actId="22"/>
          <ac:picMkLst>
            <pc:docMk/>
            <pc:sldMk cId="1931743698" sldId="256"/>
            <ac:picMk id="6" creationId="{342AB011-801C-2AD3-5770-73145EB9BF85}"/>
          </ac:picMkLst>
        </pc:picChg>
      </pc:sldChg>
      <pc:sldChg chg="addSp modSp add mod">
        <pc:chgData name="Matt Burns" userId="a4ff0c107545f849" providerId="LiveId" clId="{F66CCF49-4F25-4E32-AB3D-7E2676716A9C}" dt="2023-03-17T17:37:30.178" v="93" actId="207"/>
        <pc:sldMkLst>
          <pc:docMk/>
          <pc:sldMk cId="414976260" sldId="257"/>
        </pc:sldMkLst>
        <pc:spChg chg="add mod">
          <ac:chgData name="Matt Burns" userId="a4ff0c107545f849" providerId="LiveId" clId="{F66CCF49-4F25-4E32-AB3D-7E2676716A9C}" dt="2023-03-17T17:36:18.004" v="42" actId="403"/>
          <ac:spMkLst>
            <pc:docMk/>
            <pc:sldMk cId="414976260" sldId="257"/>
            <ac:spMk id="2" creationId="{AB308262-42B5-C7B8-607E-60D9A30FA2E5}"/>
          </ac:spMkLst>
        </pc:spChg>
        <pc:spChg chg="add mod">
          <ac:chgData name="Matt Burns" userId="a4ff0c107545f849" providerId="LiveId" clId="{F66CCF49-4F25-4E32-AB3D-7E2676716A9C}" dt="2023-03-17T17:36:27.149" v="55" actId="20577"/>
          <ac:spMkLst>
            <pc:docMk/>
            <pc:sldMk cId="414976260" sldId="257"/>
            <ac:spMk id="3" creationId="{FC71AD15-E28B-D268-9E66-4E9BBEE957B5}"/>
          </ac:spMkLst>
        </pc:spChg>
        <pc:spChg chg="add mod">
          <ac:chgData name="Matt Burns" userId="a4ff0c107545f849" providerId="LiveId" clId="{F66CCF49-4F25-4E32-AB3D-7E2676716A9C}" dt="2023-03-17T17:37:30.178" v="93" actId="207"/>
          <ac:spMkLst>
            <pc:docMk/>
            <pc:sldMk cId="414976260" sldId="257"/>
            <ac:spMk id="4" creationId="{23FAB2F9-1070-6A68-1D9F-402122CB67B1}"/>
          </ac:spMkLst>
        </pc:spChg>
      </pc:sldChg>
      <pc:sldChg chg="addSp modSp add mod">
        <pc:chgData name="Matt Burns" userId="a4ff0c107545f849" providerId="LiveId" clId="{F66CCF49-4F25-4E32-AB3D-7E2676716A9C}" dt="2023-03-17T17:41:04.874" v="169" actId="14100"/>
        <pc:sldMkLst>
          <pc:docMk/>
          <pc:sldMk cId="280707878" sldId="258"/>
        </pc:sldMkLst>
        <pc:spChg chg="add mod">
          <ac:chgData name="Matt Burns" userId="a4ff0c107545f849" providerId="LiveId" clId="{F66CCF49-4F25-4E32-AB3D-7E2676716A9C}" dt="2023-03-17T17:37:48.519" v="109" actId="20577"/>
          <ac:spMkLst>
            <pc:docMk/>
            <pc:sldMk cId="280707878" sldId="258"/>
            <ac:spMk id="2" creationId="{99F6F818-0084-B5B1-1FF7-77887C6CD42C}"/>
          </ac:spMkLst>
        </pc:spChg>
        <pc:spChg chg="add mod">
          <ac:chgData name="Matt Burns" userId="a4ff0c107545f849" providerId="LiveId" clId="{F66CCF49-4F25-4E32-AB3D-7E2676716A9C}" dt="2023-03-17T17:38:46.250" v="120" actId="20577"/>
          <ac:spMkLst>
            <pc:docMk/>
            <pc:sldMk cId="280707878" sldId="258"/>
            <ac:spMk id="3" creationId="{CAA3498A-8CCB-78B8-0648-19E811993B69}"/>
          </ac:spMkLst>
        </pc:spChg>
        <pc:spChg chg="add mod">
          <ac:chgData name="Matt Burns" userId="a4ff0c107545f849" providerId="LiveId" clId="{F66CCF49-4F25-4E32-AB3D-7E2676716A9C}" dt="2023-03-17T17:39:20.049" v="128" actId="1036"/>
          <ac:spMkLst>
            <pc:docMk/>
            <pc:sldMk cId="280707878" sldId="258"/>
            <ac:spMk id="4" creationId="{BAB8A131-80C8-DEE5-78A6-F8B808F855D4}"/>
          </ac:spMkLst>
        </pc:spChg>
        <pc:spChg chg="add mod">
          <ac:chgData name="Matt Burns" userId="a4ff0c107545f849" providerId="LiveId" clId="{F66CCF49-4F25-4E32-AB3D-7E2676716A9C}" dt="2023-03-17T17:39:40.658" v="141" actId="1035"/>
          <ac:spMkLst>
            <pc:docMk/>
            <pc:sldMk cId="280707878" sldId="258"/>
            <ac:spMk id="5" creationId="{D8C38BB2-440F-7BBA-16DD-33B5A01F58FC}"/>
          </ac:spMkLst>
        </pc:spChg>
        <pc:spChg chg="add mod">
          <ac:chgData name="Matt Burns" userId="a4ff0c107545f849" providerId="LiveId" clId="{F66CCF49-4F25-4E32-AB3D-7E2676716A9C}" dt="2023-03-17T17:39:38.634" v="139" actId="14100"/>
          <ac:spMkLst>
            <pc:docMk/>
            <pc:sldMk cId="280707878" sldId="258"/>
            <ac:spMk id="7" creationId="{C6F334F5-9DA7-A1AA-2E95-C23CF0706D0C}"/>
          </ac:spMkLst>
        </pc:spChg>
        <pc:spChg chg="add mod">
          <ac:chgData name="Matt Burns" userId="a4ff0c107545f849" providerId="LiveId" clId="{F66CCF49-4F25-4E32-AB3D-7E2676716A9C}" dt="2023-03-17T17:39:56.758" v="150" actId="20577"/>
          <ac:spMkLst>
            <pc:docMk/>
            <pc:sldMk cId="280707878" sldId="258"/>
            <ac:spMk id="8" creationId="{1F69E21D-DDF2-E5C3-DA26-75E14BABD084}"/>
          </ac:spMkLst>
        </pc:spChg>
        <pc:spChg chg="add mod">
          <ac:chgData name="Matt Burns" userId="a4ff0c107545f849" providerId="LiveId" clId="{F66CCF49-4F25-4E32-AB3D-7E2676716A9C}" dt="2023-03-17T17:40:27.297" v="158" actId="1076"/>
          <ac:spMkLst>
            <pc:docMk/>
            <pc:sldMk cId="280707878" sldId="258"/>
            <ac:spMk id="10" creationId="{15003120-BC15-EFBE-FFCA-8E69F57C22EC}"/>
          </ac:spMkLst>
        </pc:spChg>
        <pc:spChg chg="add mod">
          <ac:chgData name="Matt Burns" userId="a4ff0c107545f849" providerId="LiveId" clId="{F66CCF49-4F25-4E32-AB3D-7E2676716A9C}" dt="2023-03-17T17:41:04.874" v="169" actId="14100"/>
          <ac:spMkLst>
            <pc:docMk/>
            <pc:sldMk cId="280707878" sldId="258"/>
            <ac:spMk id="12" creationId="{2FC4DEC9-52EE-FD2B-0CF0-288A62C71428}"/>
          </ac:spMkLst>
        </pc:spChg>
        <pc:picChg chg="mod modCrop">
          <ac:chgData name="Matt Burns" userId="a4ff0c107545f849" providerId="LiveId" clId="{F66CCF49-4F25-4E32-AB3D-7E2676716A9C}" dt="2023-03-17T17:37:12.324" v="77" actId="1076"/>
          <ac:picMkLst>
            <pc:docMk/>
            <pc:sldMk cId="280707878" sldId="258"/>
            <ac:picMk id="6" creationId="{342AB011-801C-2AD3-5770-73145EB9BF85}"/>
          </ac:picMkLst>
        </pc:picChg>
        <pc:picChg chg="add mod modCrop">
          <ac:chgData name="Matt Burns" userId="a4ff0c107545f849" providerId="LiveId" clId="{F66CCF49-4F25-4E32-AB3D-7E2676716A9C}" dt="2023-03-17T17:40:27.297" v="158" actId="1076"/>
          <ac:picMkLst>
            <pc:docMk/>
            <pc:sldMk cId="280707878" sldId="258"/>
            <ac:picMk id="9" creationId="{6558905D-7C74-4479-01E5-0F7AF711B83B}"/>
          </ac:picMkLst>
        </pc:picChg>
        <pc:picChg chg="add mod modCrop">
          <ac:chgData name="Matt Burns" userId="a4ff0c107545f849" providerId="LiveId" clId="{F66CCF49-4F25-4E32-AB3D-7E2676716A9C}" dt="2023-03-17T17:41:01.649" v="168" actId="14100"/>
          <ac:picMkLst>
            <pc:docMk/>
            <pc:sldMk cId="280707878" sldId="258"/>
            <ac:picMk id="11" creationId="{B275810D-110C-41D0-A91E-7BA04D9EB3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6AD-4B46-161C-5C9E-840D93384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79ED8-84C4-BCE6-B0D4-E30986610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C17B-D151-58CE-EB30-FE5C5D81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B5F4-44B2-6E2F-913A-6FAE1681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E891-CC22-4AB5-94A9-9979B668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1664-CD85-52AF-9720-8A062C39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2D7E8-3893-9ACF-B112-26FF3DD1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C6D7C-BFC5-A683-95FE-5287D024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8005-1FA6-2EAC-7C9C-4ECADE31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0F1A-BAEA-1EE3-D3E9-B42143F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5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3F3BD-EC98-8BE3-1CB0-87046FE61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D6F65-5638-2275-7E79-E24E0D28E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4F6C-302A-A1B7-9AAA-5CDE3965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BB43-9BF1-26E4-E935-965CFBDB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23AA-D5C4-A8C3-4D45-30376FF0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B403-BE7B-E5DA-763A-2B6AD38F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1594-91B9-6AE3-A9EC-B71FAE25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AE8C-18C5-8183-7B83-9419EBD0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02FA-7697-0323-0EF1-DA8E6695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9C91-6E5F-478C-40F7-8FC7CEB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7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00DC-1038-900E-D40A-F010B391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8F902-FDE1-3054-3405-647F3D00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A133-BF64-7882-D999-52428438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FA94-F705-41E8-6CF4-350CCA16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09F8-AC53-3396-6E26-104AF39A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1374-4937-5C93-75E7-6BE94B0C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EA72-29B6-FE87-A681-96D6171E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C898C-BC51-7B8A-7282-725CAB31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88E4D-185C-CFB5-68BE-BDDBFDF8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21C4C-3ABC-1BCF-7CDD-2D2B1C90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70CB3-BD79-BA57-A30D-CCA3842A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1102-B306-3CF1-2CDC-CD515068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AE6A-738B-B183-F570-478BEFC4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4430-752C-4E16-6A1A-93B6D4163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8443F-6EB4-2FD8-7741-55625688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159BC-EAEB-3D8F-C88B-F27F5E2A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0DDFA-E73D-9661-A370-CCCB15D3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4EA8C-48AD-E52C-F8E0-45AC1D14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AA7A8-8BA0-3C71-71D0-A5CF4974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64D9-B3F6-8677-337F-558D2C16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61928-B738-04AA-A02E-3DD32DEE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EDB20-236F-1318-2078-96128C87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864FA-F89D-E4F0-E73D-6FB8A362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ACB37-0A96-B30F-902E-D68697FF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9F935-9891-A096-617C-F630F297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B24A1-C3D0-E945-CFDB-1F0014C4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7FD2-A0BD-BE8E-FAF2-609D808B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5B04-93ED-9F1E-C453-0DC22071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AD3E1-54F6-794B-4324-95955F4F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A2ED7-25A4-9337-885F-A45E7091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7B53-ADF4-92BC-8000-AE2E9873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11FA7-6475-D0EE-5F9B-CCD9509C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8703-86E8-9EC2-EFFB-DB3B9262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6847-03E6-165F-25F7-0253DA1BD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D4F1-A549-18D5-7854-0DA5BD43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E52-A958-7659-53BA-835AF71C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92D9-BD7A-0C6B-7F1F-AA3ECBAD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075F4-73CD-557C-823D-1AF95C13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B9CA8-91A4-8121-7696-7378DB4B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EC04-6EE4-8418-850D-3E890BE5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489A-899D-86FC-BFE8-94ABB5EC4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DB7F-6EF5-45F0-BE80-A316B9E41985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72D5-7949-03CE-E6D4-314810917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7B25-16AB-38CF-3C01-2500CE66D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6F79-36DF-4348-8DF9-F110D86E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2AB011-801C-2AD3-5770-73145EB9B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94" y="0"/>
            <a:ext cx="9249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2AB011-801C-2AD3-5770-73145EB9B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94" y="0"/>
            <a:ext cx="924981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308262-42B5-C7B8-607E-60D9A30FA2E5}"/>
              </a:ext>
            </a:extLst>
          </p:cNvPr>
          <p:cNvSpPr/>
          <p:nvPr/>
        </p:nvSpPr>
        <p:spPr>
          <a:xfrm>
            <a:off x="1471094" y="0"/>
            <a:ext cx="1930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Sidebar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1AD15-E28B-D268-9E66-4E9BBEE957B5}"/>
              </a:ext>
            </a:extLst>
          </p:cNvPr>
          <p:cNvSpPr/>
          <p:nvPr/>
        </p:nvSpPr>
        <p:spPr>
          <a:xfrm>
            <a:off x="7825307" y="0"/>
            <a:ext cx="2895597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Suggestions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AB2F9-1070-6A68-1D9F-402122CB67B1}"/>
              </a:ext>
            </a:extLst>
          </p:cNvPr>
          <p:cNvSpPr/>
          <p:nvPr/>
        </p:nvSpPr>
        <p:spPr>
          <a:xfrm>
            <a:off x="3401494" y="-32327"/>
            <a:ext cx="4423812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ProfilePane</a:t>
            </a:r>
          </a:p>
        </p:txBody>
      </p:sp>
    </p:spTree>
    <p:extLst>
      <p:ext uri="{BB962C8B-B14F-4D97-AF65-F5344CB8AC3E}">
        <p14:creationId xmlns:p14="http://schemas.microsoft.com/office/powerpoint/2010/main" val="4149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2AB011-801C-2AD3-5770-73145EB9B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2" r="30828"/>
          <a:stretch/>
        </p:blipFill>
        <p:spPr>
          <a:xfrm>
            <a:off x="0" y="0"/>
            <a:ext cx="444269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F6F818-0084-B5B1-1FF7-77887C6CD42C}"/>
              </a:ext>
            </a:extLst>
          </p:cNvPr>
          <p:cNvSpPr/>
          <p:nvPr/>
        </p:nvSpPr>
        <p:spPr>
          <a:xfrm>
            <a:off x="0" y="0"/>
            <a:ext cx="4423812" cy="37869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ProfilePaneHeader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3498A-8CCB-78B8-0648-19E811993B69}"/>
              </a:ext>
            </a:extLst>
          </p:cNvPr>
          <p:cNvSpPr/>
          <p:nvPr/>
        </p:nvSpPr>
        <p:spPr>
          <a:xfrm>
            <a:off x="0" y="378691"/>
            <a:ext cx="4423812" cy="1459345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Profile__Banner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B8A131-80C8-DEE5-78A6-F8B808F855D4}"/>
              </a:ext>
            </a:extLst>
          </p:cNvPr>
          <p:cNvSpPr/>
          <p:nvPr/>
        </p:nvSpPr>
        <p:spPr>
          <a:xfrm>
            <a:off x="18879" y="1856509"/>
            <a:ext cx="4423812" cy="498764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Profile__Top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38BB2-440F-7BBA-16DD-33B5A01F58FC}"/>
              </a:ext>
            </a:extLst>
          </p:cNvPr>
          <p:cNvSpPr/>
          <p:nvPr/>
        </p:nvSpPr>
        <p:spPr>
          <a:xfrm>
            <a:off x="18879" y="2371436"/>
            <a:ext cx="4423812" cy="103909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Profile__Info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334F5-9DA7-A1AA-2E95-C23CF0706D0C}"/>
              </a:ext>
            </a:extLst>
          </p:cNvPr>
          <p:cNvSpPr/>
          <p:nvPr/>
        </p:nvSpPr>
        <p:spPr>
          <a:xfrm>
            <a:off x="18879" y="3428999"/>
            <a:ext cx="4423812" cy="399473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Profile__Tabs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69E21D-DDF2-E5C3-DA26-75E14BABD084}"/>
              </a:ext>
            </a:extLst>
          </p:cNvPr>
          <p:cNvSpPr/>
          <p:nvPr/>
        </p:nvSpPr>
        <p:spPr>
          <a:xfrm>
            <a:off x="18879" y="3846944"/>
            <a:ext cx="4423812" cy="302721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Profile__Tweets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8905D-7C74-4479-01E5-0F7AF711B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2" r="30828" b="94714"/>
          <a:stretch/>
        </p:blipFill>
        <p:spPr>
          <a:xfrm>
            <a:off x="5158509" y="665018"/>
            <a:ext cx="4442691" cy="362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003120-BC15-EFBE-FFCA-8E69F57C22EC}"/>
              </a:ext>
            </a:extLst>
          </p:cNvPr>
          <p:cNvSpPr/>
          <p:nvPr/>
        </p:nvSpPr>
        <p:spPr>
          <a:xfrm>
            <a:off x="5158509" y="286327"/>
            <a:ext cx="4442690" cy="37869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ProfilePaneHeader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75810D-110C-41D0-A91E-7BA04D9EB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7" t="34916" r="30183" b="49932"/>
          <a:stretch/>
        </p:blipFill>
        <p:spPr>
          <a:xfrm>
            <a:off x="5158508" y="1856509"/>
            <a:ext cx="5805118" cy="13577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C4DEC9-52EE-FD2B-0CF0-288A62C71428}"/>
              </a:ext>
            </a:extLst>
          </p:cNvPr>
          <p:cNvSpPr/>
          <p:nvPr/>
        </p:nvSpPr>
        <p:spPr>
          <a:xfrm>
            <a:off x="5139628" y="1493981"/>
            <a:ext cx="5823998" cy="37869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Profile__Info</a:t>
            </a:r>
          </a:p>
        </p:txBody>
      </p:sp>
    </p:spTree>
    <p:extLst>
      <p:ext uri="{BB962C8B-B14F-4D97-AF65-F5344CB8AC3E}">
        <p14:creationId xmlns:p14="http://schemas.microsoft.com/office/powerpoint/2010/main" val="28070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Burns</dc:creator>
  <cp:lastModifiedBy>Matt Burns</cp:lastModifiedBy>
  <cp:revision>1</cp:revision>
  <dcterms:created xsi:type="dcterms:W3CDTF">2023-03-17T17:34:00Z</dcterms:created>
  <dcterms:modified xsi:type="dcterms:W3CDTF">2023-03-17T17:41:06Z</dcterms:modified>
</cp:coreProperties>
</file>