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65" r:id="rId5"/>
    <p:sldId id="270" r:id="rId6"/>
    <p:sldId id="260" r:id="rId7"/>
    <p:sldId id="261" r:id="rId8"/>
    <p:sldId id="262" r:id="rId9"/>
    <p:sldId id="263" r:id="rId10"/>
    <p:sldId id="264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5E4BD2-5EE0-4954-8334-BA8F1411C761}" v="77" dt="2023-03-17T14:15:30.446"/>
  </p1510:revLst>
</p1510:revInfo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3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Burns" userId="a4ff0c107545f849" providerId="LiveId" clId="{8A5E4BD2-5EE0-4954-8334-BA8F1411C761}"/>
    <pc:docChg chg="undo redo custSel addSld delSld modSld">
      <pc:chgData name="Matt Burns" userId="a4ff0c107545f849" providerId="LiveId" clId="{8A5E4BD2-5EE0-4954-8334-BA8F1411C761}" dt="2023-03-17T14:15:32.276" v="942" actId="478"/>
      <pc:docMkLst>
        <pc:docMk/>
      </pc:docMkLst>
      <pc:sldChg chg="modSp new mod">
        <pc:chgData name="Matt Burns" userId="a4ff0c107545f849" providerId="LiveId" clId="{8A5E4BD2-5EE0-4954-8334-BA8F1411C761}" dt="2023-03-16T16:52:04.334" v="97"/>
        <pc:sldMkLst>
          <pc:docMk/>
          <pc:sldMk cId="1575584006" sldId="256"/>
        </pc:sldMkLst>
        <pc:spChg chg="mod">
          <ac:chgData name="Matt Burns" userId="a4ff0c107545f849" providerId="LiveId" clId="{8A5E4BD2-5EE0-4954-8334-BA8F1411C761}" dt="2023-03-16T16:52:04.334" v="97"/>
          <ac:spMkLst>
            <pc:docMk/>
            <pc:sldMk cId="1575584006" sldId="256"/>
            <ac:spMk id="2" creationId="{1B0E04D5-1EB9-FF52-2976-0437CA336697}"/>
          </ac:spMkLst>
        </pc:spChg>
        <pc:spChg chg="mod">
          <ac:chgData name="Matt Burns" userId="a4ff0c107545f849" providerId="LiveId" clId="{8A5E4BD2-5EE0-4954-8334-BA8F1411C761}" dt="2023-03-16T16:52:04.334" v="97"/>
          <ac:spMkLst>
            <pc:docMk/>
            <pc:sldMk cId="1575584006" sldId="256"/>
            <ac:spMk id="3" creationId="{46AEF498-F254-77B5-029B-864A8115DA54}"/>
          </ac:spMkLst>
        </pc:spChg>
      </pc:sldChg>
      <pc:sldChg chg="addSp delSp modSp new mod modClrScheme chgLayout">
        <pc:chgData name="Matt Burns" userId="a4ff0c107545f849" providerId="LiveId" clId="{8A5E4BD2-5EE0-4954-8334-BA8F1411C761}" dt="2023-03-16T17:19:57.232" v="512" actId="122"/>
        <pc:sldMkLst>
          <pc:docMk/>
          <pc:sldMk cId="4038371655" sldId="257"/>
        </pc:sldMkLst>
        <pc:spChg chg="mod ord">
          <ac:chgData name="Matt Burns" userId="a4ff0c107545f849" providerId="LiveId" clId="{8A5E4BD2-5EE0-4954-8334-BA8F1411C761}" dt="2023-03-16T17:03:37.128" v="264" actId="14100"/>
          <ac:spMkLst>
            <pc:docMk/>
            <pc:sldMk cId="4038371655" sldId="257"/>
            <ac:spMk id="2" creationId="{6BEC9F1C-A3F4-8BD2-41C1-6A1A6D7BC983}"/>
          </ac:spMkLst>
        </pc:spChg>
        <pc:spChg chg="mod ord">
          <ac:chgData name="Matt Burns" userId="a4ff0c107545f849" providerId="LiveId" clId="{8A5E4BD2-5EE0-4954-8334-BA8F1411C761}" dt="2023-03-16T17:19:35.050" v="507" actId="403"/>
          <ac:spMkLst>
            <pc:docMk/>
            <pc:sldMk cId="4038371655" sldId="257"/>
            <ac:spMk id="3" creationId="{CC7327EA-9487-157A-25B6-016DEF72747C}"/>
          </ac:spMkLst>
        </pc:spChg>
        <pc:spChg chg="add del mod ord">
          <ac:chgData name="Matt Burns" userId="a4ff0c107545f849" providerId="LiveId" clId="{8A5E4BD2-5EE0-4954-8334-BA8F1411C761}" dt="2023-03-16T16:55:39.646" v="212" actId="1957"/>
          <ac:spMkLst>
            <pc:docMk/>
            <pc:sldMk cId="4038371655" sldId="257"/>
            <ac:spMk id="4" creationId="{3FD0D0F1-CAFE-565E-D020-4D848DBEAA97}"/>
          </ac:spMkLst>
        </pc:spChg>
        <pc:spChg chg="add del mod">
          <ac:chgData name="Matt Burns" userId="a4ff0c107545f849" providerId="LiveId" clId="{8A5E4BD2-5EE0-4954-8334-BA8F1411C761}" dt="2023-03-16T17:13:54.748" v="456" actId="478"/>
          <ac:spMkLst>
            <pc:docMk/>
            <pc:sldMk cId="4038371655" sldId="257"/>
            <ac:spMk id="8" creationId="{280FFF24-4A41-36DB-BCF9-049A0167006E}"/>
          </ac:spMkLst>
        </pc:spChg>
        <pc:spChg chg="add del mod">
          <ac:chgData name="Matt Burns" userId="a4ff0c107545f849" providerId="LiveId" clId="{8A5E4BD2-5EE0-4954-8334-BA8F1411C761}" dt="2023-03-16T17:16:33.948" v="469" actId="478"/>
          <ac:spMkLst>
            <pc:docMk/>
            <pc:sldMk cId="4038371655" sldId="257"/>
            <ac:spMk id="9" creationId="{C3678D81-35DA-8C09-B0DB-DCBD93BEAB2C}"/>
          </ac:spMkLst>
        </pc:spChg>
        <pc:graphicFrameChg chg="add mod">
          <ac:chgData name="Matt Burns" userId="a4ff0c107545f849" providerId="LiveId" clId="{8A5E4BD2-5EE0-4954-8334-BA8F1411C761}" dt="2023-03-16T17:19:39.969" v="508" actId="14100"/>
          <ac:graphicFrameMkLst>
            <pc:docMk/>
            <pc:sldMk cId="4038371655" sldId="257"/>
            <ac:graphicFrameMk id="7" creationId="{8CBCE527-5488-4B19-4554-2F2705AC497C}"/>
          </ac:graphicFrameMkLst>
        </pc:graphicFrameChg>
        <pc:graphicFrameChg chg="add mod modGraphic">
          <ac:chgData name="Matt Burns" userId="a4ff0c107545f849" providerId="LiveId" clId="{8A5E4BD2-5EE0-4954-8334-BA8F1411C761}" dt="2023-03-16T17:19:57.232" v="512" actId="122"/>
          <ac:graphicFrameMkLst>
            <pc:docMk/>
            <pc:sldMk cId="4038371655" sldId="257"/>
            <ac:graphicFrameMk id="10" creationId="{C1CFFC79-DCE9-A040-FD95-6BB7952B4B7D}"/>
          </ac:graphicFrameMkLst>
        </pc:graphicFrameChg>
        <pc:graphicFrameChg chg="add mod modGraphic">
          <ac:chgData name="Matt Burns" userId="a4ff0c107545f849" providerId="LiveId" clId="{8A5E4BD2-5EE0-4954-8334-BA8F1411C761}" dt="2023-03-16T17:17:52.809" v="496"/>
          <ac:graphicFrameMkLst>
            <pc:docMk/>
            <pc:sldMk cId="4038371655" sldId="257"/>
            <ac:graphicFrameMk id="11" creationId="{17E695DF-49F7-000B-FBF7-2526F9B10BA8}"/>
          </ac:graphicFrameMkLst>
        </pc:graphicFrameChg>
      </pc:sldChg>
      <pc:sldChg chg="addSp delSp modSp new mod modClrScheme chgLayout">
        <pc:chgData name="Matt Burns" userId="a4ff0c107545f849" providerId="LiveId" clId="{8A5E4BD2-5EE0-4954-8334-BA8F1411C761}" dt="2023-03-16T17:24:32.867" v="547" actId="207"/>
        <pc:sldMkLst>
          <pc:docMk/>
          <pc:sldMk cId="3713581244" sldId="258"/>
        </pc:sldMkLst>
        <pc:spChg chg="mod ord">
          <ac:chgData name="Matt Burns" userId="a4ff0c107545f849" providerId="LiveId" clId="{8A5E4BD2-5EE0-4954-8334-BA8F1411C761}" dt="2023-03-16T16:52:45.551" v="115" actId="700"/>
          <ac:spMkLst>
            <pc:docMk/>
            <pc:sldMk cId="3713581244" sldId="258"/>
            <ac:spMk id="2" creationId="{4594D790-84EF-7FF3-3A9C-0EF3A6BFF03F}"/>
          </ac:spMkLst>
        </pc:spChg>
        <pc:spChg chg="del mod ord">
          <ac:chgData name="Matt Burns" userId="a4ff0c107545f849" providerId="LiveId" clId="{8A5E4BD2-5EE0-4954-8334-BA8F1411C761}" dt="2023-03-16T16:52:45.551" v="115" actId="700"/>
          <ac:spMkLst>
            <pc:docMk/>
            <pc:sldMk cId="3713581244" sldId="258"/>
            <ac:spMk id="3" creationId="{F65C2A0B-C576-92CC-1A03-E4FE7DA64AB3}"/>
          </ac:spMkLst>
        </pc:spChg>
        <pc:spChg chg="del">
          <ac:chgData name="Matt Burns" userId="a4ff0c107545f849" providerId="LiveId" clId="{8A5E4BD2-5EE0-4954-8334-BA8F1411C761}" dt="2023-03-16T16:52:45.551" v="115" actId="700"/>
          <ac:spMkLst>
            <pc:docMk/>
            <pc:sldMk cId="3713581244" sldId="258"/>
            <ac:spMk id="4" creationId="{C140A872-DB4F-78FA-19C3-131E839A0C41}"/>
          </ac:spMkLst>
        </pc:spChg>
        <pc:spChg chg="add del mod ord">
          <ac:chgData name="Matt Burns" userId="a4ff0c107545f849" providerId="LiveId" clId="{8A5E4BD2-5EE0-4954-8334-BA8F1411C761}" dt="2023-03-16T17:20:29.709" v="514" actId="478"/>
          <ac:spMkLst>
            <pc:docMk/>
            <pc:sldMk cId="3713581244" sldId="258"/>
            <ac:spMk id="5" creationId="{F7C8A21A-3632-7785-D4C0-779AD35E6A1C}"/>
          </ac:spMkLst>
        </pc:spChg>
        <pc:spChg chg="add del mod">
          <ac:chgData name="Matt Burns" userId="a4ff0c107545f849" providerId="LiveId" clId="{8A5E4BD2-5EE0-4954-8334-BA8F1411C761}" dt="2023-03-16T17:22:49.653" v="517"/>
          <ac:spMkLst>
            <pc:docMk/>
            <pc:sldMk cId="3713581244" sldId="258"/>
            <ac:spMk id="7" creationId="{444D7D16-B2BB-B1CD-F395-8B1EFE104008}"/>
          </ac:spMkLst>
        </pc:spChg>
        <pc:graphicFrameChg chg="add del mod">
          <ac:chgData name="Matt Burns" userId="a4ff0c107545f849" providerId="LiveId" clId="{8A5E4BD2-5EE0-4954-8334-BA8F1411C761}" dt="2023-03-16T17:22:47.557" v="516"/>
          <ac:graphicFrameMkLst>
            <pc:docMk/>
            <pc:sldMk cId="3713581244" sldId="258"/>
            <ac:graphicFrameMk id="8" creationId="{2D9635CF-B06E-E69B-06D8-82497A4BCA54}"/>
          </ac:graphicFrameMkLst>
        </pc:graphicFrameChg>
        <pc:graphicFrameChg chg="add mod modGraphic">
          <ac:chgData name="Matt Burns" userId="a4ff0c107545f849" providerId="LiveId" clId="{8A5E4BD2-5EE0-4954-8334-BA8F1411C761}" dt="2023-03-16T17:24:32.867" v="547" actId="207"/>
          <ac:graphicFrameMkLst>
            <pc:docMk/>
            <pc:sldMk cId="3713581244" sldId="258"/>
            <ac:graphicFrameMk id="9" creationId="{37917CDF-BA6A-D3F3-3A23-B4C9103F7C3A}"/>
          </ac:graphicFrameMkLst>
        </pc:graphicFrameChg>
      </pc:sldChg>
      <pc:sldChg chg="modSp new add del mod">
        <pc:chgData name="Matt Burns" userId="a4ff0c107545f849" providerId="LiveId" clId="{8A5E4BD2-5EE0-4954-8334-BA8F1411C761}" dt="2023-03-16T18:31:36.770" v="736" actId="47"/>
        <pc:sldMkLst>
          <pc:docMk/>
          <pc:sldMk cId="3804649269" sldId="259"/>
        </pc:sldMkLst>
        <pc:spChg chg="mod">
          <ac:chgData name="Matt Burns" userId="a4ff0c107545f849" providerId="LiveId" clId="{8A5E4BD2-5EE0-4954-8334-BA8F1411C761}" dt="2023-03-16T16:53:04.238" v="139" actId="20577"/>
          <ac:spMkLst>
            <pc:docMk/>
            <pc:sldMk cId="3804649269" sldId="259"/>
            <ac:spMk id="2" creationId="{DBDCCE70-416E-949B-C2B4-473BDAF916D8}"/>
          </ac:spMkLst>
        </pc:spChg>
        <pc:spChg chg="mod">
          <ac:chgData name="Matt Burns" userId="a4ff0c107545f849" providerId="LiveId" clId="{8A5E4BD2-5EE0-4954-8334-BA8F1411C761}" dt="2023-03-16T16:53:11.716" v="140"/>
          <ac:spMkLst>
            <pc:docMk/>
            <pc:sldMk cId="3804649269" sldId="259"/>
            <ac:spMk id="3" creationId="{15D7ED06-BD95-205B-B1AD-CF370FFBE7B5}"/>
          </ac:spMkLst>
        </pc:spChg>
      </pc:sldChg>
      <pc:sldChg chg="addSp delSp modSp new mod">
        <pc:chgData name="Matt Burns" userId="a4ff0c107545f849" providerId="LiveId" clId="{8A5E4BD2-5EE0-4954-8334-BA8F1411C761}" dt="2023-03-16T18:35:37.282" v="866" actId="20577"/>
        <pc:sldMkLst>
          <pc:docMk/>
          <pc:sldMk cId="4248772350" sldId="260"/>
        </pc:sldMkLst>
        <pc:spChg chg="mod">
          <ac:chgData name="Matt Burns" userId="a4ff0c107545f849" providerId="LiveId" clId="{8A5E4BD2-5EE0-4954-8334-BA8F1411C761}" dt="2023-03-16T18:31:53.889" v="762" actId="20577"/>
          <ac:spMkLst>
            <pc:docMk/>
            <pc:sldMk cId="4248772350" sldId="260"/>
            <ac:spMk id="2" creationId="{5561757E-2222-CCD4-4924-CAAA31C0D806}"/>
          </ac:spMkLst>
        </pc:spChg>
        <pc:spChg chg="del mod">
          <ac:chgData name="Matt Burns" userId="a4ff0c107545f849" providerId="LiveId" clId="{8A5E4BD2-5EE0-4954-8334-BA8F1411C761}" dt="2023-03-16T18:32:17.092" v="765" actId="478"/>
          <ac:spMkLst>
            <pc:docMk/>
            <pc:sldMk cId="4248772350" sldId="260"/>
            <ac:spMk id="3" creationId="{B6D92A13-28CE-9C5F-2988-2D2508FA6E43}"/>
          </ac:spMkLst>
        </pc:spChg>
        <pc:spChg chg="add del mod">
          <ac:chgData name="Matt Burns" userId="a4ff0c107545f849" providerId="LiveId" clId="{8A5E4BD2-5EE0-4954-8334-BA8F1411C761}" dt="2023-03-16T18:32:34.687" v="767" actId="1957"/>
          <ac:spMkLst>
            <pc:docMk/>
            <pc:sldMk cId="4248772350" sldId="260"/>
            <ac:spMk id="5" creationId="{C698CACA-12EC-1AF5-FED7-84450BC11C35}"/>
          </ac:spMkLst>
        </pc:spChg>
        <pc:spChg chg="add mod">
          <ac:chgData name="Matt Burns" userId="a4ff0c107545f849" providerId="LiveId" clId="{8A5E4BD2-5EE0-4954-8334-BA8F1411C761}" dt="2023-03-16T18:34:55.445" v="815" actId="1076"/>
          <ac:spMkLst>
            <pc:docMk/>
            <pc:sldMk cId="4248772350" sldId="260"/>
            <ac:spMk id="11" creationId="{9A25F40C-BA5A-4CDE-0885-409A8F25739D}"/>
          </ac:spMkLst>
        </pc:spChg>
        <pc:spChg chg="add mod">
          <ac:chgData name="Matt Burns" userId="a4ff0c107545f849" providerId="LiveId" clId="{8A5E4BD2-5EE0-4954-8334-BA8F1411C761}" dt="2023-03-16T18:34:59.989" v="818" actId="20577"/>
          <ac:spMkLst>
            <pc:docMk/>
            <pc:sldMk cId="4248772350" sldId="260"/>
            <ac:spMk id="12" creationId="{E8A0253C-5C49-84C5-F905-08A320D74D7D}"/>
          </ac:spMkLst>
        </pc:spChg>
        <pc:spChg chg="add mod">
          <ac:chgData name="Matt Burns" userId="a4ff0c107545f849" providerId="LiveId" clId="{8A5E4BD2-5EE0-4954-8334-BA8F1411C761}" dt="2023-03-16T18:35:14.406" v="841" actId="1076"/>
          <ac:spMkLst>
            <pc:docMk/>
            <pc:sldMk cId="4248772350" sldId="260"/>
            <ac:spMk id="13" creationId="{FC18A7FD-5503-13DA-F588-F481AF014F88}"/>
          </ac:spMkLst>
        </pc:spChg>
        <pc:spChg chg="add mod">
          <ac:chgData name="Matt Burns" userId="a4ff0c107545f849" providerId="LiveId" clId="{8A5E4BD2-5EE0-4954-8334-BA8F1411C761}" dt="2023-03-16T18:35:20.170" v="853" actId="20577"/>
          <ac:spMkLst>
            <pc:docMk/>
            <pc:sldMk cId="4248772350" sldId="260"/>
            <ac:spMk id="14" creationId="{5C6D2FEC-9506-AF20-56CA-9F1A28967DC8}"/>
          </ac:spMkLst>
        </pc:spChg>
        <pc:spChg chg="add mod">
          <ac:chgData name="Matt Burns" userId="a4ff0c107545f849" providerId="LiveId" clId="{8A5E4BD2-5EE0-4954-8334-BA8F1411C761}" dt="2023-03-16T18:35:27.139" v="856" actId="20577"/>
          <ac:spMkLst>
            <pc:docMk/>
            <pc:sldMk cId="4248772350" sldId="260"/>
            <ac:spMk id="15" creationId="{EDD048F3-EF86-E924-6BDD-2F2EEF0A7E5C}"/>
          </ac:spMkLst>
        </pc:spChg>
        <pc:spChg chg="add mod">
          <ac:chgData name="Matt Burns" userId="a4ff0c107545f849" providerId="LiveId" clId="{8A5E4BD2-5EE0-4954-8334-BA8F1411C761}" dt="2023-03-16T18:35:29.513" v="858" actId="571"/>
          <ac:spMkLst>
            <pc:docMk/>
            <pc:sldMk cId="4248772350" sldId="260"/>
            <ac:spMk id="17" creationId="{FDC8C77C-81F1-10FE-D916-A84C2608FE1C}"/>
          </ac:spMkLst>
        </pc:spChg>
        <pc:spChg chg="add mod">
          <ac:chgData name="Matt Burns" userId="a4ff0c107545f849" providerId="LiveId" clId="{8A5E4BD2-5EE0-4954-8334-BA8F1411C761}" dt="2023-03-16T18:35:37.282" v="866" actId="20577"/>
          <ac:spMkLst>
            <pc:docMk/>
            <pc:sldMk cId="4248772350" sldId="260"/>
            <ac:spMk id="18" creationId="{68BEFC95-1170-EA53-AE8B-6F41BABB786E}"/>
          </ac:spMkLst>
        </pc:spChg>
        <pc:graphicFrameChg chg="add mod">
          <ac:chgData name="Matt Burns" userId="a4ff0c107545f849" providerId="LiveId" clId="{8A5E4BD2-5EE0-4954-8334-BA8F1411C761}" dt="2023-03-16T18:34:03.509" v="782" actId="14100"/>
          <ac:graphicFrameMkLst>
            <pc:docMk/>
            <pc:sldMk cId="4248772350" sldId="260"/>
            <ac:graphicFrameMk id="8" creationId="{9723B893-6F4F-6E40-F7CA-28DE80F01D87}"/>
          </ac:graphicFrameMkLst>
        </pc:graphicFrameChg>
        <pc:graphicFrameChg chg="add del mod modGraphic">
          <ac:chgData name="Matt Burns" userId="a4ff0c107545f849" providerId="LiveId" clId="{8A5E4BD2-5EE0-4954-8334-BA8F1411C761}" dt="2023-03-16T18:34:38.802" v="803" actId="478"/>
          <ac:graphicFrameMkLst>
            <pc:docMk/>
            <pc:sldMk cId="4248772350" sldId="260"/>
            <ac:graphicFrameMk id="9" creationId="{A7A38400-9E25-DA44-C1D2-E83CC0C1F853}"/>
          </ac:graphicFrameMkLst>
        </pc:graphicFrameChg>
        <pc:graphicFrameChg chg="add mod">
          <ac:chgData name="Matt Burns" userId="a4ff0c107545f849" providerId="LiveId" clId="{8A5E4BD2-5EE0-4954-8334-BA8F1411C761}" dt="2023-03-16T18:35:29.513" v="858" actId="571"/>
          <ac:graphicFrameMkLst>
            <pc:docMk/>
            <pc:sldMk cId="4248772350" sldId="260"/>
            <ac:graphicFrameMk id="16" creationId="{F61EAF5A-B14B-EF8B-C6BB-B7E9A24C0934}"/>
          </ac:graphicFrameMkLst>
        </pc:graphicFrameChg>
      </pc:sldChg>
      <pc:sldChg chg="addSp delSp modSp new mod">
        <pc:chgData name="Matt Burns" userId="a4ff0c107545f849" providerId="LiveId" clId="{8A5E4BD2-5EE0-4954-8334-BA8F1411C761}" dt="2023-03-17T14:15:32.276" v="942" actId="478"/>
        <pc:sldMkLst>
          <pc:docMk/>
          <pc:sldMk cId="4224935650" sldId="261"/>
        </pc:sldMkLst>
        <pc:spChg chg="mod">
          <ac:chgData name="Matt Burns" userId="a4ff0c107545f849" providerId="LiveId" clId="{8A5E4BD2-5EE0-4954-8334-BA8F1411C761}" dt="2023-03-16T16:53:39.838" v="190" actId="20577"/>
          <ac:spMkLst>
            <pc:docMk/>
            <pc:sldMk cId="4224935650" sldId="261"/>
            <ac:spMk id="2" creationId="{8396CB37-B41E-7070-C71A-4A3A4B0A01C0}"/>
          </ac:spMkLst>
        </pc:spChg>
        <pc:spChg chg="del mod">
          <ac:chgData name="Matt Burns" userId="a4ff0c107545f849" providerId="LiveId" clId="{8A5E4BD2-5EE0-4954-8334-BA8F1411C761}" dt="2023-03-16T18:49:46.990" v="868" actId="478"/>
          <ac:spMkLst>
            <pc:docMk/>
            <pc:sldMk cId="4224935650" sldId="261"/>
            <ac:spMk id="3" creationId="{1552EC6A-B824-2832-77DA-1D799E69462D}"/>
          </ac:spMkLst>
        </pc:spChg>
        <pc:spChg chg="add del mod">
          <ac:chgData name="Matt Burns" userId="a4ff0c107545f849" providerId="LiveId" clId="{8A5E4BD2-5EE0-4954-8334-BA8F1411C761}" dt="2023-03-16T18:49:50.893" v="869" actId="478"/>
          <ac:spMkLst>
            <pc:docMk/>
            <pc:sldMk cId="4224935650" sldId="261"/>
            <ac:spMk id="5" creationId="{DB7014AE-DD48-F7C1-8876-6BA089E77D33}"/>
          </ac:spMkLst>
        </pc:spChg>
        <pc:graphicFrameChg chg="add del">
          <ac:chgData name="Matt Burns" userId="a4ff0c107545f849" providerId="LiveId" clId="{8A5E4BD2-5EE0-4954-8334-BA8F1411C761}" dt="2023-03-17T14:15:32.276" v="942" actId="478"/>
          <ac:graphicFrameMkLst>
            <pc:docMk/>
            <pc:sldMk cId="4224935650" sldId="261"/>
            <ac:graphicFrameMk id="3" creationId="{5AA79C22-A822-4998-C1DE-BBDBDFD0776A}"/>
          </ac:graphicFrameMkLst>
        </pc:graphicFrameChg>
        <pc:graphicFrameChg chg="add del mod">
          <ac:chgData name="Matt Burns" userId="a4ff0c107545f849" providerId="LiveId" clId="{8A5E4BD2-5EE0-4954-8334-BA8F1411C761}" dt="2023-03-16T18:50:26.764" v="871"/>
          <ac:graphicFrameMkLst>
            <pc:docMk/>
            <pc:sldMk cId="4224935650" sldId="261"/>
            <ac:graphicFrameMk id="6" creationId="{459C48DC-E352-AEB1-BD73-A04B2BB8F9BD}"/>
          </ac:graphicFrameMkLst>
        </pc:graphicFrameChg>
        <pc:graphicFrameChg chg="add del mod">
          <ac:chgData name="Matt Burns" userId="a4ff0c107545f849" providerId="LiveId" clId="{8A5E4BD2-5EE0-4954-8334-BA8F1411C761}" dt="2023-03-16T18:50:29.336" v="873"/>
          <ac:graphicFrameMkLst>
            <pc:docMk/>
            <pc:sldMk cId="4224935650" sldId="261"/>
            <ac:graphicFrameMk id="7" creationId="{6FB6BAD5-36C6-59A9-0E5C-32D40654A0F7}"/>
          </ac:graphicFrameMkLst>
        </pc:graphicFrameChg>
        <pc:graphicFrameChg chg="add mod modGraphic">
          <ac:chgData name="Matt Burns" userId="a4ff0c107545f849" providerId="LiveId" clId="{8A5E4BD2-5EE0-4954-8334-BA8F1411C761}" dt="2023-03-16T18:52:51.352" v="939" actId="14734"/>
          <ac:graphicFrameMkLst>
            <pc:docMk/>
            <pc:sldMk cId="4224935650" sldId="261"/>
            <ac:graphicFrameMk id="8" creationId="{9558E4B5-DD4E-F74B-28D6-42F867DD5A19}"/>
          </ac:graphicFrameMkLst>
        </pc:graphicFrameChg>
      </pc:sldChg>
      <pc:sldChg chg="modSp new mod">
        <pc:chgData name="Matt Burns" userId="a4ff0c107545f849" providerId="LiveId" clId="{8A5E4BD2-5EE0-4954-8334-BA8F1411C761}" dt="2023-03-16T16:53:54.298" v="205" actId="20577"/>
        <pc:sldMkLst>
          <pc:docMk/>
          <pc:sldMk cId="3548907032" sldId="262"/>
        </pc:sldMkLst>
        <pc:spChg chg="mod">
          <ac:chgData name="Matt Burns" userId="a4ff0c107545f849" providerId="LiveId" clId="{8A5E4BD2-5EE0-4954-8334-BA8F1411C761}" dt="2023-03-16T16:53:54.298" v="205" actId="20577"/>
          <ac:spMkLst>
            <pc:docMk/>
            <pc:sldMk cId="3548907032" sldId="262"/>
            <ac:spMk id="2" creationId="{8A350DF1-28FD-B98E-70AF-2938237B8878}"/>
          </ac:spMkLst>
        </pc:spChg>
      </pc:sldChg>
      <pc:sldChg chg="addSp delSp modSp new mod setBg setClrOvrMap">
        <pc:chgData name="Matt Burns" userId="a4ff0c107545f849" providerId="LiveId" clId="{8A5E4BD2-5EE0-4954-8334-BA8F1411C761}" dt="2023-03-16T17:07:18.035" v="294" actId="26606"/>
        <pc:sldMkLst>
          <pc:docMk/>
          <pc:sldMk cId="3225466561" sldId="263"/>
        </pc:sldMkLst>
        <pc:spChg chg="mod">
          <ac:chgData name="Matt Burns" userId="a4ff0c107545f849" providerId="LiveId" clId="{8A5E4BD2-5EE0-4954-8334-BA8F1411C761}" dt="2023-03-16T17:07:18.035" v="294" actId="26606"/>
          <ac:spMkLst>
            <pc:docMk/>
            <pc:sldMk cId="3225466561" sldId="263"/>
            <ac:spMk id="2" creationId="{3A322A25-D521-F4CF-250C-4A00017DD3D0}"/>
          </ac:spMkLst>
        </pc:spChg>
        <pc:spChg chg="del">
          <ac:chgData name="Matt Burns" userId="a4ff0c107545f849" providerId="LiveId" clId="{8A5E4BD2-5EE0-4954-8334-BA8F1411C761}" dt="2023-03-16T17:07:18.035" v="294" actId="26606"/>
          <ac:spMkLst>
            <pc:docMk/>
            <pc:sldMk cId="3225466561" sldId="263"/>
            <ac:spMk id="3" creationId="{954E810A-21B7-1B14-F550-4E0519612DA4}"/>
          </ac:spMkLst>
        </pc:spChg>
        <pc:spChg chg="add">
          <ac:chgData name="Matt Burns" userId="a4ff0c107545f849" providerId="LiveId" clId="{8A5E4BD2-5EE0-4954-8334-BA8F1411C761}" dt="2023-03-16T17:07:18.035" v="294" actId="26606"/>
          <ac:spMkLst>
            <pc:docMk/>
            <pc:sldMk cId="3225466561" sldId="263"/>
            <ac:spMk id="14" creationId="{4AC0CD9D-7610-4620-93B4-798CCD9AB581}"/>
          </ac:spMkLst>
        </pc:spChg>
        <pc:spChg chg="add">
          <ac:chgData name="Matt Burns" userId="a4ff0c107545f849" providerId="LiveId" clId="{8A5E4BD2-5EE0-4954-8334-BA8F1411C761}" dt="2023-03-16T17:07:18.035" v="294" actId="26606"/>
          <ac:spMkLst>
            <pc:docMk/>
            <pc:sldMk cId="3225466561" sldId="263"/>
            <ac:spMk id="20" creationId="{DE4D62F9-188E-4530-84C2-24BDEE4BEB82}"/>
          </ac:spMkLst>
        </pc:spChg>
        <pc:spChg chg="add">
          <ac:chgData name="Matt Burns" userId="a4ff0c107545f849" providerId="LiveId" clId="{8A5E4BD2-5EE0-4954-8334-BA8F1411C761}" dt="2023-03-16T17:07:18.035" v="294" actId="26606"/>
          <ac:spMkLst>
            <pc:docMk/>
            <pc:sldMk cId="3225466561" sldId="263"/>
            <ac:spMk id="22" creationId="{D27CF008-4B18-436D-B2D5-C1346C12438E}"/>
          </ac:spMkLst>
        </pc:spChg>
        <pc:spChg chg="add">
          <ac:chgData name="Matt Burns" userId="a4ff0c107545f849" providerId="LiveId" clId="{8A5E4BD2-5EE0-4954-8334-BA8F1411C761}" dt="2023-03-16T17:07:18.035" v="294" actId="26606"/>
          <ac:spMkLst>
            <pc:docMk/>
            <pc:sldMk cId="3225466561" sldId="263"/>
            <ac:spMk id="24" creationId="{CE22DAD8-5F67-4B73-ADA9-06EF381F7AD6}"/>
          </ac:spMkLst>
        </pc:spChg>
        <pc:spChg chg="add">
          <ac:chgData name="Matt Burns" userId="a4ff0c107545f849" providerId="LiveId" clId="{8A5E4BD2-5EE0-4954-8334-BA8F1411C761}" dt="2023-03-16T17:07:18.035" v="294" actId="26606"/>
          <ac:spMkLst>
            <pc:docMk/>
            <pc:sldMk cId="3225466561" sldId="263"/>
            <ac:spMk id="26" creationId="{E4F17063-EDA4-417B-946F-BA357F3B390D}"/>
          </ac:spMkLst>
        </pc:spChg>
        <pc:spChg chg="add">
          <ac:chgData name="Matt Burns" userId="a4ff0c107545f849" providerId="LiveId" clId="{8A5E4BD2-5EE0-4954-8334-BA8F1411C761}" dt="2023-03-16T17:07:18.035" v="294" actId="26606"/>
          <ac:spMkLst>
            <pc:docMk/>
            <pc:sldMk cId="3225466561" sldId="263"/>
            <ac:spMk id="28" creationId="{D36F3EEA-55D4-4677-80E7-92D00B8F343B}"/>
          </ac:spMkLst>
        </pc:spChg>
        <pc:picChg chg="add">
          <ac:chgData name="Matt Burns" userId="a4ff0c107545f849" providerId="LiveId" clId="{8A5E4BD2-5EE0-4954-8334-BA8F1411C761}" dt="2023-03-16T17:07:18.035" v="294" actId="26606"/>
          <ac:picMkLst>
            <pc:docMk/>
            <pc:sldMk cId="3225466561" sldId="263"/>
            <ac:picMk id="7" creationId="{85504A4A-A0D0-81C6-73DE-E089A671A6B0}"/>
          </ac:picMkLst>
        </pc:picChg>
        <pc:picChg chg="add">
          <ac:chgData name="Matt Burns" userId="a4ff0c107545f849" providerId="LiveId" clId="{8A5E4BD2-5EE0-4954-8334-BA8F1411C761}" dt="2023-03-16T17:07:18.035" v="294" actId="26606"/>
          <ac:picMkLst>
            <pc:docMk/>
            <pc:sldMk cId="3225466561" sldId="263"/>
            <ac:picMk id="10" creationId="{41B68C77-138E-4BF7-A276-BD0C78A4219F}"/>
          </ac:picMkLst>
        </pc:picChg>
        <pc:picChg chg="add">
          <ac:chgData name="Matt Burns" userId="a4ff0c107545f849" providerId="LiveId" clId="{8A5E4BD2-5EE0-4954-8334-BA8F1411C761}" dt="2023-03-16T17:07:18.035" v="294" actId="26606"/>
          <ac:picMkLst>
            <pc:docMk/>
            <pc:sldMk cId="3225466561" sldId="263"/>
            <ac:picMk id="12" creationId="{7C268552-D473-46ED-B1B8-422042C4DEF1}"/>
          </ac:picMkLst>
        </pc:picChg>
        <pc:picChg chg="add">
          <ac:chgData name="Matt Burns" userId="a4ff0c107545f849" providerId="LiveId" clId="{8A5E4BD2-5EE0-4954-8334-BA8F1411C761}" dt="2023-03-16T17:07:18.035" v="294" actId="26606"/>
          <ac:picMkLst>
            <pc:docMk/>
            <pc:sldMk cId="3225466561" sldId="263"/>
            <ac:picMk id="16" creationId="{B9238B3E-24AA-439A-B527-6C5DF6D72145}"/>
          </ac:picMkLst>
        </pc:picChg>
        <pc:picChg chg="add">
          <ac:chgData name="Matt Burns" userId="a4ff0c107545f849" providerId="LiveId" clId="{8A5E4BD2-5EE0-4954-8334-BA8F1411C761}" dt="2023-03-16T17:07:18.035" v="294" actId="26606"/>
          <ac:picMkLst>
            <pc:docMk/>
            <pc:sldMk cId="3225466561" sldId="263"/>
            <ac:picMk id="18" creationId="{69F01145-BEA3-4CBF-AA21-10077B948CA8}"/>
          </ac:picMkLst>
        </pc:picChg>
      </pc:sldChg>
      <pc:sldChg chg="addSp delSp modSp new mod">
        <pc:chgData name="Matt Burns" userId="a4ff0c107545f849" providerId="LiveId" clId="{8A5E4BD2-5EE0-4954-8334-BA8F1411C761}" dt="2023-03-16T17:11:47.098" v="454" actId="20577"/>
        <pc:sldMkLst>
          <pc:docMk/>
          <pc:sldMk cId="2310226760" sldId="264"/>
        </pc:sldMkLst>
        <pc:spChg chg="mod">
          <ac:chgData name="Matt Burns" userId="a4ff0c107545f849" providerId="LiveId" clId="{8A5E4BD2-5EE0-4954-8334-BA8F1411C761}" dt="2023-03-16T17:07:25.590" v="313" actId="20577"/>
          <ac:spMkLst>
            <pc:docMk/>
            <pc:sldMk cId="2310226760" sldId="264"/>
            <ac:spMk id="2" creationId="{3A4A0B3D-14DC-30AD-D0C0-376FA41AFB0D}"/>
          </ac:spMkLst>
        </pc:spChg>
        <pc:spChg chg="add del">
          <ac:chgData name="Matt Burns" userId="a4ff0c107545f849" providerId="LiveId" clId="{8A5E4BD2-5EE0-4954-8334-BA8F1411C761}" dt="2023-03-16T17:08:43.501" v="322" actId="478"/>
          <ac:spMkLst>
            <pc:docMk/>
            <pc:sldMk cId="2310226760" sldId="264"/>
            <ac:spMk id="3" creationId="{4C846CF6-B4E5-A5BF-74EF-30E585203B1E}"/>
          </ac:spMkLst>
        </pc:spChg>
        <pc:graphicFrameChg chg="add del mod">
          <ac:chgData name="Matt Burns" userId="a4ff0c107545f849" providerId="LiveId" clId="{8A5E4BD2-5EE0-4954-8334-BA8F1411C761}" dt="2023-03-16T17:08:20.972" v="315"/>
          <ac:graphicFrameMkLst>
            <pc:docMk/>
            <pc:sldMk cId="2310226760" sldId="264"/>
            <ac:graphicFrameMk id="4" creationId="{9FB91292-8AC5-4541-75F5-A0495E92476B}"/>
          </ac:graphicFrameMkLst>
        </pc:graphicFrameChg>
        <pc:graphicFrameChg chg="add del mod modGraphic">
          <ac:chgData name="Matt Burns" userId="a4ff0c107545f849" providerId="LiveId" clId="{8A5E4BD2-5EE0-4954-8334-BA8F1411C761}" dt="2023-03-16T17:08:30.541" v="319"/>
          <ac:graphicFrameMkLst>
            <pc:docMk/>
            <pc:sldMk cId="2310226760" sldId="264"/>
            <ac:graphicFrameMk id="5" creationId="{666D0669-7970-C88C-C54B-B1FEAC4DDB63}"/>
          </ac:graphicFrameMkLst>
        </pc:graphicFrameChg>
        <pc:graphicFrameChg chg="add del mod">
          <ac:chgData name="Matt Burns" userId="a4ff0c107545f849" providerId="LiveId" clId="{8A5E4BD2-5EE0-4954-8334-BA8F1411C761}" dt="2023-03-16T17:08:41.371" v="321"/>
          <ac:graphicFrameMkLst>
            <pc:docMk/>
            <pc:sldMk cId="2310226760" sldId="264"/>
            <ac:graphicFrameMk id="6" creationId="{C227FD8D-D3FC-8448-8450-F6FD5B165543}"/>
          </ac:graphicFrameMkLst>
        </pc:graphicFrameChg>
        <pc:graphicFrameChg chg="add mod modGraphic">
          <ac:chgData name="Matt Burns" userId="a4ff0c107545f849" providerId="LiveId" clId="{8A5E4BD2-5EE0-4954-8334-BA8F1411C761}" dt="2023-03-16T17:11:47.098" v="454" actId="20577"/>
          <ac:graphicFrameMkLst>
            <pc:docMk/>
            <pc:sldMk cId="2310226760" sldId="264"/>
            <ac:graphicFrameMk id="7" creationId="{1A324057-C464-09C9-E48A-5CB34B9347E6}"/>
          </ac:graphicFrameMkLst>
        </pc:graphicFrameChg>
      </pc:sldChg>
      <pc:sldChg chg="addSp delSp modSp add mod modClrScheme chgLayout">
        <pc:chgData name="Matt Burns" userId="a4ff0c107545f849" providerId="LiveId" clId="{8A5E4BD2-5EE0-4954-8334-BA8F1411C761}" dt="2023-03-16T18:31:18.142" v="731" actId="478"/>
        <pc:sldMkLst>
          <pc:docMk/>
          <pc:sldMk cId="800092923" sldId="265"/>
        </pc:sldMkLst>
        <pc:spChg chg="mod ord">
          <ac:chgData name="Matt Burns" userId="a4ff0c107545f849" providerId="LiveId" clId="{8A5E4BD2-5EE0-4954-8334-BA8F1411C761}" dt="2023-03-16T18:31:17.933" v="730" actId="700"/>
          <ac:spMkLst>
            <pc:docMk/>
            <pc:sldMk cId="800092923" sldId="265"/>
            <ac:spMk id="2" creationId="{DBDCCE70-416E-949B-C2B4-473BDAF916D8}"/>
          </ac:spMkLst>
        </pc:spChg>
        <pc:spChg chg="mod ord">
          <ac:chgData name="Matt Burns" userId="a4ff0c107545f849" providerId="LiveId" clId="{8A5E4BD2-5EE0-4954-8334-BA8F1411C761}" dt="2023-03-16T18:31:17.933" v="730" actId="700"/>
          <ac:spMkLst>
            <pc:docMk/>
            <pc:sldMk cId="800092923" sldId="265"/>
            <ac:spMk id="3" creationId="{15D7ED06-BD95-205B-B1AD-CF370FFBE7B5}"/>
          </ac:spMkLst>
        </pc:spChg>
        <pc:spChg chg="add del mod ord">
          <ac:chgData name="Matt Burns" userId="a4ff0c107545f849" providerId="LiveId" clId="{8A5E4BD2-5EE0-4954-8334-BA8F1411C761}" dt="2023-03-16T18:18:39.254" v="562" actId="700"/>
          <ac:spMkLst>
            <pc:docMk/>
            <pc:sldMk cId="800092923" sldId="265"/>
            <ac:spMk id="4" creationId="{F84443DE-CC1B-2234-703B-4931EFF937F5}"/>
          </ac:spMkLst>
        </pc:spChg>
        <pc:spChg chg="add del mod ord">
          <ac:chgData name="Matt Burns" userId="a4ff0c107545f849" providerId="LiveId" clId="{8A5E4BD2-5EE0-4954-8334-BA8F1411C761}" dt="2023-03-16T18:31:18.142" v="731" actId="478"/>
          <ac:spMkLst>
            <pc:docMk/>
            <pc:sldMk cId="800092923" sldId="265"/>
            <ac:spMk id="5" creationId="{14829A35-A9D7-F52B-5B90-CEF3B8009D01}"/>
          </ac:spMkLst>
        </pc:spChg>
        <pc:spChg chg="add del mod ord">
          <ac:chgData name="Matt Burns" userId="a4ff0c107545f849" providerId="LiveId" clId="{8A5E4BD2-5EE0-4954-8334-BA8F1411C761}" dt="2023-03-16T18:31:17.933" v="730" actId="700"/>
          <ac:spMkLst>
            <pc:docMk/>
            <pc:sldMk cId="800092923" sldId="265"/>
            <ac:spMk id="6" creationId="{26B3A4F1-9D2F-3D92-872C-C7F03B30F170}"/>
          </ac:spMkLst>
        </pc:spChg>
        <pc:spChg chg="add del mod ord">
          <ac:chgData name="Matt Burns" userId="a4ff0c107545f849" providerId="LiveId" clId="{8A5E4BD2-5EE0-4954-8334-BA8F1411C761}" dt="2023-03-16T18:31:17.933" v="730" actId="700"/>
          <ac:spMkLst>
            <pc:docMk/>
            <pc:sldMk cId="800092923" sldId="265"/>
            <ac:spMk id="7" creationId="{62E24DDE-C980-16FC-5B4D-84E49FE02000}"/>
          </ac:spMkLst>
        </pc:spChg>
      </pc:sldChg>
      <pc:sldChg chg="add del">
        <pc:chgData name="Matt Burns" userId="a4ff0c107545f849" providerId="LiveId" clId="{8A5E4BD2-5EE0-4954-8334-BA8F1411C761}" dt="2023-03-16T17:23:34.555" v="530" actId="47"/>
        <pc:sldMkLst>
          <pc:docMk/>
          <pc:sldMk cId="1066625827" sldId="265"/>
        </pc:sldMkLst>
      </pc:sldChg>
      <pc:sldChg chg="add">
        <pc:chgData name="Matt Burns" userId="a4ff0c107545f849" providerId="LiveId" clId="{8A5E4BD2-5EE0-4954-8334-BA8F1411C761}" dt="2023-03-16T18:24:09.769" v="693"/>
        <pc:sldMkLst>
          <pc:docMk/>
          <pc:sldMk cId="1715611243" sldId="266"/>
        </pc:sldMkLst>
      </pc:sldChg>
      <pc:sldChg chg="addSp delSp modSp new del mod">
        <pc:chgData name="Matt Burns" userId="a4ff0c107545f849" providerId="LiveId" clId="{8A5E4BD2-5EE0-4954-8334-BA8F1411C761}" dt="2023-03-16T18:24:07.520" v="692" actId="2696"/>
        <pc:sldMkLst>
          <pc:docMk/>
          <pc:sldMk cId="2509894813" sldId="266"/>
        </pc:sldMkLst>
        <pc:spChg chg="mod">
          <ac:chgData name="Matt Burns" userId="a4ff0c107545f849" providerId="LiveId" clId="{8A5E4BD2-5EE0-4954-8334-BA8F1411C761}" dt="2023-03-16T18:20:12.751" v="639" actId="20577"/>
          <ac:spMkLst>
            <pc:docMk/>
            <pc:sldMk cId="2509894813" sldId="266"/>
            <ac:spMk id="2" creationId="{0BAA7F68-E7E4-2C63-E28D-6B2F5682A5E4}"/>
          </ac:spMkLst>
        </pc:spChg>
        <pc:spChg chg="del">
          <ac:chgData name="Matt Burns" userId="a4ff0c107545f849" providerId="LiveId" clId="{8A5E4BD2-5EE0-4954-8334-BA8F1411C761}" dt="2023-03-16T18:20:19.835" v="640"/>
          <ac:spMkLst>
            <pc:docMk/>
            <pc:sldMk cId="2509894813" sldId="266"/>
            <ac:spMk id="3" creationId="{5A8136F5-A8CB-85D4-683A-88B4EEE43ACD}"/>
          </ac:spMkLst>
        </pc:spChg>
        <pc:graphicFrameChg chg="add mod modGraphic">
          <ac:chgData name="Matt Burns" userId="a4ff0c107545f849" providerId="LiveId" clId="{8A5E4BD2-5EE0-4954-8334-BA8F1411C761}" dt="2023-03-16T18:21:56.848" v="663" actId="122"/>
          <ac:graphicFrameMkLst>
            <pc:docMk/>
            <pc:sldMk cId="2509894813" sldId="266"/>
            <ac:graphicFrameMk id="4" creationId="{0A194022-54DE-E9C4-1C40-035472FCF71D}"/>
          </ac:graphicFrameMkLst>
        </pc:graphicFrameChg>
      </pc:sldChg>
      <pc:sldChg chg="addSp delSp modSp add del mod">
        <pc:chgData name="Matt Burns" userId="a4ff0c107545f849" providerId="LiveId" clId="{8A5E4BD2-5EE0-4954-8334-BA8F1411C761}" dt="2023-03-16T18:30:58.440" v="714" actId="47"/>
        <pc:sldMkLst>
          <pc:docMk/>
          <pc:sldMk cId="92956012" sldId="267"/>
        </pc:sldMkLst>
        <pc:spChg chg="add del">
          <ac:chgData name="Matt Burns" userId="a4ff0c107545f849" providerId="LiveId" clId="{8A5E4BD2-5EE0-4954-8334-BA8F1411C761}" dt="2023-03-16T18:22:12.583" v="667" actId="478"/>
          <ac:spMkLst>
            <pc:docMk/>
            <pc:sldMk cId="92956012" sldId="267"/>
            <ac:spMk id="3" creationId="{15D7ED06-BD95-205B-B1AD-CF370FFBE7B5}"/>
          </ac:spMkLst>
        </pc:spChg>
        <pc:spChg chg="add del mod">
          <ac:chgData name="Matt Burns" userId="a4ff0c107545f849" providerId="LiveId" clId="{8A5E4BD2-5EE0-4954-8334-BA8F1411C761}" dt="2023-03-16T18:22:58.163" v="671" actId="1957"/>
          <ac:spMkLst>
            <pc:docMk/>
            <pc:sldMk cId="92956012" sldId="267"/>
            <ac:spMk id="8" creationId="{57F3EABA-4720-BA4B-EF7B-8B446977BA53}"/>
          </ac:spMkLst>
        </pc:spChg>
        <pc:spChg chg="add mod">
          <ac:chgData name="Matt Burns" userId="a4ff0c107545f849" providerId="LiveId" clId="{8A5E4BD2-5EE0-4954-8334-BA8F1411C761}" dt="2023-03-16T18:24:04.947" v="691" actId="478"/>
          <ac:spMkLst>
            <pc:docMk/>
            <pc:sldMk cId="92956012" sldId="267"/>
            <ac:spMk id="13" creationId="{16F6A184-4FAD-5FD7-0DA4-B452192507C5}"/>
          </ac:spMkLst>
        </pc:spChg>
        <pc:graphicFrameChg chg="add del mod">
          <ac:chgData name="Matt Burns" userId="a4ff0c107545f849" providerId="LiveId" clId="{8A5E4BD2-5EE0-4954-8334-BA8F1411C761}" dt="2023-03-16T18:24:04.947" v="691" actId="478"/>
          <ac:graphicFrameMkLst>
            <pc:docMk/>
            <pc:sldMk cId="92956012" sldId="267"/>
            <ac:graphicFrameMk id="11" creationId="{DCDC688F-E2B8-2DB1-8BD8-AF69ACBBC228}"/>
          </ac:graphicFrameMkLst>
        </pc:graphicFrameChg>
      </pc:sldChg>
      <pc:sldChg chg="addSp delSp modSp add mod">
        <pc:chgData name="Matt Burns" userId="a4ff0c107545f849" providerId="LiveId" clId="{8A5E4BD2-5EE0-4954-8334-BA8F1411C761}" dt="2023-03-16T18:26:20.813" v="709" actId="122"/>
        <pc:sldMkLst>
          <pc:docMk/>
          <pc:sldMk cId="4173150185" sldId="268"/>
        </pc:sldMkLst>
        <pc:spChg chg="mod">
          <ac:chgData name="Matt Burns" userId="a4ff0c107545f849" providerId="LiveId" clId="{8A5E4BD2-5EE0-4954-8334-BA8F1411C761}" dt="2023-03-16T18:25:53.903" v="701" actId="20577"/>
          <ac:spMkLst>
            <pc:docMk/>
            <pc:sldMk cId="4173150185" sldId="268"/>
            <ac:spMk id="2" creationId="{0BAA7F68-E7E4-2C63-E28D-6B2F5682A5E4}"/>
          </ac:spMkLst>
        </pc:spChg>
        <pc:spChg chg="add del mod">
          <ac:chgData name="Matt Burns" userId="a4ff0c107545f849" providerId="LiveId" clId="{8A5E4BD2-5EE0-4954-8334-BA8F1411C761}" dt="2023-03-16T18:25:58.637" v="703" actId="478"/>
          <ac:spMkLst>
            <pc:docMk/>
            <pc:sldMk cId="4173150185" sldId="268"/>
            <ac:spMk id="5" creationId="{7B2B1BD1-5FF9-A588-7B28-C618150D9E29}"/>
          </ac:spMkLst>
        </pc:spChg>
        <pc:graphicFrameChg chg="add del mod modGraphic">
          <ac:chgData name="Matt Burns" userId="a4ff0c107545f849" providerId="LiveId" clId="{8A5E4BD2-5EE0-4954-8334-BA8F1411C761}" dt="2023-03-16T18:26:20.813" v="709" actId="122"/>
          <ac:graphicFrameMkLst>
            <pc:docMk/>
            <pc:sldMk cId="4173150185" sldId="268"/>
            <ac:graphicFrameMk id="4" creationId="{0A194022-54DE-E9C4-1C40-035472FCF71D}"/>
          </ac:graphicFrameMkLst>
        </pc:graphicFrameChg>
      </pc:sldChg>
      <pc:sldChg chg="add del">
        <pc:chgData name="Matt Burns" userId="a4ff0c107545f849" providerId="LiveId" clId="{8A5E4BD2-5EE0-4954-8334-BA8F1411C761}" dt="2023-03-16T18:31:27.980" v="733" actId="47"/>
        <pc:sldMkLst>
          <pc:docMk/>
          <pc:sldMk cId="3700851027" sldId="269"/>
        </pc:sldMkLst>
      </pc:sldChg>
      <pc:sldChg chg="modSp add mod">
        <pc:chgData name="Matt Burns" userId="a4ff0c107545f849" providerId="LiveId" clId="{8A5E4BD2-5EE0-4954-8334-BA8F1411C761}" dt="2023-03-16T18:32:04.816" v="764" actId="27636"/>
        <pc:sldMkLst>
          <pc:docMk/>
          <pc:sldMk cId="1374701576" sldId="270"/>
        </pc:sldMkLst>
        <pc:spChg chg="mod">
          <ac:chgData name="Matt Burns" userId="a4ff0c107545f849" providerId="LiveId" clId="{8A5E4BD2-5EE0-4954-8334-BA8F1411C761}" dt="2023-03-16T18:31:40.711" v="743" actId="20577"/>
          <ac:spMkLst>
            <pc:docMk/>
            <pc:sldMk cId="1374701576" sldId="270"/>
            <ac:spMk id="2" creationId="{DBDCCE70-416E-949B-C2B4-473BDAF916D8}"/>
          </ac:spMkLst>
        </pc:spChg>
        <pc:spChg chg="mod">
          <ac:chgData name="Matt Burns" userId="a4ff0c107545f849" providerId="LiveId" clId="{8A5E4BD2-5EE0-4954-8334-BA8F1411C761}" dt="2023-03-16T18:32:04.816" v="764" actId="27636"/>
          <ac:spMkLst>
            <pc:docMk/>
            <pc:sldMk cId="1374701576" sldId="270"/>
            <ac:spMk id="3" creationId="{15D7ED06-BD95-205B-B1AD-CF370FFBE7B5}"/>
          </ac:spMkLst>
        </pc:spChg>
      </pc:sldChg>
      <pc:sldChg chg="add del">
        <pc:chgData name="Matt Burns" userId="a4ff0c107545f849" providerId="LiveId" clId="{8A5E4BD2-5EE0-4954-8334-BA8F1411C761}" dt="2023-03-16T18:52:56.346" v="940" actId="47"/>
        <pc:sldMkLst>
          <pc:docMk/>
          <pc:sldMk cId="880550923" sldId="27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</c:strCache>
            </c:strRef>
          </c:cat>
          <c:val>
            <c:numRef>
              <c:f>Sheet1!$B$2:$B$7</c:f>
              <c:numCache>
                <c:formatCode>m/d/yyyy</c:formatCode>
                <c:ptCount val="6"/>
                <c:pt idx="0">
                  <c:v>44998</c:v>
                </c:pt>
                <c:pt idx="1">
                  <c:v>45005</c:v>
                </c:pt>
                <c:pt idx="2">
                  <c:v>45012</c:v>
                </c:pt>
                <c:pt idx="3">
                  <c:v>45019</c:v>
                </c:pt>
                <c:pt idx="4">
                  <c:v>45026</c:v>
                </c:pt>
                <c:pt idx="5">
                  <c:v>45033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69-42A3-84E8-619959EE85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Length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</c:strCache>
            </c:strRef>
          </c:cat>
          <c:val>
            <c:numRef>
              <c:f>Sheet1!$C$2:$C$7</c:f>
              <c:numCache>
                <c:formatCode>0.00</c:formatCode>
                <c:ptCount val="6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69-42A3-84E8-619959EE8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5365727"/>
        <c:axId val="367792415"/>
      </c:barChart>
      <c:catAx>
        <c:axId val="405365727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792415"/>
        <c:crosses val="autoZero"/>
        <c:auto val="1"/>
        <c:lblAlgn val="ctr"/>
        <c:lblOffset val="100"/>
        <c:noMultiLvlLbl val="0"/>
      </c:catAx>
      <c:valAx>
        <c:axId val="367792415"/>
        <c:scaling>
          <c:orientation val="minMax"/>
          <c:max val="45040"/>
          <c:min val="44998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365727"/>
        <c:crosses val="autoZero"/>
        <c:crossBetween val="between"/>
        <c:majorUnit val="1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75000"/>
        <a:lumOff val="25000"/>
      </a:schemeClr>
    </a:solidFill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Backend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24</c:v>
                </c:pt>
                <c:pt idx="1">
                  <c:v>22</c:v>
                </c:pt>
                <c:pt idx="2">
                  <c:v>14</c:v>
                </c:pt>
                <c:pt idx="3">
                  <c:v>12</c:v>
                </c:pt>
                <c:pt idx="4">
                  <c:v>10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53-4FB8-B593-33D5255605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Frontend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24</c:v>
                </c:pt>
                <c:pt idx="1">
                  <c:v>22</c:v>
                </c:pt>
                <c:pt idx="2">
                  <c:v>14</c:v>
                </c:pt>
                <c:pt idx="3">
                  <c:v>12</c:v>
                </c:pt>
                <c:pt idx="4">
                  <c:v>10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53-4FB8-B593-33D5255605E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83445663"/>
        <c:axId val="711214623"/>
      </c:barChart>
      <c:catAx>
        <c:axId val="783445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214623"/>
        <c:crosses val="autoZero"/>
        <c:auto val="1"/>
        <c:lblAlgn val="ctr"/>
        <c:lblOffset val="100"/>
        <c:noMultiLvlLbl val="0"/>
      </c:catAx>
      <c:valAx>
        <c:axId val="7112146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3445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6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7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1737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72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97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2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9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6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7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1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3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5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3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9077-1F13-4707-957A-C7373207963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3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8669077-1F13-4707-957A-C7373207963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DF68-1810-4D7C-8F9D-13207163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06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04D5-1EB9-FF52-2976-0437CA336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Twitter Clone </a:t>
            </a:r>
            <a:br>
              <a:rPr lang="en-US"/>
            </a:br>
            <a:r>
              <a:rPr lang="en-US"/>
              <a:t>Pre-Review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EF498-F254-77B5-029B-864A8115D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Fri, Mar 10, 2023</a:t>
            </a:r>
          </a:p>
        </p:txBody>
      </p:sp>
    </p:spTree>
    <p:extLst>
      <p:ext uri="{BB962C8B-B14F-4D97-AF65-F5344CB8AC3E}">
        <p14:creationId xmlns:p14="http://schemas.microsoft.com/office/powerpoint/2010/main" val="1575584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0B3D-14DC-30AD-D0C0-376FA41A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Deliverables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324057-C464-09C9-E48A-5CB34B934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933171"/>
              </p:ext>
            </p:extLst>
          </p:nvPr>
        </p:nvGraphicFramePr>
        <p:xfrm>
          <a:off x="678655" y="1640057"/>
          <a:ext cx="10834688" cy="4729043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2581781">
                  <a:extLst>
                    <a:ext uri="{9D8B030D-6E8A-4147-A177-3AD203B41FA5}">
                      <a16:colId xmlns:a16="http://schemas.microsoft.com/office/drawing/2014/main" val="4244491200"/>
                    </a:ext>
                  </a:extLst>
                </a:gridCol>
                <a:gridCol w="1228437">
                  <a:extLst>
                    <a:ext uri="{9D8B030D-6E8A-4147-A177-3AD203B41FA5}">
                      <a16:colId xmlns:a16="http://schemas.microsoft.com/office/drawing/2014/main" val="3160521941"/>
                    </a:ext>
                  </a:extLst>
                </a:gridCol>
                <a:gridCol w="7024470">
                  <a:extLst>
                    <a:ext uri="{9D8B030D-6E8A-4147-A177-3AD203B41FA5}">
                      <a16:colId xmlns:a16="http://schemas.microsoft.com/office/drawing/2014/main" val="3203711551"/>
                    </a:ext>
                  </a:extLst>
                </a:gridCol>
              </a:tblGrid>
              <a:tr h="52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Milestone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Due Date</a:t>
                      </a: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Key Deliverables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2433302148"/>
                  </a:ext>
                </a:extLst>
              </a:tr>
              <a:tr h="51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Completion of Sprint 1: Project Setup and User Authentication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 17</a:t>
                      </a: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Frontend setup with Node.js and React, Backend setup with Ruby and Rails, User authentication functionality with Devise, Basic UI layout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/>
                </a:tc>
                <a:extLst>
                  <a:ext uri="{0D108BD9-81ED-4DB2-BD59-A6C34878D82A}">
                    <a16:rowId xmlns:a16="http://schemas.microsoft.com/office/drawing/2014/main" val="1138407001"/>
                  </a:ext>
                </a:extLst>
              </a:tr>
              <a:tr h="51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Completion of Sprint 2: Tweet Management and User Interface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 24</a:t>
                      </a: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Tweet model creation, CRUD functionality for tweets, User interface for creating and viewing tweets, Integration of Devise for user authentication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/>
                </a:tc>
                <a:extLst>
                  <a:ext uri="{0D108BD9-81ED-4DB2-BD59-A6C34878D82A}">
                    <a16:rowId xmlns:a16="http://schemas.microsoft.com/office/drawing/2014/main" val="737969561"/>
                  </a:ext>
                </a:extLst>
              </a:tr>
              <a:tr h="7637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Completion of Sprint 3: Follow Management and Controller Actions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 31</a:t>
                      </a: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Follow model creation, Follow/unfollow functionality, User interface for following/unfollowing users, Controller actions for tweets and follows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/>
                </a:tc>
                <a:extLst>
                  <a:ext uri="{0D108BD9-81ED-4DB2-BD59-A6C34878D82A}">
                    <a16:rowId xmlns:a16="http://schemas.microsoft.com/office/drawing/2014/main" val="476847143"/>
                  </a:ext>
                </a:extLst>
              </a:tr>
              <a:tr h="51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Completion of Sprint 4: Real-Time Updates and Hashtag Search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Apr 7</a:t>
                      </a: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Setup of ActionCable for real-time updates, Real-time updates for tweets, Hashtag model creation, Hashtag search functionality, User interface for searching hashtags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/>
                </a:tc>
                <a:extLst>
                  <a:ext uri="{0D108BD9-81ED-4DB2-BD59-A6C34878D82A}">
                    <a16:rowId xmlns:a16="http://schemas.microsoft.com/office/drawing/2014/main" val="2383613639"/>
                  </a:ext>
                </a:extLst>
              </a:tr>
              <a:tr h="51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Completion of Sprint 5: Tweet Likes and Code Refactoring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Apr 14</a:t>
                      </a: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Like model creation, Tweet liking functionality, Code refactoring for readability and maintainability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/>
                </a:tc>
                <a:extLst>
                  <a:ext uri="{0D108BD9-81ED-4DB2-BD59-A6C34878D82A}">
                    <a16:rowId xmlns:a16="http://schemas.microsoft.com/office/drawing/2014/main" val="2157292734"/>
                  </a:ext>
                </a:extLst>
              </a:tr>
              <a:tr h="51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Completion of Sprint 6: Testing and Bug Fixing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Apr 21</a:t>
                      </a: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Creation and execution of test cases, Resolution of any issues found during testing, Final testing and bug fixing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/>
                </a:tc>
                <a:extLst>
                  <a:ext uri="{0D108BD9-81ED-4DB2-BD59-A6C34878D82A}">
                    <a16:rowId xmlns:a16="http://schemas.microsoft.com/office/drawing/2014/main" val="2784300804"/>
                  </a:ext>
                </a:extLst>
              </a:tr>
              <a:tr h="51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Completion of final testing and bug fixing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Apr 28</a:t>
                      </a: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Final review of code and functionality, Resolution of any final issues or bugs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/>
                </a:tc>
                <a:extLst>
                  <a:ext uri="{0D108BD9-81ED-4DB2-BD59-A6C34878D82A}">
                    <a16:rowId xmlns:a16="http://schemas.microsoft.com/office/drawing/2014/main" val="3934969209"/>
                  </a:ext>
                </a:extLst>
              </a:tr>
              <a:tr h="2595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Project launch and deployment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 5</a:t>
                      </a: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Deployment of Twitter Clone to production environment, Final user acceptance testing and sign-off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46" marR="5346" marT="5346" marB="0"/>
                </a:tc>
                <a:extLst>
                  <a:ext uri="{0D108BD9-81ED-4DB2-BD59-A6C34878D82A}">
                    <a16:rowId xmlns:a16="http://schemas.microsoft.com/office/drawing/2014/main" val="928447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226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7F68-E7E4-2C63-E28D-6B2F568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Frontend Actions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194022-54DE-E9C4-1C40-035472FCF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6111" y="2052638"/>
          <a:ext cx="10465236" cy="4352640"/>
        </p:xfrm>
        <a:graphic>
          <a:graphicData uri="http://schemas.openxmlformats.org/drawingml/2006/table">
            <a:tbl>
              <a:tblPr/>
              <a:tblGrid>
                <a:gridCol w="1118034">
                  <a:extLst>
                    <a:ext uri="{9D8B030D-6E8A-4147-A177-3AD203B41FA5}">
                      <a16:colId xmlns:a16="http://schemas.microsoft.com/office/drawing/2014/main" val="1525151362"/>
                    </a:ext>
                  </a:extLst>
                </a:gridCol>
                <a:gridCol w="6668655">
                  <a:extLst>
                    <a:ext uri="{9D8B030D-6E8A-4147-A177-3AD203B41FA5}">
                      <a16:colId xmlns:a16="http://schemas.microsoft.com/office/drawing/2014/main" val="507552366"/>
                    </a:ext>
                  </a:extLst>
                </a:gridCol>
                <a:gridCol w="2678547">
                  <a:extLst>
                    <a:ext uri="{9D8B030D-6E8A-4147-A177-3AD203B41FA5}">
                      <a16:colId xmlns:a16="http://schemas.microsoft.com/office/drawing/2014/main" val="2285603400"/>
                    </a:ext>
                  </a:extLst>
                </a:gridCol>
              </a:tblGrid>
              <a:tr h="435264"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Sprint</a:t>
                      </a:r>
                    </a:p>
                  </a:txBody>
                  <a:tcPr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Action</a:t>
                      </a:r>
                    </a:p>
                  </a:txBody>
                  <a:tcPr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>
                          <a:effectLst/>
                        </a:rPr>
                        <a:t>Estimated Hours</a:t>
                      </a:r>
                    </a:p>
                  </a:txBody>
                  <a:tcPr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31253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Project structure setup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71387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Login and registration pages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266991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Homepage layout implementation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699710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Tweet functionality implementation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663118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Follow functionality implementation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14352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Real-time updates implementation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813515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Hashtag search implementation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790996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Like functionality implementation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989821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UI/UX testing and debugging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254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611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7F68-E7E4-2C63-E28D-6B2F568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Backend Actions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194022-54DE-E9C4-1C40-035472FCF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290715"/>
              </p:ext>
            </p:extLst>
          </p:nvPr>
        </p:nvGraphicFramePr>
        <p:xfrm>
          <a:off x="646111" y="2052638"/>
          <a:ext cx="10465236" cy="4352640"/>
        </p:xfrm>
        <a:graphic>
          <a:graphicData uri="http://schemas.openxmlformats.org/drawingml/2006/table">
            <a:tbl>
              <a:tblPr/>
              <a:tblGrid>
                <a:gridCol w="1118034">
                  <a:extLst>
                    <a:ext uri="{9D8B030D-6E8A-4147-A177-3AD203B41FA5}">
                      <a16:colId xmlns:a16="http://schemas.microsoft.com/office/drawing/2014/main" val="1525151362"/>
                    </a:ext>
                  </a:extLst>
                </a:gridCol>
                <a:gridCol w="6668655">
                  <a:extLst>
                    <a:ext uri="{9D8B030D-6E8A-4147-A177-3AD203B41FA5}">
                      <a16:colId xmlns:a16="http://schemas.microsoft.com/office/drawing/2014/main" val="507552366"/>
                    </a:ext>
                  </a:extLst>
                </a:gridCol>
                <a:gridCol w="2678547">
                  <a:extLst>
                    <a:ext uri="{9D8B030D-6E8A-4147-A177-3AD203B41FA5}">
                      <a16:colId xmlns:a16="http://schemas.microsoft.com/office/drawing/2014/main" val="2285603400"/>
                    </a:ext>
                  </a:extLst>
                </a:gridCol>
              </a:tblGrid>
              <a:tr h="435264">
                <a:tc>
                  <a:txBody>
                    <a:bodyPr/>
                    <a:lstStyle/>
                    <a:p>
                      <a:pPr algn="ctr" fontAlgn="b"/>
                      <a:r>
                        <a:rPr lang="en-US" b="1">
                          <a:effectLst/>
                        </a:rPr>
                        <a:t>Sprint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>
                          <a:effectLst/>
                        </a:rPr>
                        <a:t>Action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>
                          <a:effectLst/>
                        </a:rPr>
                        <a:t>Estimated Hours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31253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Project structure setup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71387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Database schema creation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266991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User authentication implementation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699710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Tweet functionality implementation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663118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Follow functionality implementation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14352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Real-time updates implementation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813515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Hashtag search implementation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790996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Like functionality implementation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989821"/>
                  </a:ext>
                </a:extLst>
              </a:tr>
              <a:tr h="435264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Code testing and debugging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254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15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9F1C-A3F4-8BD2-41C1-6A1A6D7B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5718"/>
          </a:xfrm>
        </p:spPr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27EA-9487-157A-25B6-016DEF727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0" y="1362165"/>
            <a:ext cx="5309035" cy="2383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>
                <a:solidFill>
                  <a:srgbClr val="D1D5DB"/>
                </a:solidFill>
                <a:effectLst/>
                <a:latin typeface="Söhne"/>
              </a:rPr>
              <a:t>The Twitter Clone project aims to create a social media platform with tweet, follow, and hashtag search functionality, as well as real-time updates and like functionality.</a:t>
            </a:r>
            <a:endParaRPr lang="en-US" sz="240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CBCE527-5488-4B19-4554-2F2705AC497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9257170"/>
              </p:ext>
            </p:extLst>
          </p:nvPr>
        </p:nvGraphicFramePr>
        <p:xfrm>
          <a:off x="6236853" y="1383046"/>
          <a:ext cx="5715002" cy="2373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1CFFC79-DCE9-A040-FD95-6BB7952B4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04217"/>
              </p:ext>
            </p:extLst>
          </p:nvPr>
        </p:nvGraphicFramePr>
        <p:xfrm>
          <a:off x="646111" y="4021861"/>
          <a:ext cx="5309035" cy="238342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3861234">
                  <a:extLst>
                    <a:ext uri="{9D8B030D-6E8A-4147-A177-3AD203B41FA5}">
                      <a16:colId xmlns:a16="http://schemas.microsoft.com/office/drawing/2014/main" val="198901590"/>
                    </a:ext>
                  </a:extLst>
                </a:gridCol>
                <a:gridCol w="1447801">
                  <a:extLst>
                    <a:ext uri="{9D8B030D-6E8A-4147-A177-3AD203B41FA5}">
                      <a16:colId xmlns:a16="http://schemas.microsoft.com/office/drawing/2014/main" val="3514839227"/>
                    </a:ext>
                  </a:extLst>
                </a:gridCol>
              </a:tblGrid>
              <a:tr h="264825">
                <a:tc>
                  <a:txBody>
                    <a:bodyPr/>
                    <a:lstStyle/>
                    <a:p>
                      <a:pPr fontAlgn="b"/>
                      <a:r>
                        <a:rPr lang="en-US" sz="1100" b="1">
                          <a:effectLst/>
                        </a:rPr>
                        <a:t>Milestone Description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>
                          <a:effectLst/>
                        </a:rPr>
                        <a:t>Due Date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93216416"/>
                  </a:ext>
                </a:extLst>
              </a:tr>
              <a:tr h="264825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Completion of Sprint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Mar 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677616"/>
                  </a:ext>
                </a:extLst>
              </a:tr>
              <a:tr h="264825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Completion of Sprint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Mar 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783189"/>
                  </a:ext>
                </a:extLst>
              </a:tr>
              <a:tr h="264825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Completion of Sprint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Mar 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828427"/>
                  </a:ext>
                </a:extLst>
              </a:tr>
              <a:tr h="264825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Completion of Sprint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Apr 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11077"/>
                  </a:ext>
                </a:extLst>
              </a:tr>
              <a:tr h="264825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Completion of Sprint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Apr 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515618"/>
                  </a:ext>
                </a:extLst>
              </a:tr>
              <a:tr h="264825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Completion of Sprint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Apr 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711528"/>
                  </a:ext>
                </a:extLst>
              </a:tr>
              <a:tr h="264825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Completion of final testing and bug fixing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Apr 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059769"/>
                  </a:ext>
                </a:extLst>
              </a:tr>
              <a:tr h="264825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Project launch and deployment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May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9949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7E695DF-49F7-000B-FBF7-2526F9B10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84350"/>
              </p:ext>
            </p:extLst>
          </p:nvPr>
        </p:nvGraphicFramePr>
        <p:xfrm>
          <a:off x="6236853" y="4031536"/>
          <a:ext cx="5715000" cy="237374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346202">
                  <a:extLst>
                    <a:ext uri="{9D8B030D-6E8A-4147-A177-3AD203B41FA5}">
                      <a16:colId xmlns:a16="http://schemas.microsoft.com/office/drawing/2014/main" val="1438161104"/>
                    </a:ext>
                  </a:extLst>
                </a:gridCol>
                <a:gridCol w="877454">
                  <a:extLst>
                    <a:ext uri="{9D8B030D-6E8A-4147-A177-3AD203B41FA5}">
                      <a16:colId xmlns:a16="http://schemas.microsoft.com/office/drawing/2014/main" val="2669022426"/>
                    </a:ext>
                  </a:extLst>
                </a:gridCol>
                <a:gridCol w="3491344">
                  <a:extLst>
                    <a:ext uri="{9D8B030D-6E8A-4147-A177-3AD203B41FA5}">
                      <a16:colId xmlns:a16="http://schemas.microsoft.com/office/drawing/2014/main" val="3658459887"/>
                    </a:ext>
                  </a:extLst>
                </a:gridCol>
              </a:tblGrid>
              <a:tr h="535697">
                <a:tc>
                  <a:txBody>
                    <a:bodyPr/>
                    <a:lstStyle/>
                    <a:p>
                      <a:pPr fontAlgn="b"/>
                      <a:r>
                        <a:rPr lang="en-US" sz="1100" b="1">
                          <a:effectLst/>
                        </a:rPr>
                        <a:t>Team Member</a:t>
                      </a:r>
                    </a:p>
                  </a:txBody>
                  <a:tcPr marL="55943" marR="55943" marT="27972" marB="27972" anchor="ctr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 b="1">
                          <a:effectLst/>
                        </a:rPr>
                        <a:t>Role</a:t>
                      </a:r>
                    </a:p>
                  </a:txBody>
                  <a:tcPr marL="55943" marR="55943" marT="27972" marB="27972" anchor="ctr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 b="1">
                          <a:effectLst/>
                        </a:rPr>
                        <a:t>High-Level Responsibilities</a:t>
                      </a:r>
                    </a:p>
                  </a:txBody>
                  <a:tcPr marL="55943" marR="55943" marT="27972" marB="27972" anchor="ctr"/>
                </a:tc>
                <a:extLst>
                  <a:ext uri="{0D108BD9-81ED-4DB2-BD59-A6C34878D82A}">
                    <a16:rowId xmlns:a16="http://schemas.microsoft.com/office/drawing/2014/main" val="432891651"/>
                  </a:ext>
                </a:extLst>
              </a:tr>
              <a:tr h="919025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ChatGPT (Project Manager)</a:t>
                      </a:r>
                    </a:p>
                  </a:txBody>
                  <a:tcPr marL="55943" marR="55943" marT="27972" marB="2797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Project Manager</a:t>
                      </a:r>
                    </a:p>
                  </a:txBody>
                  <a:tcPr marL="55943" marR="55943" marT="27972" marB="2797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Overall project management, task delegation, stakeholder communication, timeline management, risk assessment and mitigation</a:t>
                      </a:r>
                    </a:p>
                  </a:txBody>
                  <a:tcPr marL="55943" marR="55943" marT="27972" marB="27972" anchor="ctr"/>
                </a:tc>
                <a:extLst>
                  <a:ext uri="{0D108BD9-81ED-4DB2-BD59-A6C34878D82A}">
                    <a16:rowId xmlns:a16="http://schemas.microsoft.com/office/drawing/2014/main" val="476753720"/>
                  </a:ext>
                </a:extLst>
              </a:tr>
              <a:tr h="919025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Matt Burns</a:t>
                      </a:r>
                    </a:p>
                  </a:txBody>
                  <a:tcPr marL="55943" marR="55943" marT="27972" marB="2797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Full Stack Developer</a:t>
                      </a:r>
                    </a:p>
                  </a:txBody>
                  <a:tcPr marL="55943" marR="55943" marT="27972" marB="2797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Frontend and backend development, database design and management, code testing and debugging, feature implementation, adherence to project timelines and milestones</a:t>
                      </a:r>
                    </a:p>
                  </a:txBody>
                  <a:tcPr marL="55943" marR="55943" marT="27972" marB="27972" anchor="ctr"/>
                </a:tc>
                <a:extLst>
                  <a:ext uri="{0D108BD9-81ED-4DB2-BD59-A6C34878D82A}">
                    <a16:rowId xmlns:a16="http://schemas.microsoft.com/office/drawing/2014/main" val="2271749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37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D790-84EF-7FF3-3A9C-0EF3A6BF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Risks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7917CDF-BA6A-D3F3-3A23-B4C9103F7C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248533"/>
              </p:ext>
            </p:extLst>
          </p:nvPr>
        </p:nvGraphicFramePr>
        <p:xfrm>
          <a:off x="646111" y="1560117"/>
          <a:ext cx="10861964" cy="45838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3310">
                  <a:extLst>
                    <a:ext uri="{9D8B030D-6E8A-4147-A177-3AD203B41FA5}">
                      <a16:colId xmlns:a16="http://schemas.microsoft.com/office/drawing/2014/main" val="680200926"/>
                    </a:ext>
                  </a:extLst>
                </a:gridCol>
                <a:gridCol w="3057670">
                  <a:extLst>
                    <a:ext uri="{9D8B030D-6E8A-4147-A177-3AD203B41FA5}">
                      <a16:colId xmlns:a16="http://schemas.microsoft.com/office/drawing/2014/main" val="2478481466"/>
                    </a:ext>
                  </a:extLst>
                </a:gridCol>
                <a:gridCol w="1209530">
                  <a:extLst>
                    <a:ext uri="{9D8B030D-6E8A-4147-A177-3AD203B41FA5}">
                      <a16:colId xmlns:a16="http://schemas.microsoft.com/office/drawing/2014/main" val="1625613975"/>
                    </a:ext>
                  </a:extLst>
                </a:gridCol>
                <a:gridCol w="4941454">
                  <a:extLst>
                    <a:ext uri="{9D8B030D-6E8A-4147-A177-3AD203B41FA5}">
                      <a16:colId xmlns:a16="http://schemas.microsoft.com/office/drawing/2014/main" val="576525196"/>
                    </a:ext>
                  </a:extLst>
                </a:gridCol>
              </a:tblGrid>
              <a:tr h="462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Risk</a:t>
                      </a:r>
                    </a:p>
                  </a:txBody>
                  <a:tcPr marL="18648" marR="18648" marT="9324" marB="932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Risk Description</a:t>
                      </a:r>
                    </a:p>
                  </a:txBody>
                  <a:tcPr marL="18648" marR="18648" marT="9324" marB="932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Risk Level</a:t>
                      </a:r>
                    </a:p>
                  </a:txBody>
                  <a:tcPr marL="18648" marR="18648" marT="9324" marB="932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Mitigation</a:t>
                      </a:r>
                    </a:p>
                  </a:txBody>
                  <a:tcPr marL="18648" marR="18648" marT="9324" marB="9324" anchor="ctr"/>
                </a:tc>
                <a:extLst>
                  <a:ext uri="{0D108BD9-81ED-4DB2-BD59-A6C34878D82A}">
                    <a16:rowId xmlns:a16="http://schemas.microsoft.com/office/drawing/2014/main" val="3250437582"/>
                  </a:ext>
                </a:extLst>
              </a:tr>
              <a:tr h="689970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Technical risks</a:t>
                      </a:r>
                    </a:p>
                  </a:txBody>
                  <a:tcPr marL="18648" marR="18648" marT="9324" marB="932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Potential technical issues or difficulties in implementing required features.</a:t>
                      </a:r>
                    </a:p>
                  </a:txBody>
                  <a:tcPr marL="18648" marR="18648" marT="9324" marB="932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Medium</a:t>
                      </a:r>
                    </a:p>
                  </a:txBody>
                  <a:tcPr marL="18648" marR="18648" marT="9324" marB="9324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Conduct thorough research and planning, collaborate with technical experts, conduct frequent testing to identify and resolve technical issues early in the development process.</a:t>
                      </a:r>
                    </a:p>
                  </a:txBody>
                  <a:tcPr marL="18648" marR="18648" marT="9324" marB="9324" anchor="ctr"/>
                </a:tc>
                <a:extLst>
                  <a:ext uri="{0D108BD9-81ED-4DB2-BD59-A6C34878D82A}">
                    <a16:rowId xmlns:a16="http://schemas.microsoft.com/office/drawing/2014/main" val="1416909945"/>
                  </a:ext>
                </a:extLst>
              </a:tr>
              <a:tr h="745913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Schedule risks</a:t>
                      </a:r>
                    </a:p>
                  </a:txBody>
                  <a:tcPr marL="18648" marR="18648" marT="9324" marB="932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Potential delays or challenges that may impact the project schedule.</a:t>
                      </a:r>
                    </a:p>
                  </a:txBody>
                  <a:tcPr marL="18648" marR="18648" marT="9324" marB="932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</a:p>
                  </a:txBody>
                  <a:tcPr marL="18648" marR="18648" marT="9324" marB="9324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Implement a flexible schedule with built-in contingencies, regularly review progress against the project plan, communicate any potential delays or challenges to stakeholders as soon as possible.</a:t>
                      </a:r>
                    </a:p>
                  </a:txBody>
                  <a:tcPr marL="18648" marR="18648" marT="9324" marB="9324" anchor="ctr"/>
                </a:tc>
                <a:extLst>
                  <a:ext uri="{0D108BD9-81ED-4DB2-BD59-A6C34878D82A}">
                    <a16:rowId xmlns:a16="http://schemas.microsoft.com/office/drawing/2014/main" val="2244023226"/>
                  </a:ext>
                </a:extLst>
              </a:tr>
              <a:tr h="857800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Resource risks</a:t>
                      </a:r>
                    </a:p>
                  </a:txBody>
                  <a:tcPr marL="18648" marR="18648" marT="9324" marB="932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Potential resource constraints such as lack of personnel, equipment, or funding.</a:t>
                      </a:r>
                    </a:p>
                  </a:txBody>
                  <a:tcPr marL="18648" marR="18648" marT="9324" marB="932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Medium</a:t>
                      </a:r>
                    </a:p>
                  </a:txBody>
                  <a:tcPr marL="18648" marR="18648" marT="9324" marB="9324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Conduct regular resource assessments, communicate resource needs to stakeholders, explore alternative resources if needed, prioritize critical tasks to ensure that available resources are used effectively.</a:t>
                      </a:r>
                    </a:p>
                  </a:txBody>
                  <a:tcPr marL="18648" marR="18648" marT="9324" marB="9324" anchor="ctr"/>
                </a:tc>
                <a:extLst>
                  <a:ext uri="{0D108BD9-81ED-4DB2-BD59-A6C34878D82A}">
                    <a16:rowId xmlns:a16="http://schemas.microsoft.com/office/drawing/2014/main" val="1216232152"/>
                  </a:ext>
                </a:extLst>
              </a:tr>
              <a:tr h="801857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Security risks</a:t>
                      </a:r>
                    </a:p>
                  </a:txBody>
                  <a:tcPr marL="18648" marR="18648" marT="9324" marB="932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Potential vulnerabilities to security breaches or attacks.</a:t>
                      </a:r>
                    </a:p>
                  </a:txBody>
                  <a:tcPr marL="18648" marR="18648" marT="9324" marB="932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</a:p>
                  </a:txBody>
                  <a:tcPr marL="18648" marR="18648" marT="9324" marB="9324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Follow established security best practices, use secure authentication methods, implement encryption, conduct regular security audits, use reputable third-party libraries or services as needed.</a:t>
                      </a:r>
                    </a:p>
                  </a:txBody>
                  <a:tcPr marL="18648" marR="18648" marT="9324" marB="9324" anchor="ctr"/>
                </a:tc>
                <a:extLst>
                  <a:ext uri="{0D108BD9-81ED-4DB2-BD59-A6C34878D82A}">
                    <a16:rowId xmlns:a16="http://schemas.microsoft.com/office/drawing/2014/main" val="3706986744"/>
                  </a:ext>
                </a:extLst>
              </a:tr>
              <a:tr h="1025631"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User adoption risks</a:t>
                      </a:r>
                    </a:p>
                  </a:txBody>
                  <a:tcPr marL="18648" marR="18648" marT="9324" marB="932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Potential failure to gain significant user adoption due to competition or lack of interest.</a:t>
                      </a:r>
                    </a:p>
                  </a:txBody>
                  <a:tcPr marL="18648" marR="18648" marT="9324" marB="932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>
                          <a:effectLst/>
                        </a:rPr>
                        <a:t>Low</a:t>
                      </a:r>
                    </a:p>
                  </a:txBody>
                  <a:tcPr marL="18648" marR="18648" marT="9324" marB="9324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>
                          <a:effectLst/>
                        </a:rPr>
                        <a:t>Conduct market research to identify user needs and preferences, implement user-friendly features, conduct user testing to identify and address usability issues, engage in marketing and outreach activities to increase visibility and interest in the platform.</a:t>
                      </a:r>
                    </a:p>
                  </a:txBody>
                  <a:tcPr marL="18648" marR="18648" marT="9324" marB="9324" anchor="ctr"/>
                </a:tc>
                <a:extLst>
                  <a:ext uri="{0D108BD9-81ED-4DB2-BD59-A6C34878D82A}">
                    <a16:rowId xmlns:a16="http://schemas.microsoft.com/office/drawing/2014/main" val="3683379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58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CE70-416E-949B-C2B4-473BDAF9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Frontend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7ED06-BD95-205B-B1AD-CF370FFB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Build a user interface that is intuitive, user-friendly, and visually appealing</a:t>
            </a:r>
          </a:p>
          <a:p>
            <a:r>
              <a:rPr lang="en-US"/>
              <a:t>Primary frontend language: TypeScript with React, with HTML, CSS, and JavaScript as supporting languages</a:t>
            </a:r>
          </a:p>
          <a:p>
            <a:r>
              <a:rPr lang="en-US"/>
              <a:t>Divided into six sprints, with each sprint focusing on specific features and functionality</a:t>
            </a:r>
          </a:p>
          <a:p>
            <a:r>
              <a:rPr lang="en-US"/>
              <a:t>First sprint: Setting up project structure, creating login and registration pages, and implementing basic homepage layout</a:t>
            </a:r>
          </a:p>
          <a:p>
            <a:r>
              <a:rPr lang="en-US"/>
              <a:t>Subsequent sprints: Implementing tweet and follow functionality, real-time updates, hashtag search, and like functionality</a:t>
            </a:r>
          </a:p>
          <a:p>
            <a:r>
              <a:rPr lang="en-US"/>
              <a:t>Work closely with backend team to ensure proper integration and data fetching/display</a:t>
            </a:r>
          </a:p>
          <a:p>
            <a:r>
              <a:rPr lang="en-US"/>
              <a:t>Code testing and debugging to ensure seamless, error-free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80009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CE70-416E-949B-C2B4-473BDAF9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Backend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7ED06-BD95-205B-B1AD-CF370FFB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Building a Ruby on Rails backend that is robust, scalable, and secure</a:t>
            </a:r>
          </a:p>
          <a:p>
            <a:r>
              <a:rPr lang="en-US"/>
              <a:t>Primary backend language used will be Ruby, with Rails as the supporting framework</a:t>
            </a:r>
          </a:p>
          <a:p>
            <a:r>
              <a:rPr lang="en-US"/>
              <a:t>Divided into six sprints, each focusing on specific features and functionality</a:t>
            </a:r>
          </a:p>
          <a:p>
            <a:r>
              <a:rPr lang="en-US"/>
              <a:t>First sprint will focus on setting up the project structure, creating the initial database schema, and implementing the basic user authentication system</a:t>
            </a:r>
          </a:p>
          <a:p>
            <a:r>
              <a:rPr lang="en-US"/>
              <a:t>Subsequent sprints will focus on implementing additional functionality such as tweet and follow functionality, real-time updates, hashtag search, and like functionality</a:t>
            </a:r>
          </a:p>
          <a:p>
            <a:r>
              <a:rPr lang="en-US"/>
              <a:t>Backend team will work closely with the frontend team to ensure proper integration and data storage</a:t>
            </a:r>
          </a:p>
          <a:p>
            <a:r>
              <a:rPr lang="en-US"/>
              <a:t>Code testing and debugging will be an important part of the backend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137470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757E-2222-CCD4-4924-CAAA31C0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Resources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723B893-6F4F-6E40-F7CA-28DE80F01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242107"/>
              </p:ext>
            </p:extLst>
          </p:nvPr>
        </p:nvGraphicFramePr>
        <p:xfrm>
          <a:off x="646112" y="1579418"/>
          <a:ext cx="10640724" cy="4668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A25F40C-BA5A-4CDE-0885-409A8F25739D}"/>
              </a:ext>
            </a:extLst>
          </p:cNvPr>
          <p:cNvSpPr txBox="1"/>
          <p:nvPr/>
        </p:nvSpPr>
        <p:spPr>
          <a:xfrm>
            <a:off x="1293090" y="1962804"/>
            <a:ext cx="67425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/>
              <a:t>48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A0253C-5C49-84C5-F905-08A320D74D7D}"/>
              </a:ext>
            </a:extLst>
          </p:cNvPr>
          <p:cNvSpPr txBox="1"/>
          <p:nvPr/>
        </p:nvSpPr>
        <p:spPr>
          <a:xfrm>
            <a:off x="3029527" y="2258368"/>
            <a:ext cx="67425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/>
              <a:t>44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18A7FD-5503-13DA-F588-F481AF014F88}"/>
              </a:ext>
            </a:extLst>
          </p:cNvPr>
          <p:cNvSpPr txBox="1"/>
          <p:nvPr/>
        </p:nvSpPr>
        <p:spPr>
          <a:xfrm>
            <a:off x="4757345" y="3299766"/>
            <a:ext cx="67425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/>
              <a:t>28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6D2FEC-9506-AF20-56CA-9F1A28967DC8}"/>
              </a:ext>
            </a:extLst>
          </p:cNvPr>
          <p:cNvSpPr txBox="1"/>
          <p:nvPr/>
        </p:nvSpPr>
        <p:spPr>
          <a:xfrm>
            <a:off x="6487928" y="3561450"/>
            <a:ext cx="67425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/>
              <a:t>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D048F3-EF86-E924-6BDD-2F2EEF0A7E5C}"/>
              </a:ext>
            </a:extLst>
          </p:cNvPr>
          <p:cNvSpPr txBox="1"/>
          <p:nvPr/>
        </p:nvSpPr>
        <p:spPr>
          <a:xfrm>
            <a:off x="8213127" y="3792282"/>
            <a:ext cx="67425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/>
              <a:t>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BEFC95-1170-EA53-AE8B-6F41BABB786E}"/>
              </a:ext>
            </a:extLst>
          </p:cNvPr>
          <p:cNvSpPr txBox="1"/>
          <p:nvPr/>
        </p:nvSpPr>
        <p:spPr>
          <a:xfrm>
            <a:off x="9938326" y="4069294"/>
            <a:ext cx="67425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24877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CB37-B41E-7070-C71A-4A3A4B0A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Sprint Tasks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58E4B5-DD4E-F74B-28D6-42F867DD5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204542"/>
              </p:ext>
            </p:extLst>
          </p:nvPr>
        </p:nvGraphicFramePr>
        <p:xfrm>
          <a:off x="646109" y="1853247"/>
          <a:ext cx="10714617" cy="4299952"/>
        </p:xfrm>
        <a:graphic>
          <a:graphicData uri="http://schemas.openxmlformats.org/drawingml/2006/table">
            <a:tbl>
              <a:tblPr firstRow="1" lastRow="1">
                <a:tableStyleId>{93296810-A885-4BE3-A3E7-6D5BEEA58F35}</a:tableStyleId>
              </a:tblPr>
              <a:tblGrid>
                <a:gridCol w="2190721">
                  <a:extLst>
                    <a:ext uri="{9D8B030D-6E8A-4147-A177-3AD203B41FA5}">
                      <a16:colId xmlns:a16="http://schemas.microsoft.com/office/drawing/2014/main" val="3843591965"/>
                    </a:ext>
                  </a:extLst>
                </a:gridCol>
                <a:gridCol w="2132334">
                  <a:extLst>
                    <a:ext uri="{9D8B030D-6E8A-4147-A177-3AD203B41FA5}">
                      <a16:colId xmlns:a16="http://schemas.microsoft.com/office/drawing/2014/main" val="571724973"/>
                    </a:ext>
                  </a:extLst>
                </a:gridCol>
                <a:gridCol w="4424218">
                  <a:extLst>
                    <a:ext uri="{9D8B030D-6E8A-4147-A177-3AD203B41FA5}">
                      <a16:colId xmlns:a16="http://schemas.microsoft.com/office/drawing/2014/main" val="1491151486"/>
                    </a:ext>
                  </a:extLst>
                </a:gridCol>
                <a:gridCol w="1967344">
                  <a:extLst>
                    <a:ext uri="{9D8B030D-6E8A-4147-A177-3AD203B41FA5}">
                      <a16:colId xmlns:a16="http://schemas.microsoft.com/office/drawing/2014/main" val="3285964196"/>
                    </a:ext>
                  </a:extLst>
                </a:gridCol>
              </a:tblGrid>
              <a:tr h="537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Sub-Action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Estimated Hours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7800455"/>
                  </a:ext>
                </a:extLst>
              </a:tr>
              <a:tr h="53749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Frontend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Frontend Setup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Install Node.js and React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0466641"/>
                  </a:ext>
                </a:extLst>
              </a:tr>
              <a:tr h="537494"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Setup React project with ESBuild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6583191"/>
                  </a:ext>
                </a:extLst>
              </a:tr>
              <a:tr h="537494"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Frontend UI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Create basic UI layout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4611760"/>
                  </a:ext>
                </a:extLst>
              </a:tr>
              <a:tr h="53749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Backend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Backend Setup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Install Ruby and Rails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4583479"/>
                  </a:ext>
                </a:extLst>
              </a:tr>
              <a:tr h="537494"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Setup Rails project with ESBuild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615463"/>
                  </a:ext>
                </a:extLst>
              </a:tr>
              <a:tr h="537494"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User Authentication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Setup Devise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417937"/>
                  </a:ext>
                </a:extLst>
              </a:tr>
              <a:tr h="537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9695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93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0DF1-28FD-B98E-70AF-2938237B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6AF53-40DB-2A38-16B6-115548D96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0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85504A4A-A0D0-81C6-73DE-E089A671A6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458" y="640081"/>
            <a:ext cx="3291844" cy="3291844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22A25-D521-F4CF-250C-4A00017D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225466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</TotalTime>
  <Words>1040</Words>
  <Application>Microsoft Office PowerPoint</Application>
  <PresentationFormat>Widescreen</PresentationFormat>
  <Paragraphs>196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Söhne</vt:lpstr>
      <vt:lpstr>Wingdings 3</vt:lpstr>
      <vt:lpstr>Ion</vt:lpstr>
      <vt:lpstr>Twitter Clone  Pre-Review</vt:lpstr>
      <vt:lpstr>Project Overview</vt:lpstr>
      <vt:lpstr>Project Risks</vt:lpstr>
      <vt:lpstr>Frontend Work</vt:lpstr>
      <vt:lpstr>Backend Work</vt:lpstr>
      <vt:lpstr>Project Resources</vt:lpstr>
      <vt:lpstr>First Sprint Tasks</vt:lpstr>
      <vt:lpstr>Q&amp;A</vt:lpstr>
      <vt:lpstr>Appendix</vt:lpstr>
      <vt:lpstr>Key Deliverables</vt:lpstr>
      <vt:lpstr>Frontend Actions</vt:lpstr>
      <vt:lpstr>Backend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Clone  Pre-Review</dc:title>
  <dc:creator>Matt Burns</dc:creator>
  <cp:lastModifiedBy>Matt Burns</cp:lastModifiedBy>
  <cp:revision>1</cp:revision>
  <dcterms:created xsi:type="dcterms:W3CDTF">2023-03-16T16:49:33Z</dcterms:created>
  <dcterms:modified xsi:type="dcterms:W3CDTF">2023-03-17T14:15:41Z</dcterms:modified>
</cp:coreProperties>
</file>