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3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2" r:id="rId29"/>
    <p:sldId id="283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29D243-9DEF-4A45-9133-BB79096814F0}">
          <p14:sldIdLst>
            <p14:sldId id="256"/>
            <p14:sldId id="263"/>
          </p14:sldIdLst>
        </p14:section>
        <p14:section name="Rails" id="{2C366B0E-26DE-4A6E-B33F-7D5E9A20A1C0}">
          <p14:sldIdLst>
            <p14:sldId id="258"/>
            <p14:sldId id="259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React" id="{1F72BB33-564F-4447-8356-382ED9A5372F}">
          <p14:sldIdLst>
            <p14:sldId id="260"/>
            <p14:sldId id="275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2"/>
            <p14:sldId id="283"/>
          </p14:sldIdLst>
        </p14:section>
        <p14:section name="Deployment" id="{E74D65CC-549F-446D-947C-D15771835C92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81C"/>
    <a:srgbClr val="217EEF"/>
    <a:srgbClr val="1D9BF0"/>
    <a:srgbClr val="181818"/>
    <a:srgbClr val="2E32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2E39A-8B6A-49A3-908D-D8571AC1E7B7}" v="94" dt="2023-03-13T15:55:0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Burns" userId="a4ff0c107545f849" providerId="LiveId" clId="{8892E39A-8B6A-49A3-908D-D8571AC1E7B7}"/>
    <pc:docChg chg="undo custSel addSld delSld modSld sldOrd modSection">
      <pc:chgData name="Matt Burns" userId="a4ff0c107545f849" providerId="LiveId" clId="{8892E39A-8B6A-49A3-908D-D8571AC1E7B7}" dt="2023-03-13T15:56:12.158" v="2093" actId="26606"/>
      <pc:docMkLst>
        <pc:docMk/>
      </pc:docMkLst>
      <pc:sldChg chg="del">
        <pc:chgData name="Matt Burns" userId="a4ff0c107545f849" providerId="LiveId" clId="{8892E39A-8B6A-49A3-908D-D8571AC1E7B7}" dt="2023-03-11T13:23:48.475" v="54" actId="47"/>
        <pc:sldMkLst>
          <pc:docMk/>
          <pc:sldMk cId="1230808901" sldId="257"/>
        </pc:sldMkLst>
      </pc:sldChg>
      <pc:sldChg chg="addSp delSp modSp mod">
        <pc:chgData name="Matt Burns" userId="a4ff0c107545f849" providerId="LiveId" clId="{8892E39A-8B6A-49A3-908D-D8571AC1E7B7}" dt="2023-03-13T15:55:54.927" v="2091" actId="26606"/>
        <pc:sldMkLst>
          <pc:docMk/>
          <pc:sldMk cId="765811133" sldId="258"/>
        </pc:sldMkLst>
        <pc:spChg chg="mod or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0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2" creationId="{0BE66D35-6371-4809-9433-1EBF879150EC}"/>
          </ac:spMkLst>
        </pc:spChg>
        <pc:spChg chg="del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14" creationId="{72EF3F9A-9717-4ACB-A30D-96694842C4F7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3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5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5:54.927" v="2091" actId="26606"/>
          <ac:spMkLst>
            <pc:docMk/>
            <pc:sldMk cId="765811133" sldId="258"/>
            <ac:spMk id="27" creationId="{095830D2-F2AE-4DD8-B586-89B0977916FF}"/>
          </ac:spMkLst>
        </pc:spChg>
        <pc:grpChg chg="del">
          <ac:chgData name="Matt Burns" userId="a4ff0c107545f849" providerId="LiveId" clId="{8892E39A-8B6A-49A3-908D-D8571AC1E7B7}" dt="2023-03-13T15:55:54.927" v="2091" actId="26606"/>
          <ac:grpSpMkLst>
            <pc:docMk/>
            <pc:sldMk cId="765811133" sldId="258"/>
            <ac:grpSpMk id="16" creationId="{0EB82B4C-9249-4CFC-A372-7B0FF5E36EA8}"/>
          </ac:grpSpMkLst>
        </pc:grpChg>
        <pc:picChg chg="mod">
          <ac:chgData name="Matt Burns" userId="a4ff0c107545f849" providerId="LiveId" clId="{8892E39A-8B6A-49A3-908D-D8571AC1E7B7}" dt="2023-03-13T15:55:54.927" v="2091" actId="26606"/>
          <ac:picMkLst>
            <pc:docMk/>
            <pc:sldMk cId="765811133" sldId="258"/>
            <ac:picMk id="5" creationId="{3CA06DC6-BB48-01DD-27C7-3F6E4136937E}"/>
          </ac:picMkLst>
        </pc:picChg>
      </pc:sldChg>
      <pc:sldChg chg="addSp delSp modSp mod">
        <pc:chgData name="Matt Burns" userId="a4ff0c107545f849" providerId="LiveId" clId="{8892E39A-8B6A-49A3-908D-D8571AC1E7B7}" dt="2023-03-13T15:56:03.203" v="2092" actId="26606"/>
        <pc:sldMkLst>
          <pc:docMk/>
          <pc:sldMk cId="356736379" sldId="260"/>
        </pc:sldMkLst>
        <pc:spChg chg="mod or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9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1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3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18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0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03.203" v="2092" actId="26606"/>
          <ac:spMkLst>
            <pc:docMk/>
            <pc:sldMk cId="356736379" sldId="260"/>
            <ac:spMk id="22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03.203" v="2092" actId="26606"/>
          <ac:picMkLst>
            <pc:docMk/>
            <pc:sldMk cId="356736379" sldId="260"/>
            <ac:picMk id="4" creationId="{3AF47955-C698-C74C-8196-A4F770279C47}"/>
          </ac:picMkLst>
        </pc:picChg>
      </pc:sldChg>
      <pc:sldChg chg="addSp delSp modSp mod">
        <pc:chgData name="Matt Burns" userId="a4ff0c107545f849" providerId="LiveId" clId="{8892E39A-8B6A-49A3-908D-D8571AC1E7B7}" dt="2023-03-13T15:56:12.158" v="2093" actId="26606"/>
        <pc:sldMkLst>
          <pc:docMk/>
          <pc:sldMk cId="102595239" sldId="261"/>
        </pc:sldMkLst>
        <pc:spChg chg="mod or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" creationId="{78A67DA8-3901-5619-0A56-2EB0BA720FB3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8" creationId="{50666DC1-CD27-4874-9484-9D06C59FE4D0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0" creationId="{4D90D76C-184F-4A96-8FE8-1114F8EE1F56}"/>
          </ac:spMkLst>
        </pc:spChg>
        <pc:spChg chg="del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2" creationId="{2F9DE355-E8A7-498B-A6A0-54D03B953F89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7" creationId="{50666DC1-CD27-4874-9484-9D06C59FE4D0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19" creationId="{922E0291-99C8-40F9-ADAB-32589A3B57AA}"/>
          </ac:spMkLst>
        </pc:spChg>
        <pc:spChg chg="add">
          <ac:chgData name="Matt Burns" userId="a4ff0c107545f849" providerId="LiveId" clId="{8892E39A-8B6A-49A3-908D-D8571AC1E7B7}" dt="2023-03-13T15:56:12.158" v="2093" actId="26606"/>
          <ac:spMkLst>
            <pc:docMk/>
            <pc:sldMk cId="102595239" sldId="261"/>
            <ac:spMk id="21" creationId="{095830D2-F2AE-4DD8-B586-89B0977916FF}"/>
          </ac:spMkLst>
        </pc:spChg>
        <pc:picChg chg="mod">
          <ac:chgData name="Matt Burns" userId="a4ff0c107545f849" providerId="LiveId" clId="{8892E39A-8B6A-49A3-908D-D8571AC1E7B7}" dt="2023-03-13T15:56:12.158" v="2093" actId="26606"/>
          <ac:picMkLst>
            <pc:docMk/>
            <pc:sldMk cId="102595239" sldId="261"/>
            <ac:picMk id="5" creationId="{8215732A-246E-75AF-B200-2BA1E464D194}"/>
          </ac:picMkLst>
        </pc:picChg>
      </pc:sldChg>
      <pc:sldChg chg="modSp mod">
        <pc:chgData name="Matt Burns" userId="a4ff0c107545f849" providerId="LiveId" clId="{8892E39A-8B6A-49A3-908D-D8571AC1E7B7}" dt="2023-03-11T13:23:44.692" v="53" actId="20577"/>
        <pc:sldMkLst>
          <pc:docMk/>
          <pc:sldMk cId="1535817111" sldId="263"/>
        </pc:sldMkLst>
        <pc:spChg chg="mod">
          <ac:chgData name="Matt Burns" userId="a4ff0c107545f849" providerId="LiveId" clId="{8892E39A-8B6A-49A3-908D-D8571AC1E7B7}" dt="2023-03-11T13:23:44.692" v="53" actId="20577"/>
          <ac:spMkLst>
            <pc:docMk/>
            <pc:sldMk cId="1535817111" sldId="263"/>
            <ac:spMk id="3" creationId="{62EA1A7B-BF5D-5196-9C62-C481B7A284A7}"/>
          </ac:spMkLst>
        </pc:spChg>
      </pc:sldChg>
      <pc:sldChg chg="ord">
        <pc:chgData name="Matt Burns" userId="a4ff0c107545f849" providerId="LiveId" clId="{8892E39A-8B6A-49A3-908D-D8571AC1E7B7}" dt="2023-03-13T13:48:40.408" v="93"/>
        <pc:sldMkLst>
          <pc:docMk/>
          <pc:sldMk cId="3894357565" sldId="275"/>
        </pc:sldMkLst>
      </pc:sldChg>
      <pc:sldChg chg="del">
        <pc:chgData name="Matt Burns" userId="a4ff0c107545f849" providerId="LiveId" clId="{8892E39A-8B6A-49A3-908D-D8571AC1E7B7}" dt="2023-03-13T13:47:20.303" v="55" actId="47"/>
        <pc:sldMkLst>
          <pc:docMk/>
          <pc:sldMk cId="1177951705" sldId="277"/>
        </pc:sldMkLst>
      </pc:sldChg>
      <pc:sldChg chg="addSp modSp add mod">
        <pc:chgData name="Matt Burns" userId="a4ff0c107545f849" providerId="LiveId" clId="{8892E39A-8B6A-49A3-908D-D8571AC1E7B7}" dt="2023-03-13T14:19:38.393" v="883" actId="207"/>
        <pc:sldMkLst>
          <pc:docMk/>
          <pc:sldMk cId="3225230282" sldId="277"/>
        </pc:sldMkLst>
        <pc:spChg chg="add mod">
          <ac:chgData name="Matt Burns" userId="a4ff0c107545f849" providerId="LiveId" clId="{8892E39A-8B6A-49A3-908D-D8571AC1E7B7}" dt="2023-03-13T13:49:05.596" v="112" actId="207"/>
          <ac:spMkLst>
            <pc:docMk/>
            <pc:sldMk cId="3225230282" sldId="277"/>
            <ac:spMk id="2" creationId="{1834D014-1B40-E8FC-F7F4-C3E4E176D61F}"/>
          </ac:spMkLst>
        </pc:spChg>
        <pc:spChg chg="add mod">
          <ac:chgData name="Matt Burns" userId="a4ff0c107545f849" providerId="LiveId" clId="{8892E39A-8B6A-49A3-908D-D8571AC1E7B7}" dt="2023-03-13T14:19:38.393" v="883" actId="207"/>
          <ac:spMkLst>
            <pc:docMk/>
            <pc:sldMk cId="3225230282" sldId="277"/>
            <ac:spMk id="3" creationId="{5430F5F4-C1A4-A26C-9F4E-878B895C493D}"/>
          </ac:spMkLst>
        </pc:spChg>
        <pc:spChg chg="add mod">
          <ac:chgData name="Matt Burns" userId="a4ff0c107545f849" providerId="LiveId" clId="{8892E39A-8B6A-49A3-908D-D8571AC1E7B7}" dt="2023-03-13T13:49:11.797" v="116" actId="207"/>
          <ac:spMkLst>
            <pc:docMk/>
            <pc:sldMk cId="3225230282" sldId="277"/>
            <ac:spMk id="4" creationId="{140AA099-649C-3F8A-64D4-7F4F6099ABA9}"/>
          </ac:spMkLst>
        </pc:spChg>
      </pc:sldChg>
      <pc:sldChg chg="addSp delSp modSp new mod">
        <pc:chgData name="Matt Burns" userId="a4ff0c107545f849" providerId="LiveId" clId="{8892E39A-8B6A-49A3-908D-D8571AC1E7B7}" dt="2023-03-13T14:05:30.139" v="465" actId="14100"/>
        <pc:sldMkLst>
          <pc:docMk/>
          <pc:sldMk cId="262201050" sldId="278"/>
        </pc:sldMkLst>
        <pc:spChg chg="add del mod">
          <ac:chgData name="Matt Burns" userId="a4ff0c107545f849" providerId="LiveId" clId="{8892E39A-8B6A-49A3-908D-D8571AC1E7B7}" dt="2023-03-13T13:59:57.797" v="217" actId="478"/>
          <ac:spMkLst>
            <pc:docMk/>
            <pc:sldMk cId="262201050" sldId="278"/>
            <ac:spMk id="7" creationId="{916257A8-220E-D5ED-7CED-8181A550529A}"/>
          </ac:spMkLst>
        </pc:spChg>
        <pc:spChg chg="add mod">
          <ac:chgData name="Matt Burns" userId="a4ff0c107545f849" providerId="LiveId" clId="{8892E39A-8B6A-49A3-908D-D8571AC1E7B7}" dt="2023-03-13T14:00:30.735" v="221" actId="1076"/>
          <ac:spMkLst>
            <pc:docMk/>
            <pc:sldMk cId="262201050" sldId="278"/>
            <ac:spMk id="8" creationId="{ED2BAB1E-AF2B-F55A-81FB-1A560D1D7633}"/>
          </ac:spMkLst>
        </pc:spChg>
        <pc:spChg chg="add mod">
          <ac:chgData name="Matt Burns" userId="a4ff0c107545f849" providerId="LiveId" clId="{8892E39A-8B6A-49A3-908D-D8571AC1E7B7}" dt="2023-03-13T14:05:30.139" v="465" actId="14100"/>
          <ac:spMkLst>
            <pc:docMk/>
            <pc:sldMk cId="262201050" sldId="278"/>
            <ac:spMk id="9" creationId="{24DB0DAF-C2CC-15AA-DD65-5F6A41DD7290}"/>
          </ac:spMkLst>
        </pc:spChg>
        <pc:picChg chg="add del mod modCrop">
          <ac:chgData name="Matt Burns" userId="a4ff0c107545f849" providerId="LiveId" clId="{8892E39A-8B6A-49A3-908D-D8571AC1E7B7}" dt="2023-03-13T13:50:15.595" v="153" actId="478"/>
          <ac:picMkLst>
            <pc:docMk/>
            <pc:sldMk cId="262201050" sldId="278"/>
            <ac:picMk id="2" creationId="{F9076074-72E3-534C-FEE6-2E10A4931282}"/>
          </ac:picMkLst>
        </pc:picChg>
        <pc:picChg chg="add mod">
          <ac:chgData name="Matt Burns" userId="a4ff0c107545f849" providerId="LiveId" clId="{8892E39A-8B6A-49A3-908D-D8571AC1E7B7}" dt="2023-03-13T13:50:38.955" v="157" actId="1076"/>
          <ac:picMkLst>
            <pc:docMk/>
            <pc:sldMk cId="262201050" sldId="278"/>
            <ac:picMk id="4" creationId="{754EAB4D-2A92-F263-939F-A6BD2701654A}"/>
          </ac:picMkLst>
        </pc:picChg>
        <pc:picChg chg="add mod">
          <ac:chgData name="Matt Burns" userId="a4ff0c107545f849" providerId="LiveId" clId="{8892E39A-8B6A-49A3-908D-D8571AC1E7B7}" dt="2023-03-13T14:00:33.519" v="223" actId="1076"/>
          <ac:picMkLst>
            <pc:docMk/>
            <pc:sldMk cId="262201050" sldId="278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3:49:26.274" v="142" actId="47"/>
        <pc:sldMkLst>
          <pc:docMk/>
          <pc:sldMk cId="1285080550" sldId="278"/>
        </pc:sldMkLst>
        <pc:spChg chg="mod">
          <ac:chgData name="Matt Burns" userId="a4ff0c107545f849" providerId="LiveId" clId="{8892E39A-8B6A-49A3-908D-D8571AC1E7B7}" dt="2023-03-13T13:49:23.668" v="141" actId="20577"/>
          <ac:spMkLst>
            <pc:docMk/>
            <pc:sldMk cId="1285080550" sldId="278"/>
            <ac:spMk id="2" creationId="{0F60F6DE-9D84-EF56-E08E-228824764ABA}"/>
          </ac:spMkLst>
        </pc:spChg>
      </pc:sldChg>
      <pc:sldChg chg="addSp delSp modSp add mod">
        <pc:chgData name="Matt Burns" userId="a4ff0c107545f849" providerId="LiveId" clId="{8892E39A-8B6A-49A3-908D-D8571AC1E7B7}" dt="2023-03-13T15:50:24.263" v="1871" actId="1076"/>
        <pc:sldMkLst>
          <pc:docMk/>
          <pc:sldMk cId="4056927971" sldId="279"/>
        </pc:sldMkLst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3" creationId="{FE3C19B4-3898-1BDD-614B-1A382B99AA02}"/>
          </ac:spMkLst>
        </pc:spChg>
        <pc:spChg chg="add mod">
          <ac:chgData name="Matt Burns" userId="a4ff0c107545f849" providerId="LiveId" clId="{8892E39A-8B6A-49A3-908D-D8571AC1E7B7}" dt="2023-03-13T14:08:46.864" v="574" actId="207"/>
          <ac:spMkLst>
            <pc:docMk/>
            <pc:sldMk cId="4056927971" sldId="279"/>
            <ac:spMk id="5" creationId="{4DB8B4C9-6F86-C569-6E69-F84BD1CF2B2C}"/>
          </ac:spMkLst>
        </pc:spChg>
        <pc:spChg chg="del">
          <ac:chgData name="Matt Burns" userId="a4ff0c107545f849" providerId="LiveId" clId="{8892E39A-8B6A-49A3-908D-D8571AC1E7B7}" dt="2023-03-13T14:06:02.759" v="477" actId="478"/>
          <ac:spMkLst>
            <pc:docMk/>
            <pc:sldMk cId="4056927971" sldId="279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06:02.325" v="476" actId="478"/>
          <ac:spMkLst>
            <pc:docMk/>
            <pc:sldMk cId="4056927971" sldId="279"/>
            <ac:spMk id="9" creationId="{24DB0DAF-C2CC-15AA-DD65-5F6A41DD7290}"/>
          </ac:spMkLst>
        </pc:spChg>
        <pc:spChg chg="add mod">
          <ac:chgData name="Matt Burns" userId="a4ff0c107545f849" providerId="LiveId" clId="{8892E39A-8B6A-49A3-908D-D8571AC1E7B7}" dt="2023-03-13T14:09:33.356" v="614" actId="20577"/>
          <ac:spMkLst>
            <pc:docMk/>
            <pc:sldMk cId="4056927971" sldId="279"/>
            <ac:spMk id="10" creationId="{6B8E6119-6F41-CF13-76AA-7BBBF6673AF0}"/>
          </ac:spMkLst>
        </pc:spChg>
        <pc:spChg chg="add mod">
          <ac:chgData name="Matt Burns" userId="a4ff0c107545f849" providerId="LiveId" clId="{8892E39A-8B6A-49A3-908D-D8571AC1E7B7}" dt="2023-03-13T14:09:07.617" v="582" actId="14100"/>
          <ac:spMkLst>
            <pc:docMk/>
            <pc:sldMk cId="4056927971" sldId="279"/>
            <ac:spMk id="11" creationId="{CDD09E82-EE7C-5BAF-7FD4-D75866C90B7B}"/>
          </ac:spMkLst>
        </pc:spChg>
        <pc:spChg chg="add mod">
          <ac:chgData name="Matt Burns" userId="a4ff0c107545f849" providerId="LiveId" clId="{8892E39A-8B6A-49A3-908D-D8571AC1E7B7}" dt="2023-03-13T14:09:13.260" v="593" actId="20577"/>
          <ac:spMkLst>
            <pc:docMk/>
            <pc:sldMk cId="4056927971" sldId="279"/>
            <ac:spMk id="12" creationId="{1AFC14E5-447E-AA0E-0268-1B63E8EEA060}"/>
          </ac:spMkLst>
        </pc:spChg>
        <pc:spChg chg="add del mod">
          <ac:chgData name="Matt Burns" userId="a4ff0c107545f849" providerId="LiveId" clId="{8892E39A-8B6A-49A3-908D-D8571AC1E7B7}" dt="2023-03-13T15:49:30.545" v="1827" actId="478"/>
          <ac:spMkLst>
            <pc:docMk/>
            <pc:sldMk cId="4056927971" sldId="279"/>
            <ac:spMk id="13" creationId="{9791965A-0EB8-76E6-5FE6-F475662CD531}"/>
          </ac:spMkLst>
        </pc:spChg>
        <pc:spChg chg="add mod">
          <ac:chgData name="Matt Burns" userId="a4ff0c107545f849" providerId="LiveId" clId="{8892E39A-8B6A-49A3-908D-D8571AC1E7B7}" dt="2023-03-13T15:49:35.465" v="1830" actId="1076"/>
          <ac:spMkLst>
            <pc:docMk/>
            <pc:sldMk cId="4056927971" sldId="279"/>
            <ac:spMk id="18" creationId="{77627A26-CF0B-4ABA-6C4C-A0CC8B2100C6}"/>
          </ac:spMkLst>
        </pc:spChg>
        <pc:spChg chg="add mod">
          <ac:chgData name="Matt Burns" userId="a4ff0c107545f849" providerId="LiveId" clId="{8892E39A-8B6A-49A3-908D-D8571AC1E7B7}" dt="2023-03-13T14:11:48.386" v="653" actId="20577"/>
          <ac:spMkLst>
            <pc:docMk/>
            <pc:sldMk cId="4056927971" sldId="279"/>
            <ac:spMk id="21" creationId="{6B0A9C25-A1A5-6764-B110-4C086B7291F7}"/>
          </ac:spMkLst>
        </pc:spChg>
        <pc:spChg chg="add mod">
          <ac:chgData name="Matt Burns" userId="a4ff0c107545f849" providerId="LiveId" clId="{8892E39A-8B6A-49A3-908D-D8571AC1E7B7}" dt="2023-03-13T14:12:37.757" v="666" actId="1076"/>
          <ac:spMkLst>
            <pc:docMk/>
            <pc:sldMk cId="4056927971" sldId="279"/>
            <ac:spMk id="24" creationId="{4FA6B4D9-910E-49C8-4B57-25EA6778C267}"/>
          </ac:spMkLst>
        </pc:spChg>
        <pc:spChg chg="add mod">
          <ac:chgData name="Matt Burns" userId="a4ff0c107545f849" providerId="LiveId" clId="{8892E39A-8B6A-49A3-908D-D8571AC1E7B7}" dt="2023-03-13T15:49:28.815" v="1826" actId="1076"/>
          <ac:spMkLst>
            <pc:docMk/>
            <pc:sldMk cId="4056927971" sldId="279"/>
            <ac:spMk id="31" creationId="{FDFC96B6-AA42-DF98-088E-51EC24ACF428}"/>
          </ac:spMkLst>
        </pc:spChg>
        <pc:spChg chg="add del mod">
          <ac:chgData name="Matt Burns" userId="a4ff0c107545f849" providerId="LiveId" clId="{8892E39A-8B6A-49A3-908D-D8571AC1E7B7}" dt="2023-03-13T15:49:31.127" v="1828" actId="478"/>
          <ac:spMkLst>
            <pc:docMk/>
            <pc:sldMk cId="4056927971" sldId="279"/>
            <ac:spMk id="34" creationId="{9227B684-45EE-7A51-4B9B-60C2FA2D2A9D}"/>
          </ac:spMkLst>
        </pc:spChg>
        <pc:spChg chg="add mod">
          <ac:chgData name="Matt Burns" userId="a4ff0c107545f849" providerId="LiveId" clId="{8892E39A-8B6A-49A3-908D-D8571AC1E7B7}" dt="2023-03-13T15:50:12.057" v="1860" actId="20577"/>
          <ac:spMkLst>
            <pc:docMk/>
            <pc:sldMk cId="4056927971" sldId="279"/>
            <ac:spMk id="37" creationId="{8BAD1304-FDF7-8A41-1324-C94F6CCCB592}"/>
          </ac:spMkLst>
        </pc:spChg>
        <pc:spChg chg="add mod">
          <ac:chgData name="Matt Burns" userId="a4ff0c107545f849" providerId="LiveId" clId="{8892E39A-8B6A-49A3-908D-D8571AC1E7B7}" dt="2023-03-13T15:50:24.263" v="1871" actId="1076"/>
          <ac:spMkLst>
            <pc:docMk/>
            <pc:sldMk cId="4056927971" sldId="279"/>
            <ac:spMk id="38" creationId="{DB76435D-77B9-C27A-F032-72A793319725}"/>
          </ac:spMkLst>
        </pc:spChg>
        <pc:picChg chg="add mod modCrop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2" creationId="{378C8901-61B4-C4C4-7D0A-6C582A0C5D14}"/>
          </ac:picMkLst>
        </pc:picChg>
        <pc:picChg chg="del">
          <ac:chgData name="Matt Burns" userId="a4ff0c107545f849" providerId="LiveId" clId="{8892E39A-8B6A-49A3-908D-D8571AC1E7B7}" dt="2023-03-13T14:06:03.424" v="478" actId="478"/>
          <ac:picMkLst>
            <pc:docMk/>
            <pc:sldMk cId="4056927971" sldId="279"/>
            <ac:picMk id="6" creationId="{3862AF42-1F85-6A24-D9DA-C488E470384E}"/>
          </ac:picMkLst>
        </pc:picChg>
        <pc:picChg chg="add mod modCrop">
          <ac:chgData name="Matt Burns" userId="a4ff0c107545f849" providerId="LiveId" clId="{8892E39A-8B6A-49A3-908D-D8571AC1E7B7}" dt="2023-03-13T14:07:54.578" v="530" actId="1076"/>
          <ac:picMkLst>
            <pc:docMk/>
            <pc:sldMk cId="4056927971" sldId="279"/>
            <ac:picMk id="7" creationId="{8A3C7C72-0757-5C2C-B5DF-B80DDB4E328C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15" creationId="{6D8BB497-DBA5-36F0-AF6A-723E5BB07AE7}"/>
          </ac:picMkLst>
        </pc:picChg>
        <pc:picChg chg="add mod">
          <ac:chgData name="Matt Burns" userId="a4ff0c107545f849" providerId="LiveId" clId="{8892E39A-8B6A-49A3-908D-D8571AC1E7B7}" dt="2023-03-13T15:49:35.465" v="1830" actId="1076"/>
          <ac:picMkLst>
            <pc:docMk/>
            <pc:sldMk cId="4056927971" sldId="279"/>
            <ac:picMk id="17" creationId="{29229730-7635-76F8-8BC5-AE00A841BE3C}"/>
          </ac:picMkLst>
        </pc:picChg>
        <pc:picChg chg="add mod">
          <ac:chgData name="Matt Burns" userId="a4ff0c107545f849" providerId="LiveId" clId="{8892E39A-8B6A-49A3-908D-D8571AC1E7B7}" dt="2023-03-13T14:11:39.333" v="645" actId="1076"/>
          <ac:picMkLst>
            <pc:docMk/>
            <pc:sldMk cId="4056927971" sldId="279"/>
            <ac:picMk id="20" creationId="{3C6CEA5A-9807-2606-B617-AEB0FD4C8D9E}"/>
          </ac:picMkLst>
        </pc:picChg>
        <pc:picChg chg="add mod">
          <ac:chgData name="Matt Burns" userId="a4ff0c107545f849" providerId="LiveId" clId="{8892E39A-8B6A-49A3-908D-D8571AC1E7B7}" dt="2023-03-13T14:12:37.757" v="666" actId="1076"/>
          <ac:picMkLst>
            <pc:docMk/>
            <pc:sldMk cId="4056927971" sldId="279"/>
            <ac:picMk id="23" creationId="{9249B832-10D8-3F86-059F-34B3ECDB9A50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6" creationId="{D6A5A46B-ADAD-7F48-11A3-AF5B28D83BB8}"/>
          </ac:picMkLst>
        </pc:picChg>
        <pc:picChg chg="add mod">
          <ac:chgData name="Matt Burns" userId="a4ff0c107545f849" providerId="LiveId" clId="{8892E39A-8B6A-49A3-908D-D8571AC1E7B7}" dt="2023-03-13T14:13:23.901" v="675" actId="1076"/>
          <ac:picMkLst>
            <pc:docMk/>
            <pc:sldMk cId="4056927971" sldId="279"/>
            <ac:picMk id="28" creationId="{0214582E-E14D-FD54-7AA2-79844F2EC212}"/>
          </ac:picMkLst>
        </pc:picChg>
        <pc:picChg chg="add mod">
          <ac:chgData name="Matt Burns" userId="a4ff0c107545f849" providerId="LiveId" clId="{8892E39A-8B6A-49A3-908D-D8571AC1E7B7}" dt="2023-03-13T15:49:28.815" v="1826" actId="1076"/>
          <ac:picMkLst>
            <pc:docMk/>
            <pc:sldMk cId="4056927971" sldId="279"/>
            <ac:picMk id="30" creationId="{A3C3DD70-253D-67FF-EA01-239BD9D3B1BF}"/>
          </ac:picMkLst>
        </pc:picChg>
        <pc:picChg chg="add del mod">
          <ac:chgData name="Matt Burns" userId="a4ff0c107545f849" providerId="LiveId" clId="{8892E39A-8B6A-49A3-908D-D8571AC1E7B7}" dt="2023-03-13T15:49:31.473" v="1829" actId="478"/>
          <ac:picMkLst>
            <pc:docMk/>
            <pc:sldMk cId="4056927971" sldId="279"/>
            <ac:picMk id="33" creationId="{31FA1B90-F665-1519-DDAA-332C048AECFC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5" creationId="{31F93C39-C36F-BC68-8C2F-4FEA8EE75A92}"/>
          </ac:picMkLst>
        </pc:picChg>
        <pc:picChg chg="add mod modCrop">
          <ac:chgData name="Matt Burns" userId="a4ff0c107545f849" providerId="LiveId" clId="{8892E39A-8B6A-49A3-908D-D8571AC1E7B7}" dt="2023-03-13T15:50:00.227" v="1840" actId="1076"/>
          <ac:picMkLst>
            <pc:docMk/>
            <pc:sldMk cId="4056927971" sldId="279"/>
            <ac:picMk id="36" creationId="{5CEF8EB0-05D5-31BB-D0FE-EDEE7888A95F}"/>
          </ac:picMkLst>
        </pc:picChg>
      </pc:sldChg>
      <pc:sldChg chg="add del">
        <pc:chgData name="Matt Burns" userId="a4ff0c107545f849" providerId="LiveId" clId="{8892E39A-8B6A-49A3-908D-D8571AC1E7B7}" dt="2023-03-13T14:16:31.601" v="745" actId="47"/>
        <pc:sldMkLst>
          <pc:docMk/>
          <pc:sldMk cId="2174514558" sldId="280"/>
        </pc:sldMkLst>
      </pc:sldChg>
      <pc:sldChg chg="addSp delSp modSp add mod">
        <pc:chgData name="Matt Burns" userId="a4ff0c107545f849" providerId="LiveId" clId="{8892E39A-8B6A-49A3-908D-D8571AC1E7B7}" dt="2023-03-13T14:17:45.081" v="878" actId="1076"/>
        <pc:sldMkLst>
          <pc:docMk/>
          <pc:sldMk cId="3429718724" sldId="280"/>
        </pc:sldMkLst>
        <pc:spChg chg="add mod">
          <ac:chgData name="Matt Burns" userId="a4ff0c107545f849" providerId="LiveId" clId="{8892E39A-8B6A-49A3-908D-D8571AC1E7B7}" dt="2023-03-13T14:17:45.081" v="878" actId="1076"/>
          <ac:spMkLst>
            <pc:docMk/>
            <pc:sldMk cId="3429718724" sldId="280"/>
            <ac:spMk id="2" creationId="{0F086BD7-6987-7AF7-951F-503B35C5864E}"/>
          </ac:spMkLst>
        </pc:spChg>
        <pc:spChg chg="del">
          <ac:chgData name="Matt Burns" userId="a4ff0c107545f849" providerId="LiveId" clId="{8892E39A-8B6A-49A3-908D-D8571AC1E7B7}" dt="2023-03-13T14:16:36.759" v="748" actId="478"/>
          <ac:spMkLst>
            <pc:docMk/>
            <pc:sldMk cId="3429718724" sldId="280"/>
            <ac:spMk id="8" creationId="{ED2BAB1E-AF2B-F55A-81FB-1A560D1D7633}"/>
          </ac:spMkLst>
        </pc:spChg>
        <pc:spChg chg="del">
          <ac:chgData name="Matt Burns" userId="a4ff0c107545f849" providerId="LiveId" clId="{8892E39A-8B6A-49A3-908D-D8571AC1E7B7}" dt="2023-03-13T14:16:36.239" v="747" actId="478"/>
          <ac:spMkLst>
            <pc:docMk/>
            <pc:sldMk cId="3429718724" sldId="280"/>
            <ac:spMk id="9" creationId="{24DB0DAF-C2CC-15AA-DD65-5F6A41DD7290}"/>
          </ac:spMkLst>
        </pc:spChg>
        <pc:picChg chg="del">
          <ac:chgData name="Matt Burns" userId="a4ff0c107545f849" providerId="LiveId" clId="{8892E39A-8B6A-49A3-908D-D8571AC1E7B7}" dt="2023-03-13T14:16:37.570" v="749" actId="478"/>
          <ac:picMkLst>
            <pc:docMk/>
            <pc:sldMk cId="3429718724" sldId="280"/>
            <ac:picMk id="4" creationId="{754EAB4D-2A92-F263-939F-A6BD2701654A}"/>
          </ac:picMkLst>
        </pc:picChg>
        <pc:picChg chg="mod">
          <ac:chgData name="Matt Burns" userId="a4ff0c107545f849" providerId="LiveId" clId="{8892E39A-8B6A-49A3-908D-D8571AC1E7B7}" dt="2023-03-13T14:16:40.167" v="750" actId="1076"/>
          <ac:picMkLst>
            <pc:docMk/>
            <pc:sldMk cId="3429718724" sldId="280"/>
            <ac:picMk id="6" creationId="{3862AF42-1F85-6A24-D9DA-C488E470384E}"/>
          </ac:picMkLst>
        </pc:picChg>
      </pc:sldChg>
      <pc:sldChg chg="modSp new del mod">
        <pc:chgData name="Matt Burns" userId="a4ff0c107545f849" providerId="LiveId" clId="{8892E39A-8B6A-49A3-908D-D8571AC1E7B7}" dt="2023-03-13T14:05:59.817" v="475" actId="47"/>
        <pc:sldMkLst>
          <pc:docMk/>
          <pc:sldMk cId="4109484332" sldId="280"/>
        </pc:sldMkLst>
        <pc:spChg chg="mod">
          <ac:chgData name="Matt Burns" userId="a4ff0c107545f849" providerId="LiveId" clId="{8892E39A-8B6A-49A3-908D-D8571AC1E7B7}" dt="2023-03-13T14:05:47.654" v="474" actId="20577"/>
          <ac:spMkLst>
            <pc:docMk/>
            <pc:sldMk cId="4109484332" sldId="280"/>
            <ac:spMk id="2" creationId="{A5884D0C-CEF0-FFD0-4234-DAE8F3BA54F1}"/>
          </ac:spMkLst>
        </pc:spChg>
      </pc:sldChg>
      <pc:sldChg chg="addSp delSp modSp new mod">
        <pc:chgData name="Matt Burns" userId="a4ff0c107545f849" providerId="LiveId" clId="{8892E39A-8B6A-49A3-908D-D8571AC1E7B7}" dt="2023-03-13T14:23:03.509" v="1030" actId="21"/>
        <pc:sldMkLst>
          <pc:docMk/>
          <pc:sldMk cId="2987210385" sldId="281"/>
        </pc:sldMkLst>
        <pc:spChg chg="add mod">
          <ac:chgData name="Matt Burns" userId="a4ff0c107545f849" providerId="LiveId" clId="{8892E39A-8B6A-49A3-908D-D8571AC1E7B7}" dt="2023-03-13T14:20:05.785" v="895" actId="20577"/>
          <ac:spMkLst>
            <pc:docMk/>
            <pc:sldMk cId="2987210385" sldId="281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20:23.356" v="911" actId="14100"/>
          <ac:spMkLst>
            <pc:docMk/>
            <pc:sldMk cId="2987210385" sldId="281"/>
            <ac:spMk id="7" creationId="{813D93A4-809C-1DE4-7556-34E9242C2A20}"/>
          </ac:spMkLst>
        </pc:spChg>
        <pc:spChg chg="add mod">
          <ac:chgData name="Matt Burns" userId="a4ff0c107545f849" providerId="LiveId" clId="{8892E39A-8B6A-49A3-908D-D8571AC1E7B7}" dt="2023-03-13T14:20:31.635" v="927" actId="20577"/>
          <ac:spMkLst>
            <pc:docMk/>
            <pc:sldMk cId="2987210385" sldId="281"/>
            <ac:spMk id="8" creationId="{32694B60-F17D-0332-D1D9-3A25A36DC3B8}"/>
          </ac:spMkLst>
        </pc:spChg>
        <pc:spChg chg="add del mod">
          <ac:chgData name="Matt Burns" userId="a4ff0c107545f849" providerId="LiveId" clId="{8892E39A-8B6A-49A3-908D-D8571AC1E7B7}" dt="2023-03-13T14:23:03.509" v="1030" actId="21"/>
          <ac:spMkLst>
            <pc:docMk/>
            <pc:sldMk cId="2987210385" sldId="281"/>
            <ac:spMk id="11" creationId="{2DDA8D80-113F-BFA4-1BFC-B3A0A5A69A3C}"/>
          </ac:spMkLst>
        </pc:spChg>
        <pc:picChg chg="add mod">
          <ac:chgData name="Matt Burns" userId="a4ff0c107545f849" providerId="LiveId" clId="{8892E39A-8B6A-49A3-908D-D8571AC1E7B7}" dt="2023-03-13T14:19:27.060" v="881" actId="1076"/>
          <ac:picMkLst>
            <pc:docMk/>
            <pc:sldMk cId="2987210385" sldId="281"/>
            <ac:picMk id="3" creationId="{1C0963A0-8467-7127-8F43-4DD2BE0BB952}"/>
          </ac:picMkLst>
        </pc:picChg>
        <pc:picChg chg="add mod">
          <ac:chgData name="Matt Burns" userId="a4ff0c107545f849" providerId="LiveId" clId="{8892E39A-8B6A-49A3-908D-D8571AC1E7B7}" dt="2023-03-13T14:21:07.010" v="934" actId="1076"/>
          <ac:picMkLst>
            <pc:docMk/>
            <pc:sldMk cId="2987210385" sldId="281"/>
            <ac:picMk id="6" creationId="{E899F041-899D-83C4-F6AB-A102629DE9F0}"/>
          </ac:picMkLst>
        </pc:picChg>
        <pc:picChg chg="add mod">
          <ac:chgData name="Matt Burns" userId="a4ff0c107545f849" providerId="LiveId" clId="{8892E39A-8B6A-49A3-908D-D8571AC1E7B7}" dt="2023-03-13T14:21:04.383" v="933" actId="1076"/>
          <ac:picMkLst>
            <pc:docMk/>
            <pc:sldMk cId="2987210385" sldId="281"/>
            <ac:picMk id="10" creationId="{F1271BAE-8619-15F5-AC3B-A3A214F21CC3}"/>
          </ac:picMkLst>
        </pc:picChg>
      </pc:sldChg>
      <pc:sldChg chg="addSp delSp modSp new mod setBg">
        <pc:chgData name="Matt Burns" userId="a4ff0c107545f849" providerId="LiveId" clId="{8892E39A-8B6A-49A3-908D-D8571AC1E7B7}" dt="2023-03-13T14:21:39.275" v="962" actId="478"/>
        <pc:sldMkLst>
          <pc:docMk/>
          <pc:sldMk cId="4015231556" sldId="282"/>
        </pc:sldMkLst>
        <pc:spChg chg="mo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2" creationId="{B18335E8-DE99-3A3A-5410-6B02AFF8F60C}"/>
          </ac:spMkLst>
        </pc:spChg>
        <pc:spChg chg="del mod">
          <ac:chgData name="Matt Burns" userId="a4ff0c107545f849" providerId="LiveId" clId="{8892E39A-8B6A-49A3-908D-D8571AC1E7B7}" dt="2023-03-13T14:21:39.275" v="962" actId="478"/>
          <ac:spMkLst>
            <pc:docMk/>
            <pc:sldMk cId="4015231556" sldId="282"/>
            <ac:spMk id="3" creationId="{F6DA0D07-5C45-1CDC-69D3-1B736E799EB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9" creationId="{50666DC1-CD27-4874-9484-9D06C59FE4D0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1" creationId="{922E0291-99C8-40F9-ADAB-32589A3B57AA}"/>
          </ac:spMkLst>
        </pc:spChg>
        <pc:spChg chg="add">
          <ac:chgData name="Matt Burns" userId="a4ff0c107545f849" providerId="LiveId" clId="{8892E39A-8B6A-49A3-908D-D8571AC1E7B7}" dt="2023-03-13T14:21:35.094" v="959" actId="26606"/>
          <ac:spMkLst>
            <pc:docMk/>
            <pc:sldMk cId="4015231556" sldId="282"/>
            <ac:spMk id="13" creationId="{095830D2-F2AE-4DD8-B586-89B0977916FF}"/>
          </ac:spMkLst>
        </pc:spChg>
        <pc:picChg chg="add del">
          <ac:chgData name="Matt Burns" userId="a4ff0c107545f849" providerId="LiveId" clId="{8892E39A-8B6A-49A3-908D-D8571AC1E7B7}" dt="2023-03-13T14:21:37.838" v="961" actId="478"/>
          <ac:picMkLst>
            <pc:docMk/>
            <pc:sldMk cId="4015231556" sldId="282"/>
            <ac:picMk id="5" creationId="{39071E22-B0FF-42C2-AA99-C927BE8265BB}"/>
          </ac:picMkLst>
        </pc:picChg>
      </pc:sldChg>
      <pc:sldChg chg="addSp delSp modSp new mod">
        <pc:chgData name="Matt Burns" userId="a4ff0c107545f849" providerId="LiveId" clId="{8892E39A-8B6A-49A3-908D-D8571AC1E7B7}" dt="2023-03-13T14:26:36.645" v="1160" actId="478"/>
        <pc:sldMkLst>
          <pc:docMk/>
          <pc:sldMk cId="2413029571" sldId="283"/>
        </pc:sldMkLst>
        <pc:spChg chg="mod">
          <ac:chgData name="Matt Burns" userId="a4ff0c107545f849" providerId="LiveId" clId="{8892E39A-8B6A-49A3-908D-D8571AC1E7B7}" dt="2023-03-13T14:21:50.665" v="969" actId="20577"/>
          <ac:spMkLst>
            <pc:docMk/>
            <pc:sldMk cId="2413029571" sldId="283"/>
            <ac:spMk id="2" creationId="{A1968608-BAA7-4607-D39F-3C24AA7C2870}"/>
          </ac:spMkLst>
        </pc:spChg>
        <pc:spChg chg="del mod">
          <ac:chgData name="Matt Burns" userId="a4ff0c107545f849" providerId="LiveId" clId="{8892E39A-8B6A-49A3-908D-D8571AC1E7B7}" dt="2023-03-13T14:23:14.573" v="1033" actId="478"/>
          <ac:spMkLst>
            <pc:docMk/>
            <pc:sldMk cId="2413029571" sldId="283"/>
            <ac:spMk id="3" creationId="{CE07BC98-7C47-BD97-1D82-5E8DA92F2AF2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6" creationId="{C84995C6-3225-C076-2AD8-2CAE7ABA02D5}"/>
          </ac:spMkLst>
        </pc:spChg>
        <pc:spChg chg="add del mod">
          <ac:chgData name="Matt Burns" userId="a4ff0c107545f849" providerId="LiveId" clId="{8892E39A-8B6A-49A3-908D-D8571AC1E7B7}" dt="2023-03-13T14:23:16.596" v="1034" actId="478"/>
          <ac:spMkLst>
            <pc:docMk/>
            <pc:sldMk cId="2413029571" sldId="283"/>
            <ac:spMk id="8" creationId="{DB866EB4-D4F0-64D7-3C07-774C9DFA2364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9" creationId="{7819064A-8764-AC09-4BD1-7A873086839E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0" creationId="{594BEEB3-246A-BDAD-212A-DB8308664400}"/>
          </ac:spMkLst>
        </pc:spChg>
        <pc:spChg chg="add mod">
          <ac:chgData name="Matt Burns" userId="a4ff0c107545f849" providerId="LiveId" clId="{8892E39A-8B6A-49A3-908D-D8571AC1E7B7}" dt="2023-03-13T14:25:50.216" v="1139" actId="120"/>
          <ac:spMkLst>
            <pc:docMk/>
            <pc:sldMk cId="2413029571" sldId="283"/>
            <ac:spMk id="13" creationId="{46617028-5BE2-1297-EF4C-0DD381BCEB35}"/>
          </ac:spMkLst>
        </pc:spChg>
        <pc:spChg chg="add mod">
          <ac:chgData name="Matt Burns" userId="a4ff0c107545f849" providerId="LiveId" clId="{8892E39A-8B6A-49A3-908D-D8571AC1E7B7}" dt="2023-03-13T14:26:19.915" v="1159" actId="20577"/>
          <ac:spMkLst>
            <pc:docMk/>
            <pc:sldMk cId="2413029571" sldId="283"/>
            <ac:spMk id="14" creationId="{253E8543-413C-FB81-FC00-F6C28E095D73}"/>
          </ac:spMkLst>
        </pc:spChg>
        <pc:picChg chg="add del mod">
          <ac:chgData name="Matt Burns" userId="a4ff0c107545f849" providerId="LiveId" clId="{8892E39A-8B6A-49A3-908D-D8571AC1E7B7}" dt="2023-03-13T14:24:39.126" v="1120" actId="478"/>
          <ac:picMkLst>
            <pc:docMk/>
            <pc:sldMk cId="2413029571" sldId="283"/>
            <ac:picMk id="5" creationId="{4EBFFD56-854F-5EEF-26A0-A9BD6DDD6D7A}"/>
          </ac:picMkLst>
        </pc:picChg>
        <pc:picChg chg="add del mod">
          <ac:chgData name="Matt Burns" userId="a4ff0c107545f849" providerId="LiveId" clId="{8892E39A-8B6A-49A3-908D-D8571AC1E7B7}" dt="2023-03-13T14:26:36.645" v="1160" actId="478"/>
          <ac:picMkLst>
            <pc:docMk/>
            <pc:sldMk cId="2413029571" sldId="283"/>
            <ac:picMk id="12" creationId="{D03AA59D-1DC9-070A-9170-E592B4267089}"/>
          </ac:picMkLst>
        </pc:picChg>
      </pc:sldChg>
      <pc:sldChg chg="addSp delSp modSp add mod">
        <pc:chgData name="Matt Burns" userId="a4ff0c107545f849" providerId="LiveId" clId="{8892E39A-8B6A-49A3-908D-D8571AC1E7B7}" dt="2023-03-13T15:47:43.028" v="1819" actId="14100"/>
        <pc:sldMkLst>
          <pc:docMk/>
          <pc:sldMk cId="1323677062" sldId="284"/>
        </pc:sldMkLst>
        <pc:spChg chg="del">
          <ac:chgData name="Matt Burns" userId="a4ff0c107545f849" providerId="LiveId" clId="{8892E39A-8B6A-49A3-908D-D8571AC1E7B7}" dt="2023-03-13T14:31:20.062" v="1165" actId="478"/>
          <ac:spMkLst>
            <pc:docMk/>
            <pc:sldMk cId="1323677062" sldId="284"/>
            <ac:spMk id="4" creationId="{8948A648-C482-9725-49DC-85A47953EBB2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31:19.779" v="1164" actId="478"/>
          <ac:spMkLst>
            <pc:docMk/>
            <pc:sldMk cId="1323677062" sldId="284"/>
            <ac:spMk id="7" creationId="{813D93A4-809C-1DE4-7556-34E9242C2A20}"/>
          </ac:spMkLst>
        </pc:spChg>
        <pc:spChg chg="del">
          <ac:chgData name="Matt Burns" userId="a4ff0c107545f849" providerId="LiveId" clId="{8892E39A-8B6A-49A3-908D-D8571AC1E7B7}" dt="2023-03-13T14:31:18.845" v="1162" actId="478"/>
          <ac:spMkLst>
            <pc:docMk/>
            <pc:sldMk cId="1323677062" sldId="284"/>
            <ac:spMk id="8" creationId="{32694B60-F17D-0332-D1D9-3A25A36DC3B8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2" creationId="{91BFE80B-8A95-3555-2230-CB781C5C110A}"/>
          </ac:spMkLst>
        </pc:spChg>
        <pc:spChg chg="add mod">
          <ac:chgData name="Matt Burns" userId="a4ff0c107545f849" providerId="LiveId" clId="{8892E39A-8B6A-49A3-908D-D8571AC1E7B7}" dt="2023-03-13T14:33:56.078" v="1220" actId="571"/>
          <ac:spMkLst>
            <pc:docMk/>
            <pc:sldMk cId="1323677062" sldId="284"/>
            <ac:spMk id="13" creationId="{5A5F25AF-9EAB-ABC8-3FD6-26C00AF8D888}"/>
          </ac:spMkLst>
        </pc:spChg>
        <pc:spChg chg="add del mod">
          <ac:chgData name="Matt Burns" userId="a4ff0c107545f849" providerId="LiveId" clId="{8892E39A-8B6A-49A3-908D-D8571AC1E7B7}" dt="2023-03-13T14:34:41.295" v="1228" actId="478"/>
          <ac:spMkLst>
            <pc:docMk/>
            <pc:sldMk cId="1323677062" sldId="284"/>
            <ac:spMk id="15" creationId="{692F53E8-E6EE-0F4A-16FF-95630E4AE8A0}"/>
          </ac:spMkLst>
        </pc:spChg>
        <pc:spChg chg="add del mod">
          <ac:chgData name="Matt Burns" userId="a4ff0c107545f849" providerId="LiveId" clId="{8892E39A-8B6A-49A3-908D-D8571AC1E7B7}" dt="2023-03-13T14:34:57.275" v="1245" actId="478"/>
          <ac:spMkLst>
            <pc:docMk/>
            <pc:sldMk cId="1323677062" sldId="284"/>
            <ac:spMk id="16" creationId="{DA23309D-0265-FB89-39A6-399BC80D3F4F}"/>
          </ac:spMkLst>
        </pc:spChg>
        <pc:spChg chg="add mod">
          <ac:chgData name="Matt Burns" userId="a4ff0c107545f849" providerId="LiveId" clId="{8892E39A-8B6A-49A3-908D-D8571AC1E7B7}" dt="2023-03-13T15:45:56.457" v="1703" actId="20577"/>
          <ac:spMkLst>
            <pc:docMk/>
            <pc:sldMk cId="1323677062" sldId="284"/>
            <ac:spMk id="17" creationId="{8A5CBC41-3BB4-5E85-00FC-1004B70C12A9}"/>
          </ac:spMkLst>
        </pc:spChg>
        <pc:spChg chg="add mod">
          <ac:chgData name="Matt Burns" userId="a4ff0c107545f849" providerId="LiveId" clId="{8892E39A-8B6A-49A3-908D-D8571AC1E7B7}" dt="2023-03-13T14:45:18.617" v="1307" actId="2085"/>
          <ac:spMkLst>
            <pc:docMk/>
            <pc:sldMk cId="1323677062" sldId="284"/>
            <ac:spMk id="18" creationId="{867BB791-3C4D-1890-346D-559AC8C6CB8E}"/>
          </ac:spMkLst>
        </pc:spChg>
        <pc:spChg chg="add mod">
          <ac:chgData name="Matt Burns" userId="a4ff0c107545f849" providerId="LiveId" clId="{8892E39A-8B6A-49A3-908D-D8571AC1E7B7}" dt="2023-03-13T14:52:55.532" v="1600" actId="20577"/>
          <ac:spMkLst>
            <pc:docMk/>
            <pc:sldMk cId="1323677062" sldId="284"/>
            <ac:spMk id="19" creationId="{8AD071C6-CADF-16F6-58F1-2531699B1FFC}"/>
          </ac:spMkLst>
        </pc:spChg>
        <pc:spChg chg="add mod">
          <ac:chgData name="Matt Burns" userId="a4ff0c107545f849" providerId="LiveId" clId="{8892E39A-8B6A-49A3-908D-D8571AC1E7B7}" dt="2023-03-13T14:45:22.624" v="1308" actId="14100"/>
          <ac:spMkLst>
            <pc:docMk/>
            <pc:sldMk cId="1323677062" sldId="284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5:47:43.028" v="1819" actId="14100"/>
          <ac:spMkLst>
            <pc:docMk/>
            <pc:sldMk cId="1323677062" sldId="284"/>
            <ac:spMk id="21" creationId="{E7FB48CB-FACD-A032-6145-18B60D29D4F5}"/>
          </ac:spMkLst>
        </pc:spChg>
        <pc:spChg chg="add del mod">
          <ac:chgData name="Matt Burns" userId="a4ff0c107545f849" providerId="LiveId" clId="{8892E39A-8B6A-49A3-908D-D8571AC1E7B7}" dt="2023-03-13T15:47:35.845" v="1817" actId="21"/>
          <ac:spMkLst>
            <pc:docMk/>
            <pc:sldMk cId="1323677062" sldId="284"/>
            <ac:spMk id="22" creationId="{907C6AA6-EC04-FEB9-8260-8750C6DDBB74}"/>
          </ac:spMkLst>
        </pc:spChg>
        <pc:picChg chg="add mod modCrop">
          <ac:chgData name="Matt Burns" userId="a4ff0c107545f849" providerId="LiveId" clId="{8892E39A-8B6A-49A3-908D-D8571AC1E7B7}" dt="2023-03-13T14:34:12.328" v="1224" actId="1076"/>
          <ac:picMkLst>
            <pc:docMk/>
            <pc:sldMk cId="1323677062" sldId="284"/>
            <ac:picMk id="2" creationId="{EDAA2B87-EBEA-6340-2724-B2C5BFEE0A7D}"/>
          </ac:picMkLst>
        </pc:picChg>
        <pc:picChg chg="del">
          <ac:chgData name="Matt Burns" userId="a4ff0c107545f849" providerId="LiveId" clId="{8892E39A-8B6A-49A3-908D-D8571AC1E7B7}" dt="2023-03-13T14:31:19.208" v="1163" actId="478"/>
          <ac:picMkLst>
            <pc:docMk/>
            <pc:sldMk cId="1323677062" sldId="284"/>
            <ac:picMk id="3" creationId="{1C0963A0-8467-7127-8F43-4DD2BE0BB952}"/>
          </ac:picMkLst>
        </pc:picChg>
        <pc:picChg chg="del">
          <ac:chgData name="Matt Burns" userId="a4ff0c107545f849" providerId="LiveId" clId="{8892E39A-8B6A-49A3-908D-D8571AC1E7B7}" dt="2023-03-13T14:31:22.214" v="1167" actId="478"/>
          <ac:picMkLst>
            <pc:docMk/>
            <pc:sldMk cId="1323677062" sldId="284"/>
            <ac:picMk id="6" creationId="{E899F041-899D-83C4-F6AB-A102629DE9F0}"/>
          </ac:picMkLst>
        </pc:picChg>
        <pc:picChg chg="del mod modCrop">
          <ac:chgData name="Matt Burns" userId="a4ff0c107545f849" providerId="LiveId" clId="{8892E39A-8B6A-49A3-908D-D8571AC1E7B7}" dt="2023-03-13T14:31:55.335" v="1174" actId="478"/>
          <ac:picMkLst>
            <pc:docMk/>
            <pc:sldMk cId="1323677062" sldId="284"/>
            <ac:picMk id="10" creationId="{F1271BAE-8619-15F5-AC3B-A3A214F21CC3}"/>
          </ac:picMkLst>
        </pc:picChg>
        <pc:picChg chg="add mod">
          <ac:chgData name="Matt Burns" userId="a4ff0c107545f849" providerId="LiveId" clId="{8892E39A-8B6A-49A3-908D-D8571AC1E7B7}" dt="2023-03-13T14:33:56.078" v="1220" actId="571"/>
          <ac:picMkLst>
            <pc:docMk/>
            <pc:sldMk cId="1323677062" sldId="284"/>
            <ac:picMk id="11" creationId="{7368E991-1082-3B12-8997-B378BE4DA282}"/>
          </ac:picMkLst>
        </pc:picChg>
        <pc:picChg chg="add mod modCrop">
          <ac:chgData name="Matt Burns" userId="a4ff0c107545f849" providerId="LiveId" clId="{8892E39A-8B6A-49A3-908D-D8571AC1E7B7}" dt="2023-03-13T14:45:10.725" v="1305" actId="1076"/>
          <ac:picMkLst>
            <pc:docMk/>
            <pc:sldMk cId="1323677062" sldId="284"/>
            <ac:picMk id="14" creationId="{77BEC6A0-1FFB-72EA-63C0-1510F7B803FA}"/>
          </ac:picMkLst>
        </pc:picChg>
      </pc:sldChg>
      <pc:sldChg chg="delSp modSp add del mod">
        <pc:chgData name="Matt Burns" userId="a4ff0c107545f849" providerId="LiveId" clId="{8892E39A-8B6A-49A3-908D-D8571AC1E7B7}" dt="2023-03-13T14:45:27.173" v="1309" actId="47"/>
        <pc:sldMkLst>
          <pc:docMk/>
          <pc:sldMk cId="3003179977" sldId="285"/>
        </pc:sldMkLst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5" creationId="{A0FAFA9B-B8EF-C935-84BE-A75AC89F1982}"/>
          </ac:spMkLst>
        </pc:spChg>
        <pc:spChg chg="del">
          <ac:chgData name="Matt Burns" userId="a4ff0c107545f849" providerId="LiveId" clId="{8892E39A-8B6A-49A3-908D-D8571AC1E7B7}" dt="2023-03-13T14:45:01.034" v="1301" actId="478"/>
          <ac:spMkLst>
            <pc:docMk/>
            <pc:sldMk cId="3003179977" sldId="285"/>
            <ac:spMk id="9" creationId="{F6B3CCA7-5CEA-FCAC-DBEE-F08C2F198672}"/>
          </ac:spMkLst>
        </pc:spChg>
        <pc:spChg chg="mod">
          <ac:chgData name="Matt Burns" userId="a4ff0c107545f849" providerId="LiveId" clId="{8892E39A-8B6A-49A3-908D-D8571AC1E7B7}" dt="2023-03-13T14:45:05.961" v="1304" actId="1076"/>
          <ac:spMkLst>
            <pc:docMk/>
            <pc:sldMk cId="3003179977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02.015" v="1302" actId="478"/>
          <ac:spMkLst>
            <pc:docMk/>
            <pc:sldMk cId="3003179977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03.996" v="1303" actId="478"/>
          <ac:spMkLst>
            <pc:docMk/>
            <pc:sldMk cId="3003179977" sldId="285"/>
            <ac:spMk id="19" creationId="{8AD071C6-CADF-16F6-58F1-2531699B1FFC}"/>
          </ac:spMkLst>
        </pc:spChg>
        <pc:picChg chg="del">
          <ac:chgData name="Matt Burns" userId="a4ff0c107545f849" providerId="LiveId" clId="{8892E39A-8B6A-49A3-908D-D8571AC1E7B7}" dt="2023-03-13T14:45:01.034" v="1301" actId="478"/>
          <ac:picMkLst>
            <pc:docMk/>
            <pc:sldMk cId="3003179977" sldId="285"/>
            <ac:picMk id="2" creationId="{EDAA2B87-EBEA-6340-2724-B2C5BFEE0A7D}"/>
          </ac:picMkLst>
        </pc:picChg>
      </pc:sldChg>
      <pc:sldChg chg="addSp delSp modSp add mod">
        <pc:chgData name="Matt Burns" userId="a4ff0c107545f849" providerId="LiveId" clId="{8892E39A-8B6A-49A3-908D-D8571AC1E7B7}" dt="2023-03-13T14:49:59.709" v="1528" actId="478"/>
        <pc:sldMkLst>
          <pc:docMk/>
          <pc:sldMk cId="4135818975" sldId="285"/>
        </pc:sldMkLst>
        <pc:spChg chg="add del mod">
          <ac:chgData name="Matt Burns" userId="a4ff0c107545f849" providerId="LiveId" clId="{8892E39A-8B6A-49A3-908D-D8571AC1E7B7}" dt="2023-03-13T14:49:59.709" v="1528" actId="478"/>
          <ac:spMkLst>
            <pc:docMk/>
            <pc:sldMk cId="4135818975" sldId="285"/>
            <ac:spMk id="3" creationId="{B66B7E53-7257-1C14-F357-8F22E1A1DE9D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5" creationId="{A0FAFA9B-B8EF-C935-84BE-A75AC89F198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6" creationId="{7C232989-12F6-F4A6-0498-5105593570E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7" creationId="{0AFA28B7-AE3B-D077-C922-03977B42B2F5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8" creationId="{7521F92A-0CC6-75FA-2FEB-99CDC0B1D535}"/>
          </ac:spMkLst>
        </pc:spChg>
        <pc:spChg chg="del">
          <ac:chgData name="Matt Burns" userId="a4ff0c107545f849" providerId="LiveId" clId="{8892E39A-8B6A-49A3-908D-D8571AC1E7B7}" dt="2023-03-13T14:45:31.993" v="1311" actId="478"/>
          <ac:spMkLst>
            <pc:docMk/>
            <pc:sldMk cId="4135818975" sldId="285"/>
            <ac:spMk id="9" creationId="{F6B3CCA7-5CEA-FCAC-DBEE-F08C2F19867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0" creationId="{8DD72B76-06D6-31D9-C3CB-8BB9EF238FF9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1" creationId="{1647B81E-43A4-FF1E-7F6C-2FFCEE1B3DA2}"/>
          </ac:spMkLst>
        </pc:spChg>
        <pc:spChg chg="add mod">
          <ac:chgData name="Matt Burns" userId="a4ff0c107545f849" providerId="LiveId" clId="{8892E39A-8B6A-49A3-908D-D8571AC1E7B7}" dt="2023-03-13T14:48:55.320" v="1490" actId="1076"/>
          <ac:spMkLst>
            <pc:docMk/>
            <pc:sldMk cId="4135818975" sldId="285"/>
            <ac:spMk id="12" creationId="{0B8F4BE0-5264-EB19-9235-2405756F16D6}"/>
          </ac:spMkLst>
        </pc:spChg>
        <pc:spChg chg="add mod">
          <ac:chgData name="Matt Burns" userId="a4ff0c107545f849" providerId="LiveId" clId="{8892E39A-8B6A-49A3-908D-D8571AC1E7B7}" dt="2023-03-13T14:49:17.742" v="1507" actId="20577"/>
          <ac:spMkLst>
            <pc:docMk/>
            <pc:sldMk cId="4135818975" sldId="285"/>
            <ac:spMk id="15" creationId="{1DFB31DC-B463-3268-10F4-700BE57EA2A4}"/>
          </ac:spMkLst>
        </pc:spChg>
        <pc:spChg chg="add mod">
          <ac:chgData name="Matt Burns" userId="a4ff0c107545f849" providerId="LiveId" clId="{8892E39A-8B6A-49A3-908D-D8571AC1E7B7}" dt="2023-03-13T14:49:28.724" v="1523" actId="14100"/>
          <ac:spMkLst>
            <pc:docMk/>
            <pc:sldMk cId="4135818975" sldId="285"/>
            <ac:spMk id="16" creationId="{69952070-66C2-8A9C-4044-E4499E95093D}"/>
          </ac:spMkLst>
        </pc:spChg>
        <pc:spChg chg="del mod">
          <ac:chgData name="Matt Burns" userId="a4ff0c107545f849" providerId="LiveId" clId="{8892E39A-8B6A-49A3-908D-D8571AC1E7B7}" dt="2023-03-13T14:45:50.565" v="1333" actId="478"/>
          <ac:spMkLst>
            <pc:docMk/>
            <pc:sldMk cId="4135818975" sldId="285"/>
            <ac:spMk id="17" creationId="{8A5CBC41-3BB4-5E85-00FC-1004B70C12A9}"/>
          </ac:spMkLst>
        </pc:spChg>
        <pc:spChg chg="del">
          <ac:chgData name="Matt Burns" userId="a4ff0c107545f849" providerId="LiveId" clId="{8892E39A-8B6A-49A3-908D-D8571AC1E7B7}" dt="2023-03-13T14:45:39.275" v="1326" actId="478"/>
          <ac:spMkLst>
            <pc:docMk/>
            <pc:sldMk cId="4135818975" sldId="285"/>
            <ac:spMk id="18" creationId="{867BB791-3C4D-1890-346D-559AC8C6CB8E}"/>
          </ac:spMkLst>
        </pc:spChg>
        <pc:spChg chg="del">
          <ac:chgData name="Matt Burns" userId="a4ff0c107545f849" providerId="LiveId" clId="{8892E39A-8B6A-49A3-908D-D8571AC1E7B7}" dt="2023-03-13T14:45:44.014" v="1328" actId="478"/>
          <ac:spMkLst>
            <pc:docMk/>
            <pc:sldMk cId="4135818975" sldId="285"/>
            <ac:spMk id="19" creationId="{8AD071C6-CADF-16F6-58F1-2531699B1FFC}"/>
          </ac:spMkLst>
        </pc:spChg>
        <pc:spChg chg="mod">
          <ac:chgData name="Matt Burns" userId="a4ff0c107545f849" providerId="LiveId" clId="{8892E39A-8B6A-49A3-908D-D8571AC1E7B7}" dt="2023-03-13T14:46:23.317" v="1347" actId="14100"/>
          <ac:spMkLst>
            <pc:docMk/>
            <pc:sldMk cId="4135818975" sldId="285"/>
            <ac:spMk id="20" creationId="{A15DEE0A-9EE8-6CA2-F29E-BDDE205BE37C}"/>
          </ac:spMkLst>
        </pc:spChg>
        <pc:spChg chg="add mod">
          <ac:chgData name="Matt Burns" userId="a4ff0c107545f849" providerId="LiveId" clId="{8892E39A-8B6A-49A3-908D-D8571AC1E7B7}" dt="2023-03-13T14:49:23.598" v="1522" actId="20577"/>
          <ac:spMkLst>
            <pc:docMk/>
            <pc:sldMk cId="4135818975" sldId="285"/>
            <ac:spMk id="21" creationId="{5CC25D62-5D2B-2697-0AF9-27176FE759AA}"/>
          </ac:spMkLst>
        </pc:spChg>
        <pc:picChg chg="del">
          <ac:chgData name="Matt Burns" userId="a4ff0c107545f849" providerId="LiveId" clId="{8892E39A-8B6A-49A3-908D-D8571AC1E7B7}" dt="2023-03-13T14:45:31.993" v="1311" actId="478"/>
          <ac:picMkLst>
            <pc:docMk/>
            <pc:sldMk cId="4135818975" sldId="285"/>
            <ac:picMk id="2" creationId="{EDAA2B87-EBEA-6340-2724-B2C5BFEE0A7D}"/>
          </ac:picMkLst>
        </pc:picChg>
        <pc:picChg chg="add mod modCrop">
          <ac:chgData name="Matt Burns" userId="a4ff0c107545f849" providerId="LiveId" clId="{8892E39A-8B6A-49A3-908D-D8571AC1E7B7}" dt="2023-03-13T14:48:55.320" v="1490" actId="1076"/>
          <ac:picMkLst>
            <pc:docMk/>
            <pc:sldMk cId="4135818975" sldId="285"/>
            <ac:picMk id="4" creationId="{51F92DBD-3AFC-9F58-11DA-4C54060DF674}"/>
          </ac:picMkLst>
        </pc:picChg>
        <pc:picChg chg="add mod">
          <ac:chgData name="Matt Burns" userId="a4ff0c107545f849" providerId="LiveId" clId="{8892E39A-8B6A-49A3-908D-D8571AC1E7B7}" dt="2023-03-13T14:48:58.537" v="1491" actId="571"/>
          <ac:picMkLst>
            <pc:docMk/>
            <pc:sldMk cId="4135818975" sldId="285"/>
            <ac:picMk id="13" creationId="{A472525A-3AD5-F99E-1C2E-57AEEAAF5EC1}"/>
          </ac:picMkLst>
        </pc:picChg>
        <pc:picChg chg="add del mod modCrop">
          <ac:chgData name="Matt Burns" userId="a4ff0c107545f849" providerId="LiveId" clId="{8892E39A-8B6A-49A3-908D-D8571AC1E7B7}" dt="2023-03-13T14:49:59.709" v="1528" actId="478"/>
          <ac:picMkLst>
            <pc:docMk/>
            <pc:sldMk cId="4135818975" sldId="285"/>
            <ac:picMk id="14" creationId="{77BEC6A0-1FFB-72EA-63C0-1510F7B803FA}"/>
          </ac:picMkLst>
        </pc:picChg>
      </pc:sldChg>
      <pc:sldChg chg="addSp delSp modSp add mod">
        <pc:chgData name="Matt Burns" userId="a4ff0c107545f849" providerId="LiveId" clId="{8892E39A-8B6A-49A3-908D-D8571AC1E7B7}" dt="2023-03-13T15:47:51.208" v="1821" actId="1076"/>
        <pc:sldMkLst>
          <pc:docMk/>
          <pc:sldMk cId="1396319845" sldId="286"/>
        </pc:sldMkLst>
        <pc:spChg chg="mod or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3" creationId="{B66B7E53-7257-1C14-F357-8F22E1A1DE9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5" creationId="{89BBF7F0-C877-495A-627F-235EAC8B64C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6" creationId="{7C232989-12F6-F4A6-0498-5105593570E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7" creationId="{0AFA28B7-AE3B-D077-C922-03977B42B2F5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8" creationId="{7521F92A-0CC6-75FA-2FEB-99CDC0B1D535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9" creationId="{6BD8C96A-1B68-A14F-0774-A0312156DC3A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0" creationId="{8DD72B76-06D6-31D9-C3CB-8BB9EF238FF9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1" creationId="{1647B81E-43A4-FF1E-7F6C-2FFCEE1B3DA2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2" creationId="{0B8F4BE0-5264-EB19-9235-2405756F16D6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5" creationId="{1DFB31DC-B463-3268-10F4-700BE57EA2A4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16" creationId="{69952070-66C2-8A9C-4044-E4499E95093D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7" creationId="{06536356-BFA2-1F6E-3213-C8458EBB7E98}"/>
          </ac:spMkLst>
        </pc:spChg>
        <pc:spChg chg="add mod">
          <ac:chgData name="Matt Burns" userId="a4ff0c107545f849" providerId="LiveId" clId="{8892E39A-8B6A-49A3-908D-D8571AC1E7B7}" dt="2023-03-13T14:53:07.716" v="1605" actId="1076"/>
          <ac:spMkLst>
            <pc:docMk/>
            <pc:sldMk cId="1396319845" sldId="286"/>
            <ac:spMk id="18" creationId="{E9257689-5E30-69AA-6F9E-B398D6CFA493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0" creationId="{A15DEE0A-9EE8-6CA2-F29E-BDDE205BE37C}"/>
          </ac:spMkLst>
        </pc:spChg>
        <pc:spChg chg="del">
          <ac:chgData name="Matt Burns" userId="a4ff0c107545f849" providerId="LiveId" clId="{8892E39A-8B6A-49A3-908D-D8571AC1E7B7}" dt="2023-03-13T14:50:02.313" v="1529" actId="478"/>
          <ac:spMkLst>
            <pc:docMk/>
            <pc:sldMk cId="1396319845" sldId="286"/>
            <ac:spMk id="21" creationId="{5CC25D62-5D2B-2697-0AF9-27176FE759AA}"/>
          </ac:spMkLst>
        </pc:spChg>
        <pc:spChg chg="add del mod">
          <ac:chgData name="Matt Burns" userId="a4ff0c107545f849" providerId="LiveId" clId="{8892E39A-8B6A-49A3-908D-D8571AC1E7B7}" dt="2023-03-13T14:53:05.030" v="1604" actId="478"/>
          <ac:spMkLst>
            <pc:docMk/>
            <pc:sldMk cId="1396319845" sldId="286"/>
            <ac:spMk id="22" creationId="{B230266F-59FC-537A-1269-B889D3F846A3}"/>
          </ac:spMkLst>
        </pc:spChg>
        <pc:spChg chg="add mod">
          <ac:chgData name="Matt Burns" userId="a4ff0c107545f849" providerId="LiveId" clId="{8892E39A-8B6A-49A3-908D-D8571AC1E7B7}" dt="2023-03-13T14:53:03.762" v="1603" actId="571"/>
          <ac:spMkLst>
            <pc:docMk/>
            <pc:sldMk cId="1396319845" sldId="286"/>
            <ac:spMk id="23" creationId="{5B538C80-64C6-AADE-506C-D7100DD67648}"/>
          </ac:spMkLst>
        </pc:spChg>
        <pc:spChg chg="add mod">
          <ac:chgData name="Matt Burns" userId="a4ff0c107545f849" providerId="LiveId" clId="{8892E39A-8B6A-49A3-908D-D8571AC1E7B7}" dt="2023-03-13T14:53:18.395" v="1623" actId="1076"/>
          <ac:spMkLst>
            <pc:docMk/>
            <pc:sldMk cId="1396319845" sldId="286"/>
            <ac:spMk id="24" creationId="{D4AC3EA0-CF44-89AC-1A56-9FE8BB4435EB}"/>
          </ac:spMkLst>
        </pc:spChg>
        <pc:spChg chg="add mod">
          <ac:chgData name="Matt Burns" userId="a4ff0c107545f849" providerId="LiveId" clId="{8892E39A-8B6A-49A3-908D-D8571AC1E7B7}" dt="2023-03-13T15:44:43.117" v="1672" actId="14100"/>
          <ac:spMkLst>
            <pc:docMk/>
            <pc:sldMk cId="1396319845" sldId="286"/>
            <ac:spMk id="26" creationId="{7A8E7160-D89F-DCF2-A116-6F1204BB2493}"/>
          </ac:spMkLst>
        </pc:spChg>
        <pc:spChg chg="add mod">
          <ac:chgData name="Matt Burns" userId="a4ff0c107545f849" providerId="LiveId" clId="{8892E39A-8B6A-49A3-908D-D8571AC1E7B7}" dt="2023-03-13T15:44:48.679" v="1674" actId="14100"/>
          <ac:spMkLst>
            <pc:docMk/>
            <pc:sldMk cId="1396319845" sldId="286"/>
            <ac:spMk id="27" creationId="{DFE40AC9-372B-5819-7E7E-BCD56B2BBCDF}"/>
          </ac:spMkLst>
        </pc:spChg>
        <pc:spChg chg="add mod">
          <ac:chgData name="Matt Burns" userId="a4ff0c107545f849" providerId="LiveId" clId="{8892E39A-8B6A-49A3-908D-D8571AC1E7B7}" dt="2023-03-13T15:47:51.208" v="1821" actId="1076"/>
          <ac:spMkLst>
            <pc:docMk/>
            <pc:sldMk cId="1396319845" sldId="286"/>
            <ac:spMk id="28" creationId="{C5DF8F0B-E4F9-545F-462B-513FB4E5E038}"/>
          </ac:spMkLst>
        </pc:spChg>
        <pc:picChg chg="add mod">
          <ac:chgData name="Matt Burns" userId="a4ff0c107545f849" providerId="LiveId" clId="{8892E39A-8B6A-49A3-908D-D8571AC1E7B7}" dt="2023-03-13T14:53:07.716" v="1605" actId="1076"/>
          <ac:picMkLst>
            <pc:docMk/>
            <pc:sldMk cId="1396319845" sldId="286"/>
            <ac:picMk id="2" creationId="{7D665215-D88A-FF43-AC6B-909CC28B87A1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4" creationId="{51F92DBD-3AFC-9F58-11DA-4C54060DF674}"/>
          </ac:picMkLst>
        </pc:picChg>
        <pc:picChg chg="del">
          <ac:chgData name="Matt Burns" userId="a4ff0c107545f849" providerId="LiveId" clId="{8892E39A-8B6A-49A3-908D-D8571AC1E7B7}" dt="2023-03-13T14:50:02.313" v="1529" actId="478"/>
          <ac:picMkLst>
            <pc:docMk/>
            <pc:sldMk cId="1396319845" sldId="286"/>
            <ac:picMk id="13" creationId="{A472525A-3AD5-F99E-1C2E-57AEEAAF5EC1}"/>
          </ac:picMkLst>
        </pc:picChg>
        <pc:picChg chg="mod">
          <ac:chgData name="Matt Burns" userId="a4ff0c107545f849" providerId="LiveId" clId="{8892E39A-8B6A-49A3-908D-D8571AC1E7B7}" dt="2023-03-13T14:50:06.986" v="1531" actId="1076"/>
          <ac:picMkLst>
            <pc:docMk/>
            <pc:sldMk cId="1396319845" sldId="286"/>
            <ac:picMk id="14" creationId="{77BEC6A0-1FFB-72EA-63C0-1510F7B803FA}"/>
          </ac:picMkLst>
        </pc:picChg>
        <pc:picChg chg="add del mod">
          <ac:chgData name="Matt Burns" userId="a4ff0c107545f849" providerId="LiveId" clId="{8892E39A-8B6A-49A3-908D-D8571AC1E7B7}" dt="2023-03-13T14:53:05.030" v="1604" actId="478"/>
          <ac:picMkLst>
            <pc:docMk/>
            <pc:sldMk cId="1396319845" sldId="286"/>
            <ac:picMk id="19" creationId="{799BF0A9-C3E5-E376-601B-DF08A84396D7}"/>
          </ac:picMkLst>
        </pc:picChg>
        <pc:picChg chg="add mod modCrop">
          <ac:chgData name="Matt Burns" userId="a4ff0c107545f849" providerId="LiveId" clId="{8892E39A-8B6A-49A3-908D-D8571AC1E7B7}" dt="2023-03-13T15:44:16.002" v="1644" actId="14100"/>
          <ac:picMkLst>
            <pc:docMk/>
            <pc:sldMk cId="1396319845" sldId="286"/>
            <ac:picMk id="25" creationId="{5AD3A5E8-3070-567D-9F4B-23F225F057E4}"/>
          </ac:picMkLst>
        </pc:picChg>
      </pc:sldChg>
      <pc:sldChg chg="addSp delSp modSp new mod">
        <pc:chgData name="Matt Burns" userId="a4ff0c107545f849" providerId="LiveId" clId="{8892E39A-8B6A-49A3-908D-D8571AC1E7B7}" dt="2023-03-13T15:48:45.204" v="1824" actId="20577"/>
        <pc:sldMkLst>
          <pc:docMk/>
          <pc:sldMk cId="3531458181" sldId="287"/>
        </pc:sldMkLst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3" creationId="{B0D25E31-B7D9-BC3B-6D03-157FE503CBEB}"/>
          </ac:spMkLst>
        </pc:spChg>
        <pc:spChg chg="add mod">
          <ac:chgData name="Matt Burns" userId="a4ff0c107545f849" providerId="LiveId" clId="{8892E39A-8B6A-49A3-908D-D8571AC1E7B7}" dt="2023-03-13T14:54:18.235" v="1635" actId="1076"/>
          <ac:spMkLst>
            <pc:docMk/>
            <pc:sldMk cId="3531458181" sldId="287"/>
            <ac:spMk id="4" creationId="{826F883C-00F6-88F1-A88C-A9D7C338A121}"/>
          </ac:spMkLst>
        </pc:spChg>
        <pc:spChg chg="add del mod">
          <ac:chgData name="Matt Burns" userId="a4ff0c107545f849" providerId="LiveId" clId="{8892E39A-8B6A-49A3-908D-D8571AC1E7B7}" dt="2023-03-13T15:44:58.816" v="1675" actId="478"/>
          <ac:spMkLst>
            <pc:docMk/>
            <pc:sldMk cId="3531458181" sldId="287"/>
            <ac:spMk id="6" creationId="{B20D2B43-F3B8-8A0F-2C0A-60FC80A8F276}"/>
          </ac:spMkLst>
        </pc:spChg>
        <pc:spChg chg="add mod">
          <ac:chgData name="Matt Burns" userId="a4ff0c107545f849" providerId="LiveId" clId="{8892E39A-8B6A-49A3-908D-D8571AC1E7B7}" dt="2023-03-13T15:46:28.977" v="1743" actId="1076"/>
          <ac:spMkLst>
            <pc:docMk/>
            <pc:sldMk cId="3531458181" sldId="287"/>
            <ac:spMk id="7" creationId="{8D1B362A-D50F-D62C-15AF-75284CDDF32E}"/>
          </ac:spMkLst>
        </pc:spChg>
        <pc:spChg chg="add mod">
          <ac:chgData name="Matt Burns" userId="a4ff0c107545f849" providerId="LiveId" clId="{8892E39A-8B6A-49A3-908D-D8571AC1E7B7}" dt="2023-03-13T15:46:28.977" v="1743" actId="1076"/>
          <ac:spMkLst>
            <pc:docMk/>
            <pc:sldMk cId="3531458181" sldId="287"/>
            <ac:spMk id="8" creationId="{BBCFC1A0-D4F1-0A4A-79FA-837E9EA3673B}"/>
          </ac:spMkLst>
        </pc:spChg>
        <pc:spChg chg="add mod">
          <ac:chgData name="Matt Burns" userId="a4ff0c107545f849" providerId="LiveId" clId="{8892E39A-8B6A-49A3-908D-D8571AC1E7B7}" dt="2023-03-13T15:48:45.204" v="1824" actId="20577"/>
          <ac:spMkLst>
            <pc:docMk/>
            <pc:sldMk cId="3531458181" sldId="287"/>
            <ac:spMk id="9" creationId="{B2920B99-DB82-814C-CC8C-F7F03A9798AE}"/>
          </ac:spMkLst>
        </pc:spChg>
        <pc:spChg chg="add mod">
          <ac:chgData name="Matt Burns" userId="a4ff0c107545f849" providerId="LiveId" clId="{8892E39A-8B6A-49A3-908D-D8571AC1E7B7}" dt="2023-03-13T15:47:17.446" v="1792" actId="1076"/>
          <ac:spMkLst>
            <pc:docMk/>
            <pc:sldMk cId="3531458181" sldId="287"/>
            <ac:spMk id="10" creationId="{5F578342-0C0B-A94C-00D0-7C58485C5D74}"/>
          </ac:spMkLst>
        </pc:spChg>
        <pc:spChg chg="add mod">
          <ac:chgData name="Matt Burns" userId="a4ff0c107545f849" providerId="LiveId" clId="{8892E39A-8B6A-49A3-908D-D8571AC1E7B7}" dt="2023-03-13T15:47:24.364" v="1814" actId="20577"/>
          <ac:spMkLst>
            <pc:docMk/>
            <pc:sldMk cId="3531458181" sldId="287"/>
            <ac:spMk id="11" creationId="{1FC776DB-0D12-DC15-3E59-BC73CCDEBAFB}"/>
          </ac:spMkLst>
        </pc:spChg>
        <pc:picChg chg="add mod modCrop">
          <ac:chgData name="Matt Burns" userId="a4ff0c107545f849" providerId="LiveId" clId="{8892E39A-8B6A-49A3-908D-D8571AC1E7B7}" dt="2023-03-13T14:54:18.235" v="1635" actId="1076"/>
          <ac:picMkLst>
            <pc:docMk/>
            <pc:sldMk cId="3531458181" sldId="287"/>
            <ac:picMk id="2" creationId="{06F21E62-7134-D042-9A94-3AA6F9DE5ED8}"/>
          </ac:picMkLst>
        </pc:picChg>
        <pc:picChg chg="add mod modCrop">
          <ac:chgData name="Matt Burns" userId="a4ff0c107545f849" providerId="LiveId" clId="{8892E39A-8B6A-49A3-908D-D8571AC1E7B7}" dt="2023-03-13T15:46:28.977" v="1743" actId="1076"/>
          <ac:picMkLst>
            <pc:docMk/>
            <pc:sldMk cId="3531458181" sldId="287"/>
            <ac:picMk id="5" creationId="{0DACCA06-C349-1A5F-A7DA-2996A7212478}"/>
          </ac:picMkLst>
        </pc:picChg>
      </pc:sldChg>
      <pc:sldChg chg="addSp delSp modSp new mod">
        <pc:chgData name="Matt Burns" userId="a4ff0c107545f849" providerId="LiveId" clId="{8892E39A-8B6A-49A3-908D-D8571AC1E7B7}" dt="2023-03-13T15:55:10.686" v="2090" actId="1076"/>
        <pc:sldMkLst>
          <pc:docMk/>
          <pc:sldMk cId="2544387210" sldId="288"/>
        </pc:sldMkLst>
        <pc:spChg chg="add mod">
          <ac:chgData name="Matt Burns" userId="a4ff0c107545f849" providerId="LiveId" clId="{8892E39A-8B6A-49A3-908D-D8571AC1E7B7}" dt="2023-03-13T15:51:22.913" v="1888" actId="20577"/>
          <ac:spMkLst>
            <pc:docMk/>
            <pc:sldMk cId="2544387210" sldId="288"/>
            <ac:spMk id="4" creationId="{F0E79AD5-EEEA-3310-D980-A9FB55E24F33}"/>
          </ac:spMkLst>
        </pc:spChg>
        <pc:spChg chg="add mod">
          <ac:chgData name="Matt Burns" userId="a4ff0c107545f849" providerId="LiveId" clId="{8892E39A-8B6A-49A3-908D-D8571AC1E7B7}" dt="2023-03-13T15:53:44.073" v="2040" actId="20577"/>
          <ac:spMkLst>
            <pc:docMk/>
            <pc:sldMk cId="2544387210" sldId="288"/>
            <ac:spMk id="5" creationId="{486AE0E4-D135-9C8A-2075-0F70502D8E52}"/>
          </ac:spMkLst>
        </pc:spChg>
        <pc:spChg chg="add mod">
          <ac:chgData name="Matt Burns" userId="a4ff0c107545f849" providerId="LiveId" clId="{8892E39A-8B6A-49A3-908D-D8571AC1E7B7}" dt="2023-03-13T15:53:41.930" v="2039" actId="20577"/>
          <ac:spMkLst>
            <pc:docMk/>
            <pc:sldMk cId="2544387210" sldId="288"/>
            <ac:spMk id="6" creationId="{B0F0C015-B42E-56A5-9225-89084EF912B4}"/>
          </ac:spMkLst>
        </pc:spChg>
        <pc:spChg chg="add del mod">
          <ac:chgData name="Matt Burns" userId="a4ff0c107545f849" providerId="LiveId" clId="{8892E39A-8B6A-49A3-908D-D8571AC1E7B7}" dt="2023-03-13T15:52:11.073" v="1967" actId="478"/>
          <ac:spMkLst>
            <pc:docMk/>
            <pc:sldMk cId="2544387210" sldId="288"/>
            <ac:spMk id="8" creationId="{B85E6782-67ED-3499-D438-25DDCF14AC25}"/>
          </ac:spMkLst>
        </pc:spChg>
        <pc:spChg chg="add del mod">
          <ac:chgData name="Matt Burns" userId="a4ff0c107545f849" providerId="LiveId" clId="{8892E39A-8B6A-49A3-908D-D8571AC1E7B7}" dt="2023-03-13T15:52:11.422" v="1968" actId="478"/>
          <ac:spMkLst>
            <pc:docMk/>
            <pc:sldMk cId="2544387210" sldId="288"/>
            <ac:spMk id="9" creationId="{5521C998-F35D-6D50-03EF-3118EC67B6B1}"/>
          </ac:spMkLst>
        </pc:spChg>
        <pc:spChg chg="add del mod">
          <ac:chgData name="Matt Burns" userId="a4ff0c107545f849" providerId="LiveId" clId="{8892E39A-8B6A-49A3-908D-D8571AC1E7B7}" dt="2023-03-13T15:52:11.945" v="1969" actId="478"/>
          <ac:spMkLst>
            <pc:docMk/>
            <pc:sldMk cId="2544387210" sldId="288"/>
            <ac:spMk id="10" creationId="{27BB6941-B260-C0ED-8C72-6017B02E6200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1" creationId="{09E70B79-29C4-587D-3BAA-E2459955B87F}"/>
          </ac:spMkLst>
        </pc:spChg>
        <pc:spChg chg="add mod">
          <ac:chgData name="Matt Burns" userId="a4ff0c107545f849" providerId="LiveId" clId="{8892E39A-8B6A-49A3-908D-D8571AC1E7B7}" dt="2023-03-13T15:53:13.665" v="2009" actId="1076"/>
          <ac:spMkLst>
            <pc:docMk/>
            <pc:sldMk cId="2544387210" sldId="288"/>
            <ac:spMk id="12" creationId="{9A5ACFFE-761A-82AB-BD2F-BBAEE93C7DAB}"/>
          </ac:spMkLst>
        </pc:spChg>
        <pc:spChg chg="add mod">
          <ac:chgData name="Matt Burns" userId="a4ff0c107545f849" providerId="LiveId" clId="{8892E39A-8B6A-49A3-908D-D8571AC1E7B7}" dt="2023-03-13T15:53:31.197" v="2030" actId="20577"/>
          <ac:spMkLst>
            <pc:docMk/>
            <pc:sldMk cId="2544387210" sldId="288"/>
            <ac:spMk id="14" creationId="{F802ABBD-F4BF-1B15-E17B-3D9947EF144E}"/>
          </ac:spMkLst>
        </pc:spChg>
        <pc:spChg chg="add mod">
          <ac:chgData name="Matt Burns" userId="a4ff0c107545f849" providerId="LiveId" clId="{8892E39A-8B6A-49A3-908D-D8571AC1E7B7}" dt="2023-03-13T15:54:01.934" v="2051" actId="20577"/>
          <ac:spMkLst>
            <pc:docMk/>
            <pc:sldMk cId="2544387210" sldId="288"/>
            <ac:spMk id="15" creationId="{364DBE37-E8F6-E2A3-BFA5-23C45AE137D7}"/>
          </ac:spMkLst>
        </pc:spChg>
        <pc:spChg chg="add mod">
          <ac:chgData name="Matt Burns" userId="a4ff0c107545f849" providerId="LiveId" clId="{8892E39A-8B6A-49A3-908D-D8571AC1E7B7}" dt="2023-03-13T15:54:30.850" v="2064" actId="20577"/>
          <ac:spMkLst>
            <pc:docMk/>
            <pc:sldMk cId="2544387210" sldId="288"/>
            <ac:spMk id="17" creationId="{AF49A831-285B-F6F3-D432-FD5D99AB7CF2}"/>
          </ac:spMkLst>
        </pc:spChg>
        <pc:spChg chg="add mod">
          <ac:chgData name="Matt Burns" userId="a4ff0c107545f849" providerId="LiveId" clId="{8892E39A-8B6A-49A3-908D-D8571AC1E7B7}" dt="2023-03-13T15:54:46.633" v="2079" actId="20577"/>
          <ac:spMkLst>
            <pc:docMk/>
            <pc:sldMk cId="2544387210" sldId="288"/>
            <ac:spMk id="18" creationId="{13ABC4F9-9863-C7E9-A5FB-B09CAC0381A8}"/>
          </ac:spMkLst>
        </pc:spChg>
        <pc:spChg chg="add mod">
          <ac:chgData name="Matt Burns" userId="a4ff0c107545f849" providerId="LiveId" clId="{8892E39A-8B6A-49A3-908D-D8571AC1E7B7}" dt="2023-03-13T15:54:58.029" v="2087" actId="20577"/>
          <ac:spMkLst>
            <pc:docMk/>
            <pc:sldMk cId="2544387210" sldId="288"/>
            <ac:spMk id="19" creationId="{6870DFD0-E56F-BD94-476E-D67D5574D03E}"/>
          </ac:spMkLst>
        </pc:spChg>
        <pc:picChg chg="add mod">
          <ac:chgData name="Matt Burns" userId="a4ff0c107545f849" providerId="LiveId" clId="{8892E39A-8B6A-49A3-908D-D8571AC1E7B7}" dt="2023-03-13T15:51:00.875" v="1873" actId="1076"/>
          <ac:picMkLst>
            <pc:docMk/>
            <pc:sldMk cId="2544387210" sldId="288"/>
            <ac:picMk id="3" creationId="{1D126336-FAEC-FE63-9DE0-22B891C043A5}"/>
          </ac:picMkLst>
        </pc:picChg>
        <pc:picChg chg="add mod modCrop">
          <ac:chgData name="Matt Burns" userId="a4ff0c107545f849" providerId="LiveId" clId="{8892E39A-8B6A-49A3-908D-D8571AC1E7B7}" dt="2023-03-13T15:53:13.665" v="2009" actId="1076"/>
          <ac:picMkLst>
            <pc:docMk/>
            <pc:sldMk cId="2544387210" sldId="288"/>
            <ac:picMk id="7" creationId="{46465558-5B51-C657-F6AC-93302FD25E94}"/>
          </ac:picMkLst>
        </pc:picChg>
        <pc:picChg chg="add mod modCrop">
          <ac:chgData name="Matt Burns" userId="a4ff0c107545f849" providerId="LiveId" clId="{8892E39A-8B6A-49A3-908D-D8571AC1E7B7}" dt="2023-03-13T15:53:10.651" v="2008" actId="1076"/>
          <ac:picMkLst>
            <pc:docMk/>
            <pc:sldMk cId="2544387210" sldId="288"/>
            <ac:picMk id="13" creationId="{2F1B83DF-1AA5-394B-736B-2F3FA6CD80BC}"/>
          </ac:picMkLst>
        </pc:picChg>
        <pc:picChg chg="add mod modCrop">
          <ac:chgData name="Matt Burns" userId="a4ff0c107545f849" providerId="LiveId" clId="{8892E39A-8B6A-49A3-908D-D8571AC1E7B7}" dt="2023-03-13T15:54:22.562" v="2059" actId="1076"/>
          <ac:picMkLst>
            <pc:docMk/>
            <pc:sldMk cId="2544387210" sldId="288"/>
            <ac:picMk id="16" creationId="{4F6C6FBB-62FF-C671-17B9-F97FA31D5764}"/>
          </ac:picMkLst>
        </pc:picChg>
        <pc:picChg chg="add mod">
          <ac:chgData name="Matt Burns" userId="a4ff0c107545f849" providerId="LiveId" clId="{8892E39A-8B6A-49A3-908D-D8571AC1E7B7}" dt="2023-03-13T15:55:10.686" v="2090" actId="1076"/>
          <ac:picMkLst>
            <pc:docMk/>
            <pc:sldMk cId="2544387210" sldId="288"/>
            <ac:picMk id="20" creationId="{A8F5EE0F-6787-3BBF-FD7E-B94666CE369E}"/>
          </ac:picMkLst>
        </pc:picChg>
      </pc:sldChg>
      <pc:sldChg chg="add del">
        <pc:chgData name="Matt Burns" userId="a4ff0c107545f849" providerId="LiveId" clId="{8892E39A-8B6A-49A3-908D-D8571AC1E7B7}" dt="2023-03-13T15:52:03.116" v="1965" actId="47"/>
        <pc:sldMkLst>
          <pc:docMk/>
          <pc:sldMk cId="3456081429" sldId="289"/>
        </pc:sldMkLst>
      </pc:sldChg>
    </pc:docChg>
  </pc:docChgLst>
  <pc:docChgLst>
    <pc:chgData name="Matt Burns" userId="a4ff0c107545f849" providerId="LiveId" clId="{DC4B7D8A-4B8F-A849-A9FD-F2039B5EA65F}"/>
    <pc:docChg chg="undo custSel addSld modSld modSection">
      <pc:chgData name="Matt Burns" userId="a4ff0c107545f849" providerId="LiveId" clId="{DC4B7D8A-4B8F-A849-A9FD-F2039B5EA65F}" dt="2023-03-13T00:22:35.973" v="90" actId="680"/>
      <pc:docMkLst>
        <pc:docMk/>
      </pc:docMkLst>
      <pc:sldChg chg="modSp new mod modClrScheme chgLayout">
        <pc:chgData name="Matt Burns" userId="a4ff0c107545f849" providerId="LiveId" clId="{DC4B7D8A-4B8F-A849-A9FD-F2039B5EA65F}" dt="2023-03-13T00:20:37.896" v="81" actId="20577"/>
        <pc:sldMkLst>
          <pc:docMk/>
          <pc:sldMk cId="3894357565" sldId="275"/>
        </pc:sldMkLst>
        <pc:spChg chg="mod ord">
          <ac:chgData name="Matt Burns" userId="a4ff0c107545f849" providerId="LiveId" clId="{DC4B7D8A-4B8F-A849-A9FD-F2039B5EA65F}" dt="2023-03-13T00:20:06.187" v="46" actId="20577"/>
          <ac:spMkLst>
            <pc:docMk/>
            <pc:sldMk cId="3894357565" sldId="275"/>
            <ac:spMk id="2" creationId="{860F62CA-7B43-F32D-A80D-B1434CBDB9C3}"/>
          </ac:spMkLst>
        </pc:spChg>
        <pc:spChg chg="mod ord">
          <ac:chgData name="Matt Burns" userId="a4ff0c107545f849" providerId="LiveId" clId="{DC4B7D8A-4B8F-A849-A9FD-F2039B5EA65F}" dt="2023-03-13T00:20:37.896" v="81" actId="20577"/>
          <ac:spMkLst>
            <pc:docMk/>
            <pc:sldMk cId="3894357565" sldId="275"/>
            <ac:spMk id="3" creationId="{29FA3B41-4835-4B78-EFDA-08D9D000EFE7}"/>
          </ac:spMkLst>
        </pc:spChg>
      </pc:sldChg>
      <pc:sldChg chg="addSp delSp modSp new mod modClrScheme chgLayout">
        <pc:chgData name="Matt Burns" userId="a4ff0c107545f849" providerId="LiveId" clId="{DC4B7D8A-4B8F-A849-A9FD-F2039B5EA65F}" dt="2023-03-13T00:22:12.342" v="89" actId="1076"/>
        <pc:sldMkLst>
          <pc:docMk/>
          <pc:sldMk cId="1286092265" sldId="276"/>
        </pc:sldMkLst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2" creationId="{F441DEA9-C9AE-2ADE-2C23-277D3F09EA15}"/>
          </ac:spMkLst>
        </pc:spChg>
        <pc:spChg chg="del">
          <ac:chgData name="Matt Burns" userId="a4ff0c107545f849" providerId="LiveId" clId="{DC4B7D8A-4B8F-A849-A9FD-F2039B5EA65F}" dt="2023-03-13T00:20:50.008" v="83" actId="700"/>
          <ac:spMkLst>
            <pc:docMk/>
            <pc:sldMk cId="1286092265" sldId="276"/>
            <ac:spMk id="3" creationId="{4209975C-3102-1118-DCC7-B0153F64B93C}"/>
          </ac:spMkLst>
        </pc:spChg>
        <pc:spChg chg="add del">
          <ac:chgData name="Matt Burns" userId="a4ff0c107545f849" providerId="LiveId" clId="{DC4B7D8A-4B8F-A849-A9FD-F2039B5EA65F}" dt="2023-03-13T00:21:48.652" v="85" actId="22"/>
          <ac:spMkLst>
            <pc:docMk/>
            <pc:sldMk cId="1286092265" sldId="276"/>
            <ac:spMk id="5" creationId="{C0ACFAEE-9013-2451-32DD-9BD47AA1C148}"/>
          </ac:spMkLst>
        </pc:spChg>
        <pc:picChg chg="add mod">
          <ac:chgData name="Matt Burns" userId="a4ff0c107545f849" providerId="LiveId" clId="{DC4B7D8A-4B8F-A849-A9FD-F2039B5EA65F}" dt="2023-03-13T00:22:12.342" v="89" actId="1076"/>
          <ac:picMkLst>
            <pc:docMk/>
            <pc:sldMk cId="1286092265" sldId="276"/>
            <ac:picMk id="8" creationId="{FABF331A-C016-9D9A-F035-3EE77EBB9307}"/>
          </ac:picMkLst>
        </pc:picChg>
      </pc:sldChg>
      <pc:sldChg chg="new">
        <pc:chgData name="Matt Burns" userId="a4ff0c107545f849" providerId="LiveId" clId="{DC4B7D8A-4B8F-A849-A9FD-F2039B5EA65F}" dt="2023-03-13T00:22:35.973" v="90" actId="680"/>
        <pc:sldMkLst>
          <pc:docMk/>
          <pc:sldMk cId="1177951705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4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3E777-6331-30C1-1B4A-BAFDEA8C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/>
          <a:lstStyle/>
          <a:p>
            <a:r>
              <a:rPr lang="en-US"/>
              <a:t>Twitter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C1DD4-A801-86BA-0E51-FEC87A9F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Design Notes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D09A9E5-D1DB-0A41-EBC4-76F178E42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6" r="24514" b="-1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55562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Heart with solid fill">
            <a:extLst>
              <a:ext uri="{FF2B5EF4-FFF2-40B4-BE49-F238E27FC236}">
                <a16:creationId xmlns:a16="http://schemas.microsoft.com/office/drawing/2014/main" id="{533B895D-8A4E-3E1E-0167-04EC6D62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5253" y="365125"/>
            <a:ext cx="1772195" cy="17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Follower, class_name “User”</a:t>
            </a:r>
          </a:p>
          <a:p>
            <a:r>
              <a:rPr lang="en-US"/>
              <a:t>Belongs_to Followed, class_name “User”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47978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Followed:References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E2C0A30-DF1A-63F4-67C0-8373C845816E}"/>
              </a:ext>
            </a:extLst>
          </p:cNvPr>
          <p:cNvGrpSpPr/>
          <p:nvPr/>
        </p:nvGrpSpPr>
        <p:grpSpPr>
          <a:xfrm>
            <a:off x="9316945" y="559479"/>
            <a:ext cx="2228443" cy="1298803"/>
            <a:chOff x="9125357" y="518703"/>
            <a:chExt cx="2228443" cy="1298803"/>
          </a:xfrm>
        </p:grpSpPr>
        <p:pic>
          <p:nvPicPr>
            <p:cNvPr id="3" name="Graphic 2" descr="User with solid fill">
              <a:extLst>
                <a:ext uri="{FF2B5EF4-FFF2-40B4-BE49-F238E27FC236}">
                  <a16:creationId xmlns:a16="http://schemas.microsoft.com/office/drawing/2014/main" id="{A489A50E-E1E9-E75C-C47E-E9F6C5698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5357" y="518703"/>
              <a:ext cx="1298803" cy="1298803"/>
            </a:xfrm>
            <a:prstGeom prst="rect">
              <a:avLst/>
            </a:prstGeom>
          </p:spPr>
        </p:pic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50EE8614-F057-7F1E-0CF1-703999FE3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4997" y="518703"/>
              <a:ext cx="1298803" cy="129880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1C9B135-068A-2043-1B9E-FC2D8EC96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2975047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4674D-8D4A-09C1-E5F1-D21D8D88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721" y="3247085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51963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Type:Text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1" name="Graphic 10" descr="Ringer with solid fill">
            <a:extLst>
              <a:ext uri="{FF2B5EF4-FFF2-40B4-BE49-F238E27FC236}">
                <a16:creationId xmlns:a16="http://schemas.microsoft.com/office/drawing/2014/main" id="{2CE94F29-A681-52B4-7305-6E2DCA97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211" y="520586"/>
            <a:ext cx="1376589" cy="1376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18AB53-EEA5-AFFC-A980-C72938643EA8}"/>
              </a:ext>
            </a:extLst>
          </p:cNvPr>
          <p:cNvSpPr txBox="1"/>
          <p:nvPr/>
        </p:nvSpPr>
        <p:spPr>
          <a:xfrm>
            <a:off x="879566" y="4521440"/>
            <a:ext cx="5547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/>
              <a:t>Notification type can be things like tweet likes, retweets, e</a:t>
            </a:r>
            <a:r>
              <a:rPr lang="en-US"/>
              <a:t>tc. This will change the icon of the notification.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79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9321"/>
              </p:ext>
            </p:extLst>
          </p:nvPr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Chat bubble with solid fill">
            <a:extLst>
              <a:ext uri="{FF2B5EF4-FFF2-40B4-BE49-F238E27FC236}">
                <a16:creationId xmlns:a16="http://schemas.microsoft.com/office/drawing/2014/main" id="{E69D0181-DC2B-2930-40D9-A02D62AC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655" y="506310"/>
            <a:ext cx="1546328" cy="154632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2378" y="4348162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009BDA-FD23-E1C7-654C-E117BBACEE68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307119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Sender, class_name “User”</a:t>
            </a:r>
          </a:p>
          <a:p>
            <a:r>
              <a:rPr lang="en-US"/>
              <a:t>Belongs_to Receiver, class_name “User”</a:t>
            </a:r>
          </a:p>
          <a:p>
            <a:r>
              <a:rPr lang="en-US"/>
              <a:t>Belongs_to Conversation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/>
        </p:nvGraphicFramePr>
        <p:xfrm>
          <a:off x="6775269" y="2868079"/>
          <a:ext cx="437058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628874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Read:Boolean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Default:False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4629AD40-1111-E02D-3F92-5F29A782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4923" y="365125"/>
            <a:ext cx="1798877" cy="17988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3F1D07-6AA6-9D39-F14A-4874522594DE}"/>
              </a:ext>
            </a:extLst>
          </p:cNvPr>
          <p:cNvSpPr/>
          <p:nvPr/>
        </p:nvSpPr>
        <p:spPr>
          <a:xfrm>
            <a:off x="1419497" y="818606"/>
            <a:ext cx="8804366" cy="5381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Figure out this model</a:t>
            </a:r>
          </a:p>
        </p:txBody>
      </p:sp>
    </p:spTree>
    <p:extLst>
      <p:ext uri="{BB962C8B-B14F-4D97-AF65-F5344CB8AC3E}">
        <p14:creationId xmlns:p14="http://schemas.microsoft.com/office/powerpoint/2010/main" val="138202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7955-C698-C74C-8196-A4F770279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11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React Notes</a:t>
            </a:r>
          </a:p>
        </p:txBody>
      </p:sp>
    </p:spTree>
    <p:extLst>
      <p:ext uri="{BB962C8B-B14F-4D97-AF65-F5344CB8AC3E}">
        <p14:creationId xmlns:p14="http://schemas.microsoft.com/office/powerpoint/2010/main" val="35673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62CA-7B43-F32D-A80D-B1434CBD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- Primary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3B41-4835-4B78-EFDA-08D9D000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Sidebar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89435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F331A-C016-9D9A-F035-3EE77EBB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8" y="316233"/>
            <a:ext cx="9640144" cy="6225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4D014-1B40-E8FC-F7F4-C3E4E176D61F}"/>
              </a:ext>
            </a:extLst>
          </p:cNvPr>
          <p:cNvSpPr/>
          <p:nvPr/>
        </p:nvSpPr>
        <p:spPr>
          <a:xfrm>
            <a:off x="1793965" y="1166951"/>
            <a:ext cx="1968137" cy="4963884"/>
          </a:xfrm>
          <a:prstGeom prst="rect">
            <a:avLst/>
          </a:prstGeom>
          <a:solidFill>
            <a:schemeClr val="tx2">
              <a:alpha val="6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Sidebar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0F5F4-C1A4-A26C-9F4E-878B895C493D}"/>
              </a:ext>
            </a:extLst>
          </p:cNvPr>
          <p:cNvSpPr/>
          <p:nvPr/>
        </p:nvSpPr>
        <p:spPr>
          <a:xfrm>
            <a:off x="3762102" y="1166950"/>
            <a:ext cx="3849189" cy="496388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0AA099-649C-3F8A-64D4-7F4F6099ABA9}"/>
              </a:ext>
            </a:extLst>
          </p:cNvPr>
          <p:cNvSpPr/>
          <p:nvPr/>
        </p:nvSpPr>
        <p:spPr>
          <a:xfrm>
            <a:off x="7611292" y="1166950"/>
            <a:ext cx="2786744" cy="4963884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22523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87" y="0"/>
            <a:ext cx="488766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2BAB1E-AF2B-F55A-81FB-1A560D1D7633}"/>
              </a:ext>
            </a:extLst>
          </p:cNvPr>
          <p:cNvSpPr/>
          <p:nvPr/>
        </p:nvSpPr>
        <p:spPr>
          <a:xfrm>
            <a:off x="2151018" y="2264229"/>
            <a:ext cx="2037805" cy="180267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B0DAF-C2CC-15AA-DD65-5F6A41DD7290}"/>
              </a:ext>
            </a:extLst>
          </p:cNvPr>
          <p:cNvSpPr/>
          <p:nvPr/>
        </p:nvSpPr>
        <p:spPr>
          <a:xfrm>
            <a:off x="6952030" y="1132115"/>
            <a:ext cx="4474231" cy="26822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Labels hide when total screen reaches minimum width</a:t>
            </a:r>
          </a:p>
          <a:p>
            <a:endParaRPr lang="en-US"/>
          </a:p>
          <a:p>
            <a:r>
              <a:rPr lang="en-US"/>
              <a:t>All 3 primary elements are fixed width until reaches smalles size</a:t>
            </a:r>
          </a:p>
          <a:p>
            <a:endParaRPr lang="en-US"/>
          </a:p>
          <a:p>
            <a:r>
              <a:rPr lang="en-US"/>
              <a:t>When screen size &lt; (sidebar + feed + suggestions):</a:t>
            </a:r>
          </a:p>
          <a:p>
            <a:r>
              <a:rPr lang="en-US"/>
              <a:t>	Labels { display: none } </a:t>
            </a:r>
          </a:p>
        </p:txBody>
      </p:sp>
    </p:spTree>
    <p:extLst>
      <p:ext uri="{BB962C8B-B14F-4D97-AF65-F5344CB8AC3E}">
        <p14:creationId xmlns:p14="http://schemas.microsoft.com/office/powerpoint/2010/main" val="2622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515-DE84-25DA-045F-8A4CA17F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1A7B-BF5D-5196-9C62-C481B7A2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Research ActiveStorage for profile pics and such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Research modelling for message conversation</a:t>
            </a:r>
          </a:p>
        </p:txBody>
      </p:sp>
    </p:spTree>
    <p:extLst>
      <p:ext uri="{BB962C8B-B14F-4D97-AF65-F5344CB8AC3E}">
        <p14:creationId xmlns:p14="http://schemas.microsoft.com/office/powerpoint/2010/main" val="153581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EAB4D-2A92-F263-939F-A6BD2701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2765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8C8901-61B4-C4C4-7D0A-6C582A0C5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8" b="88381"/>
          <a:stretch/>
        </p:blipFill>
        <p:spPr>
          <a:xfrm>
            <a:off x="4900806" y="2002853"/>
            <a:ext cx="1927654" cy="400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3C19B4-3898-1BDD-614B-1A382B99AA02}"/>
              </a:ext>
            </a:extLst>
          </p:cNvPr>
          <p:cNvSpPr/>
          <p:nvPr/>
        </p:nvSpPr>
        <p:spPr>
          <a:xfrm>
            <a:off x="1" y="1"/>
            <a:ext cx="1927654" cy="6300646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8B4C9-6F86-C569-6E69-F84BD1CF2B2C}"/>
              </a:ext>
            </a:extLst>
          </p:cNvPr>
          <p:cNvSpPr/>
          <p:nvPr/>
        </p:nvSpPr>
        <p:spPr>
          <a:xfrm>
            <a:off x="0" y="6305005"/>
            <a:ext cx="1927654" cy="548637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SidebarBottom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C7C72-0757-5C2C-B5DF-B80DDB4E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57"/>
          <a:stretch/>
        </p:blipFill>
        <p:spPr>
          <a:xfrm>
            <a:off x="2397681" y="287383"/>
            <a:ext cx="1927654" cy="44674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8E6119-6F41-CF13-76AA-7BBBF6673AF0}"/>
              </a:ext>
            </a:extLst>
          </p:cNvPr>
          <p:cNvSpPr/>
          <p:nvPr/>
        </p:nvSpPr>
        <p:spPr>
          <a:xfrm>
            <a:off x="2397681" y="687977"/>
            <a:ext cx="1927654" cy="3405052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D09E82-EE7C-5BAF-7FD4-D75866C90B7B}"/>
              </a:ext>
            </a:extLst>
          </p:cNvPr>
          <p:cNvSpPr/>
          <p:nvPr/>
        </p:nvSpPr>
        <p:spPr>
          <a:xfrm>
            <a:off x="2397681" y="4206240"/>
            <a:ext cx="1927654" cy="548639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SidebarTweetBtn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C14E5-447E-AA0E-0268-1B63E8EEA060}"/>
              </a:ext>
            </a:extLst>
          </p:cNvPr>
          <p:cNvSpPr/>
          <p:nvPr/>
        </p:nvSpPr>
        <p:spPr>
          <a:xfrm>
            <a:off x="2397681" y="28738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BB497-DBA5-36F0-AF6A-723E5BB0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585" y="2936419"/>
            <a:ext cx="2201733" cy="1384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229730-7635-76F8-8BC5-AE00A841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06" y="2890133"/>
            <a:ext cx="1927654" cy="4323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27A26-CF0B-4ABA-6C4C-A0CC8B2100C6}"/>
              </a:ext>
            </a:extLst>
          </p:cNvPr>
          <p:cNvSpPr/>
          <p:nvPr/>
        </p:nvSpPr>
        <p:spPr>
          <a:xfrm>
            <a:off x="4900806" y="2602749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SidebarLink:hover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CEA5A-9807-2606-B617-AEB0FD4C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6" y="492687"/>
            <a:ext cx="2248214" cy="3905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0A9C25-A1A5-6764-B110-4C086B7291F7}"/>
              </a:ext>
            </a:extLst>
          </p:cNvPr>
          <p:cNvSpPr/>
          <p:nvPr/>
        </p:nvSpPr>
        <p:spPr>
          <a:xfrm>
            <a:off x="4902926" y="213685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49B832-10D8-3F86-059F-34B3ECDB9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926" y="1300284"/>
            <a:ext cx="2248214" cy="46069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FA6B4D9-910E-49C8-4B57-25EA6778C267}"/>
              </a:ext>
            </a:extLst>
          </p:cNvPr>
          <p:cNvSpPr/>
          <p:nvPr/>
        </p:nvSpPr>
        <p:spPr>
          <a:xfrm>
            <a:off x="4902926" y="1012900"/>
            <a:ext cx="224821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SidebarLogo:Hover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A5A46B-ADAD-7F48-11A3-AF5B28D83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966" y="5807265"/>
            <a:ext cx="2407681" cy="787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14582E-E14D-FD54-7AA2-79844F2EC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433" y="4886301"/>
            <a:ext cx="2429214" cy="6954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C3DD70-253D-67FF-EA01-239BD9D3B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1585" y="722198"/>
            <a:ext cx="1572069" cy="200122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DFC96B6-AA42-DF98-088E-51EC24ACF428}"/>
              </a:ext>
            </a:extLst>
          </p:cNvPr>
          <p:cNvSpPr/>
          <p:nvPr/>
        </p:nvSpPr>
        <p:spPr>
          <a:xfrm>
            <a:off x="9045128" y="228925"/>
            <a:ext cx="2774645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SideBarModals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F93C39-C36F-BC68-8C2F-4FEA8EE75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2" t="6268" r="47985" b="89008"/>
          <a:stretch/>
        </p:blipFill>
        <p:spPr>
          <a:xfrm>
            <a:off x="5822149" y="4141716"/>
            <a:ext cx="547698" cy="3240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EF8EB0-05D5-31BB-D0FE-EDEE7888A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" t="6268" r="76398" b="88381"/>
          <a:stretch/>
        </p:blipFill>
        <p:spPr>
          <a:xfrm>
            <a:off x="5045204" y="4137581"/>
            <a:ext cx="374468" cy="3669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BAD1304-FDF7-8A41-1324-C94F6CCCB592}"/>
              </a:ext>
            </a:extLst>
          </p:cNvPr>
          <p:cNvSpPr/>
          <p:nvPr/>
        </p:nvSpPr>
        <p:spPr>
          <a:xfrm>
            <a:off x="4630840" y="3603298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SidebarLinkIcon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6435D-77B9-C27A-F032-72A793319725}"/>
              </a:ext>
            </a:extLst>
          </p:cNvPr>
          <p:cNvSpPr/>
          <p:nvPr/>
        </p:nvSpPr>
        <p:spPr>
          <a:xfrm>
            <a:off x="6369847" y="3946292"/>
            <a:ext cx="1927654" cy="287384"/>
          </a:xfrm>
          <a:prstGeom prst="rect">
            <a:avLst/>
          </a:prstGeom>
          <a:solidFill>
            <a:schemeClr val="tx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SidebarLinkLabel</a:t>
            </a:r>
          </a:p>
        </p:txBody>
      </p:sp>
    </p:spTree>
    <p:extLst>
      <p:ext uri="{BB962C8B-B14F-4D97-AF65-F5344CB8AC3E}">
        <p14:creationId xmlns:p14="http://schemas.microsoft.com/office/powerpoint/2010/main" val="4056927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62AF42-1F85-6A24-D9DA-C488E470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876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086BD7-6987-7AF7-951F-503B35C5864E}"/>
              </a:ext>
            </a:extLst>
          </p:cNvPr>
          <p:cNvSpPr/>
          <p:nvPr/>
        </p:nvSpPr>
        <p:spPr>
          <a:xfrm>
            <a:off x="751527" y="182879"/>
            <a:ext cx="4474231" cy="608729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Icons: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Explore (hashtag)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Notifications (bell)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Messages (mail)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Bookmark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Twitter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342971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963A0-8467-7127-8F43-4DD2BE0B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63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48A648-C482-9725-49DC-85A47953EBB2}"/>
              </a:ext>
            </a:extLst>
          </p:cNvPr>
          <p:cNvSpPr/>
          <p:nvPr/>
        </p:nvSpPr>
        <p:spPr>
          <a:xfrm>
            <a:off x="0" y="0"/>
            <a:ext cx="4505632" cy="757646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9F041-899D-83C4-F6AB-A102629D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16" y="238461"/>
            <a:ext cx="5649113" cy="10383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3D93A4-809C-1DE4-7556-34E9242C2A20}"/>
              </a:ext>
            </a:extLst>
          </p:cNvPr>
          <p:cNvSpPr/>
          <p:nvPr/>
        </p:nvSpPr>
        <p:spPr>
          <a:xfrm>
            <a:off x="0" y="757646"/>
            <a:ext cx="4505632" cy="888274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FeedNewTweet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94B60-F17D-0332-D1D9-3A25A36DC3B8}"/>
              </a:ext>
            </a:extLst>
          </p:cNvPr>
          <p:cNvSpPr/>
          <p:nvPr/>
        </p:nvSpPr>
        <p:spPr>
          <a:xfrm>
            <a:off x="0" y="1645920"/>
            <a:ext cx="4505632" cy="5212080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FeedTweets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71BAE-8619-15F5-AC3B-A3A214F2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9" y="1424625"/>
            <a:ext cx="3867684" cy="29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1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AA2B87-EBEA-6340-2724-B2C5BFEE0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656"/>
          <a:stretch/>
        </p:blipFill>
        <p:spPr>
          <a:xfrm>
            <a:off x="1601837" y="174171"/>
            <a:ext cx="8988326" cy="31331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AFA9B-B8EF-C935-84BE-A75AC89F1982}"/>
              </a:ext>
            </a:extLst>
          </p:cNvPr>
          <p:cNvSpPr/>
          <p:nvPr/>
        </p:nvSpPr>
        <p:spPr>
          <a:xfrm>
            <a:off x="1872883" y="426720"/>
            <a:ext cx="800648" cy="76635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CCA7-5CEA-FCAC-DBEE-F08C2F198672}"/>
              </a:ext>
            </a:extLst>
          </p:cNvPr>
          <p:cNvSpPr/>
          <p:nvPr/>
        </p:nvSpPr>
        <p:spPr>
          <a:xfrm>
            <a:off x="2744043" y="426720"/>
            <a:ext cx="7519491" cy="2628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787"/>
          <a:stretch/>
        </p:blipFill>
        <p:spPr>
          <a:xfrm>
            <a:off x="2465368" y="3875314"/>
            <a:ext cx="7636574" cy="26343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A5CBC41-3BB4-5E85-00FC-1004B70C12A9}"/>
              </a:ext>
            </a:extLst>
          </p:cNvPr>
          <p:cNvSpPr/>
          <p:nvPr/>
        </p:nvSpPr>
        <p:spPr>
          <a:xfrm>
            <a:off x="2465368" y="3880891"/>
            <a:ext cx="7636574" cy="34276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BB791-3C4D-1890-346D-559AC8C6CB8E}"/>
              </a:ext>
            </a:extLst>
          </p:cNvPr>
          <p:cNvSpPr/>
          <p:nvPr/>
        </p:nvSpPr>
        <p:spPr>
          <a:xfrm>
            <a:off x="2465368" y="4223657"/>
            <a:ext cx="7636574" cy="190640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071C6-CADF-16F6-58F1-2531699B1FFC}"/>
              </a:ext>
            </a:extLst>
          </p:cNvPr>
          <p:cNvSpPr/>
          <p:nvPr/>
        </p:nvSpPr>
        <p:spPr>
          <a:xfrm>
            <a:off x="2465368" y="6130063"/>
            <a:ext cx="7636574" cy="39385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2125735" y="3455605"/>
            <a:ext cx="8542265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FB48CB-FACD-A032-6145-18B60D29D4F5}"/>
              </a:ext>
            </a:extLst>
          </p:cNvPr>
          <p:cNvSpPr/>
          <p:nvPr/>
        </p:nvSpPr>
        <p:spPr>
          <a:xfrm>
            <a:off x="9779725" y="5024847"/>
            <a:ext cx="1776549" cy="3777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</p:spTree>
    <p:extLst>
      <p:ext uri="{BB962C8B-B14F-4D97-AF65-F5344CB8AC3E}">
        <p14:creationId xmlns:p14="http://schemas.microsoft.com/office/powerpoint/2010/main" val="132367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15DEE0A-9EE8-6CA2-F29E-BDDE205BE37C}"/>
              </a:ext>
            </a:extLst>
          </p:cNvPr>
          <p:cNvSpPr/>
          <p:nvPr/>
        </p:nvSpPr>
        <p:spPr>
          <a:xfrm>
            <a:off x="1228751" y="294169"/>
            <a:ext cx="10701992" cy="39385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TweetUserInfo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92DBD-3AFC-9F58-11DA-4C54060DF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800" y="2133322"/>
            <a:ext cx="9974263" cy="5144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232989-12F6-F4A6-0498-5105593570E5}"/>
              </a:ext>
            </a:extLst>
          </p:cNvPr>
          <p:cNvSpPr/>
          <p:nvPr/>
        </p:nvSpPr>
        <p:spPr>
          <a:xfrm>
            <a:off x="1468800" y="2133321"/>
            <a:ext cx="2120118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A28B7-AE3B-D077-C922-03977B42B2F5}"/>
              </a:ext>
            </a:extLst>
          </p:cNvPr>
          <p:cNvSpPr/>
          <p:nvPr/>
        </p:nvSpPr>
        <p:spPr>
          <a:xfrm>
            <a:off x="3588918" y="2133321"/>
            <a:ext cx="1706880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TweetAuthorUsername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F92A-0CC6-75FA-2FEB-99CDC0B1D535}"/>
              </a:ext>
            </a:extLst>
          </p:cNvPr>
          <p:cNvSpPr/>
          <p:nvPr/>
        </p:nvSpPr>
        <p:spPr>
          <a:xfrm>
            <a:off x="5295798" y="2133320"/>
            <a:ext cx="722811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D72B76-06D6-31D9-C3CB-8BB9EF238FF9}"/>
              </a:ext>
            </a:extLst>
          </p:cNvPr>
          <p:cNvSpPr/>
          <p:nvPr/>
        </p:nvSpPr>
        <p:spPr>
          <a:xfrm>
            <a:off x="4611756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TweetRelativeTime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7B81E-43A4-FF1E-7F6C-2FFCEE1B3DA2}"/>
              </a:ext>
            </a:extLst>
          </p:cNvPr>
          <p:cNvSpPr/>
          <p:nvPr/>
        </p:nvSpPr>
        <p:spPr>
          <a:xfrm>
            <a:off x="10634152" y="2133320"/>
            <a:ext cx="808911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8F4BE0-5264-EB19-9235-2405756F16D6}"/>
              </a:ext>
            </a:extLst>
          </p:cNvPr>
          <p:cNvSpPr/>
          <p:nvPr/>
        </p:nvSpPr>
        <p:spPr>
          <a:xfrm>
            <a:off x="9836899" y="2680219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TweetMoreInfo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2525A-3AD5-F99E-1C2E-57AEEAAF5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58087" r="2331" b="36213"/>
          <a:stretch/>
        </p:blipFill>
        <p:spPr>
          <a:xfrm>
            <a:off x="1468799" y="962183"/>
            <a:ext cx="9974263" cy="5144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FB31DC-B463-3268-10F4-700BE57EA2A4}"/>
              </a:ext>
            </a:extLst>
          </p:cNvPr>
          <p:cNvSpPr/>
          <p:nvPr/>
        </p:nvSpPr>
        <p:spPr>
          <a:xfrm>
            <a:off x="1468799" y="960208"/>
            <a:ext cx="9165353" cy="5144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TweetInfoLeft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952070-66C2-8A9C-4044-E4499E95093D}"/>
              </a:ext>
            </a:extLst>
          </p:cNvPr>
          <p:cNvSpPr/>
          <p:nvPr/>
        </p:nvSpPr>
        <p:spPr>
          <a:xfrm>
            <a:off x="10723201" y="960209"/>
            <a:ext cx="719862" cy="51441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vv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25D62-5D2B-2697-0AF9-27176FE759AA}"/>
              </a:ext>
            </a:extLst>
          </p:cNvPr>
          <p:cNvSpPr/>
          <p:nvPr/>
        </p:nvSpPr>
        <p:spPr>
          <a:xfrm>
            <a:off x="9941327" y="1530133"/>
            <a:ext cx="2194559" cy="307974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TweetInfoRight</a:t>
            </a:r>
          </a:p>
        </p:txBody>
      </p:sp>
    </p:spTree>
    <p:extLst>
      <p:ext uri="{BB962C8B-B14F-4D97-AF65-F5344CB8AC3E}">
        <p14:creationId xmlns:p14="http://schemas.microsoft.com/office/powerpoint/2010/main" val="4135818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6A0-1FFB-72EA-63C0-1510F7B80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1004673"/>
            <a:ext cx="9394720" cy="4845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665215-D88A-FF43-AC6B-909CC28B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2331" b="3787"/>
          <a:stretch/>
        </p:blipFill>
        <p:spPr>
          <a:xfrm>
            <a:off x="1325038" y="2394257"/>
            <a:ext cx="9394720" cy="4845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6B7E53-7257-1C14-F357-8F22E1A1DE9D}"/>
              </a:ext>
            </a:extLst>
          </p:cNvPr>
          <p:cNvSpPr/>
          <p:nvPr/>
        </p:nvSpPr>
        <p:spPr>
          <a:xfrm>
            <a:off x="1325038" y="2394257"/>
            <a:ext cx="1078528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BF7F0-C877-495A-627F-235EAC8B64C4}"/>
              </a:ext>
            </a:extLst>
          </p:cNvPr>
          <p:cNvSpPr/>
          <p:nvPr/>
        </p:nvSpPr>
        <p:spPr>
          <a:xfrm>
            <a:off x="2944831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8C96A-1B68-A14F-0774-A0312156DC3A}"/>
              </a:ext>
            </a:extLst>
          </p:cNvPr>
          <p:cNvSpPr/>
          <p:nvPr/>
        </p:nvSpPr>
        <p:spPr>
          <a:xfrm>
            <a:off x="4782340" y="2394257"/>
            <a:ext cx="1339785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36356-BFA2-1F6E-3213-C8458EBB7E98}"/>
              </a:ext>
            </a:extLst>
          </p:cNvPr>
          <p:cNvSpPr/>
          <p:nvPr/>
        </p:nvSpPr>
        <p:spPr>
          <a:xfrm>
            <a:off x="6650750" y="2394257"/>
            <a:ext cx="1517890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57689-5E30-69AA-6F9E-B398D6CFA493}"/>
              </a:ext>
            </a:extLst>
          </p:cNvPr>
          <p:cNvSpPr/>
          <p:nvPr/>
        </p:nvSpPr>
        <p:spPr>
          <a:xfrm>
            <a:off x="8610178" y="2394257"/>
            <a:ext cx="54253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538C80-64C6-AADE-506C-D7100DD67648}"/>
              </a:ext>
            </a:extLst>
          </p:cNvPr>
          <p:cNvSpPr/>
          <p:nvPr/>
        </p:nvSpPr>
        <p:spPr>
          <a:xfrm>
            <a:off x="1864302" y="216894"/>
            <a:ext cx="7827671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AC3EA0-CF44-89AC-1A56-9FE8BB4435EB}"/>
              </a:ext>
            </a:extLst>
          </p:cNvPr>
          <p:cNvSpPr/>
          <p:nvPr/>
        </p:nvSpPr>
        <p:spPr>
          <a:xfrm>
            <a:off x="3502180" y="3186737"/>
            <a:ext cx="1950052" cy="484526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Flex Flex-Start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D3A5E8-3070-567D-9F4B-23F225F0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8" t="90513" r="76908" b="3787"/>
          <a:stretch/>
        </p:blipFill>
        <p:spPr>
          <a:xfrm>
            <a:off x="1325037" y="3979217"/>
            <a:ext cx="2436585" cy="10282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A8E7160-D89F-DCF2-A116-6F1204BB2493}"/>
              </a:ext>
            </a:extLst>
          </p:cNvPr>
          <p:cNvSpPr/>
          <p:nvPr/>
        </p:nvSpPr>
        <p:spPr>
          <a:xfrm>
            <a:off x="1325037" y="3979216"/>
            <a:ext cx="1078529" cy="102821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TweetActionIcon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40AC9-372B-5819-7E7E-BCD56B2BBCDF}"/>
              </a:ext>
            </a:extLst>
          </p:cNvPr>
          <p:cNvSpPr/>
          <p:nvPr/>
        </p:nvSpPr>
        <p:spPr>
          <a:xfrm>
            <a:off x="2403566" y="3979216"/>
            <a:ext cx="1358056" cy="115013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TweetActionCount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DF8F0B-E4F9-545F-462B-513FB4E5E038}"/>
              </a:ext>
            </a:extLst>
          </p:cNvPr>
          <p:cNvSpPr/>
          <p:nvPr/>
        </p:nvSpPr>
        <p:spPr>
          <a:xfrm>
            <a:off x="9831483" y="2636520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139631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F21E62-7134-D042-9A94-3AA6F9DE5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54"/>
          <a:stretch/>
        </p:blipFill>
        <p:spPr>
          <a:xfrm>
            <a:off x="878486" y="536350"/>
            <a:ext cx="9867164" cy="21197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D25E31-B7D9-BC3B-6D03-157FE503CBEB}"/>
              </a:ext>
            </a:extLst>
          </p:cNvPr>
          <p:cNvSpPr/>
          <p:nvPr/>
        </p:nvSpPr>
        <p:spPr>
          <a:xfrm>
            <a:off x="1150071" y="705394"/>
            <a:ext cx="891606" cy="84473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TweetProfilePic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F883C-00F6-88F1-A88C-A9D7C338A121}"/>
              </a:ext>
            </a:extLst>
          </p:cNvPr>
          <p:cNvSpPr/>
          <p:nvPr/>
        </p:nvSpPr>
        <p:spPr>
          <a:xfrm>
            <a:off x="2041678" y="705393"/>
            <a:ext cx="8539236" cy="185492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CCA06-C349-1A5F-A7DA-2996A721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24" t="1631" r="3619" b="74144"/>
          <a:stretch/>
        </p:blipFill>
        <p:spPr>
          <a:xfrm>
            <a:off x="1665543" y="2943496"/>
            <a:ext cx="8264434" cy="1837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B362A-D50F-D62C-15AF-75284CDDF32E}"/>
              </a:ext>
            </a:extLst>
          </p:cNvPr>
          <p:cNvSpPr/>
          <p:nvPr/>
        </p:nvSpPr>
        <p:spPr>
          <a:xfrm>
            <a:off x="1665543" y="2943497"/>
            <a:ext cx="8264434" cy="296092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TweetAuthorInfo (blank)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CFC1A0-D4F1-0A4A-79FA-837E9EA3673B}"/>
              </a:ext>
            </a:extLst>
          </p:cNvPr>
          <p:cNvSpPr/>
          <p:nvPr/>
        </p:nvSpPr>
        <p:spPr>
          <a:xfrm>
            <a:off x="1665543" y="3239588"/>
            <a:ext cx="8264434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TweetContent (as a 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20B99-DB82-814C-CC8C-F7F03A9798AE}"/>
              </a:ext>
            </a:extLst>
          </p:cNvPr>
          <p:cNvSpPr/>
          <p:nvPr/>
        </p:nvSpPr>
        <p:spPr>
          <a:xfrm>
            <a:off x="1665543" y="4010297"/>
            <a:ext cx="8264434" cy="77506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TweetActionsNew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78342-0C0B-A94C-00D0-7C58485C5D74}"/>
              </a:ext>
            </a:extLst>
          </p:cNvPr>
          <p:cNvSpPr/>
          <p:nvPr/>
        </p:nvSpPr>
        <p:spPr>
          <a:xfrm>
            <a:off x="10154194" y="3196045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Min-height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C776DB-0D12-DC15-3E59-BC73CCDEBAFB}"/>
              </a:ext>
            </a:extLst>
          </p:cNvPr>
          <p:cNvSpPr/>
          <p:nvPr/>
        </p:nvSpPr>
        <p:spPr>
          <a:xfrm>
            <a:off x="10049691" y="4302033"/>
            <a:ext cx="1776549" cy="7750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Padding (no height)</a:t>
            </a:r>
          </a:p>
        </p:txBody>
      </p:sp>
    </p:spTree>
    <p:extLst>
      <p:ext uri="{BB962C8B-B14F-4D97-AF65-F5344CB8AC3E}">
        <p14:creationId xmlns:p14="http://schemas.microsoft.com/office/powerpoint/2010/main" val="3531458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26336-FAEC-FE63-9DE0-22B891C0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2410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E79AD5-EEEA-3310-D980-A9FB55E24F33}"/>
              </a:ext>
            </a:extLst>
          </p:cNvPr>
          <p:cNvSpPr/>
          <p:nvPr/>
        </p:nvSpPr>
        <p:spPr>
          <a:xfrm>
            <a:off x="0" y="0"/>
            <a:ext cx="2786744" cy="40930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SearchBar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AE0E4-D135-9C8A-2075-0F70502D8E52}"/>
              </a:ext>
            </a:extLst>
          </p:cNvPr>
          <p:cNvSpPr/>
          <p:nvPr/>
        </p:nvSpPr>
        <p:spPr>
          <a:xfrm>
            <a:off x="0" y="409303"/>
            <a:ext cx="2786744" cy="418011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SuggestedTrendsList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0C015-B42E-56A5-9225-89084EF912B4}"/>
              </a:ext>
            </a:extLst>
          </p:cNvPr>
          <p:cNvSpPr/>
          <p:nvPr/>
        </p:nvSpPr>
        <p:spPr>
          <a:xfrm>
            <a:off x="0" y="4589416"/>
            <a:ext cx="2786744" cy="226858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SuggestedUsersList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465558-5B51-C657-F6AC-93302FD25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032"/>
          <a:stretch/>
        </p:blipFill>
        <p:spPr>
          <a:xfrm>
            <a:off x="3249133" y="213360"/>
            <a:ext cx="7708646" cy="11582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E70B79-29C4-587D-3BAA-E2459955B87F}"/>
              </a:ext>
            </a:extLst>
          </p:cNvPr>
          <p:cNvSpPr/>
          <p:nvPr/>
        </p:nvSpPr>
        <p:spPr>
          <a:xfrm>
            <a:off x="3552260" y="335280"/>
            <a:ext cx="90569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SearchIcon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ACFFE-761A-82AB-BD2F-BBAEE93C7DAB}"/>
              </a:ext>
            </a:extLst>
          </p:cNvPr>
          <p:cNvSpPr/>
          <p:nvPr/>
        </p:nvSpPr>
        <p:spPr>
          <a:xfrm>
            <a:off x="4457951" y="335279"/>
            <a:ext cx="6217921" cy="870857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SearchText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B83DF-1AA5-394B-736B-2F3FA6CD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3" b="32921"/>
          <a:stretch/>
        </p:blipFill>
        <p:spPr>
          <a:xfrm>
            <a:off x="3249133" y="1724297"/>
            <a:ext cx="3150830" cy="4846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02ABBD-F4BF-1B15-E17B-3D9947EF144E}"/>
              </a:ext>
            </a:extLst>
          </p:cNvPr>
          <p:cNvSpPr/>
          <p:nvPr/>
        </p:nvSpPr>
        <p:spPr>
          <a:xfrm>
            <a:off x="3291002" y="1798320"/>
            <a:ext cx="2996587" cy="3788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SuggestedTrendTitle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4DBE37-E8F6-E2A3-BFA5-23C45AE137D7}"/>
              </a:ext>
            </a:extLst>
          </p:cNvPr>
          <p:cNvSpPr/>
          <p:nvPr/>
        </p:nvSpPr>
        <p:spPr>
          <a:xfrm>
            <a:off x="3343880" y="3942807"/>
            <a:ext cx="2961335" cy="646610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6C6FBB-62FF-C671-17B9-F97FA31D57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6862352" y="2453641"/>
            <a:ext cx="4801161" cy="10318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49A831-285B-F6F3-D432-FD5D99AB7CF2}"/>
              </a:ext>
            </a:extLst>
          </p:cNvPr>
          <p:cNvSpPr/>
          <p:nvPr/>
        </p:nvSpPr>
        <p:spPr>
          <a:xfrm>
            <a:off x="6862352" y="245364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SuggestedTrendTop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ABC4F9-9863-C7E9-A5FB-B09CAC0381A8}"/>
              </a:ext>
            </a:extLst>
          </p:cNvPr>
          <p:cNvSpPr/>
          <p:nvPr/>
        </p:nvSpPr>
        <p:spPr>
          <a:xfrm>
            <a:off x="6862351" y="2822665"/>
            <a:ext cx="4801161" cy="286295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SuggestedTrendMiddle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0DFD0-E56F-BD94-476E-D67D5574D03E}"/>
              </a:ext>
            </a:extLst>
          </p:cNvPr>
          <p:cNvSpPr/>
          <p:nvPr/>
        </p:nvSpPr>
        <p:spPr>
          <a:xfrm>
            <a:off x="6862350" y="3108961"/>
            <a:ext cx="4801161" cy="369024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SuggestedTrendBottom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F5EE0F-6787-3BBF-FD7E-B94666CE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" t="34253" r="3290" b="57842"/>
          <a:stretch/>
        </p:blipFill>
        <p:spPr>
          <a:xfrm>
            <a:off x="7006044" y="3814430"/>
            <a:ext cx="4801161" cy="10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 chart with labels">
            <a:extLst>
              <a:ext uri="{FF2B5EF4-FFF2-40B4-BE49-F238E27FC236}">
                <a16:creationId xmlns:a16="http://schemas.microsoft.com/office/drawing/2014/main" id="{39071E22-B0FF-42C2-AA99-C927BE826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3" b="538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335E8-DE99-3A3A-5410-6B02AFF8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&amp; Color</a:t>
            </a:r>
          </a:p>
        </p:txBody>
      </p:sp>
    </p:spTree>
    <p:extLst>
      <p:ext uri="{BB962C8B-B14F-4D97-AF65-F5344CB8AC3E}">
        <p14:creationId xmlns:p14="http://schemas.microsoft.com/office/powerpoint/2010/main" val="40152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608-BAA7-4607-D39F-3C24AA7C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995C6-3225-C076-2AD8-2CAE7ABA02D5}"/>
              </a:ext>
            </a:extLst>
          </p:cNvPr>
          <p:cNvSpPr/>
          <p:nvPr/>
        </p:nvSpPr>
        <p:spPr>
          <a:xfrm>
            <a:off x="484552" y="3429000"/>
            <a:ext cx="4279208" cy="567825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Item:hover { #181818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9064A-8764-AC09-4BD1-7A873086839E}"/>
              </a:ext>
            </a:extLst>
          </p:cNvPr>
          <p:cNvSpPr/>
          <p:nvPr/>
        </p:nvSpPr>
        <p:spPr>
          <a:xfrm>
            <a:off x="484552" y="2861175"/>
            <a:ext cx="4279208" cy="567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Background { #000000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BEEB3-246A-BDAD-212A-DB8308664400}"/>
              </a:ext>
            </a:extLst>
          </p:cNvPr>
          <p:cNvSpPr/>
          <p:nvPr/>
        </p:nvSpPr>
        <p:spPr>
          <a:xfrm>
            <a:off x="484552" y="3996825"/>
            <a:ext cx="4279208" cy="567825"/>
          </a:xfrm>
          <a:prstGeom prst="rect">
            <a:avLst/>
          </a:prstGeom>
          <a:solidFill>
            <a:srgbClr val="217EE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Primary Blue { #217EEF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617028-5BE2-1297-EF4C-0DD381BCEB35}"/>
              </a:ext>
            </a:extLst>
          </p:cNvPr>
          <p:cNvSpPr/>
          <p:nvPr/>
        </p:nvSpPr>
        <p:spPr>
          <a:xfrm>
            <a:off x="484552" y="4564649"/>
            <a:ext cx="4279208" cy="567825"/>
          </a:xfrm>
          <a:prstGeom prst="rect">
            <a:avLst/>
          </a:prstGeom>
          <a:solidFill>
            <a:srgbClr val="2E323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Divider { #2E3235 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E8543-413C-FB81-FC00-F6C28E095D73}"/>
              </a:ext>
            </a:extLst>
          </p:cNvPr>
          <p:cNvSpPr/>
          <p:nvPr/>
        </p:nvSpPr>
        <p:spPr>
          <a:xfrm>
            <a:off x="484552" y="5132474"/>
            <a:ext cx="4279208" cy="567825"/>
          </a:xfrm>
          <a:prstGeom prst="rect">
            <a:avLst/>
          </a:prstGeom>
          <a:solidFill>
            <a:srgbClr val="16181C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Side Item { #16181C }</a:t>
            </a:r>
          </a:p>
        </p:txBody>
      </p:sp>
    </p:spTree>
    <p:extLst>
      <p:ext uri="{BB962C8B-B14F-4D97-AF65-F5344CB8AC3E}">
        <p14:creationId xmlns:p14="http://schemas.microsoft.com/office/powerpoint/2010/main" val="241302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06DC6-BB48-01DD-27C7-3F6E41369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75" b="2056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Rails Notes</a:t>
            </a:r>
          </a:p>
        </p:txBody>
      </p:sp>
    </p:spTree>
    <p:extLst>
      <p:ext uri="{BB962C8B-B14F-4D97-AF65-F5344CB8AC3E}">
        <p14:creationId xmlns:p14="http://schemas.microsoft.com/office/powerpoint/2010/main" val="76581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Blue arrows pointing at a red button">
            <a:extLst>
              <a:ext uri="{FF2B5EF4-FFF2-40B4-BE49-F238E27FC236}">
                <a16:creationId xmlns:a16="http://schemas.microsoft.com/office/drawing/2014/main" id="{8215732A-246E-75AF-B200-2BA1E464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8" b="4892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67DA8-3901-5619-0A56-2EB0BA72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Deployment Notes</a:t>
            </a:r>
          </a:p>
        </p:txBody>
      </p:sp>
    </p:spTree>
    <p:extLst>
      <p:ext uri="{BB962C8B-B14F-4D97-AF65-F5344CB8AC3E}">
        <p14:creationId xmlns:p14="http://schemas.microsoft.com/office/powerpoint/2010/main" val="1025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ECEB-33EF-1DEC-C9C1-C225BA4B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Rails &amp; Backend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E9F7-BC66-88B2-A398-54B30135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indent="-457200">
              <a:buAutoNum type="arabicPeriod"/>
            </a:pPr>
            <a:r>
              <a:rPr lang="en-US"/>
              <a:t>API vs. Vanilla setup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Go with API – easier than trying to mix in React into Rails</a:t>
            </a:r>
          </a:p>
          <a:p>
            <a:pPr marL="457200" indent="-457200">
              <a:buAutoNum type="arabicPeriod"/>
            </a:pPr>
            <a:r>
              <a:rPr lang="en-US"/>
              <a:t>Models &amp; database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Users (Devise)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Replies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Retweets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Quote Tweets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Likes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Notifications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/>
              <a:t>Messages</a:t>
            </a:r>
          </a:p>
          <a:p>
            <a:pPr marL="457200" indent="-457200">
              <a:buAutoNum type="arabicPeriod"/>
            </a:pPr>
            <a:r>
              <a:rPr lang="en-US"/>
              <a:t>Database – PG vs. SQLite (depends on deployment</a:t>
            </a:r>
          </a:p>
        </p:txBody>
      </p:sp>
    </p:spTree>
    <p:extLst>
      <p:ext uri="{BB962C8B-B14F-4D97-AF65-F5344CB8AC3E}">
        <p14:creationId xmlns:p14="http://schemas.microsoft.com/office/powerpoint/2010/main" val="626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397466" y="2641657"/>
            <a:ext cx="48276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Has_many Tweets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Likes</a:t>
            </a:r>
          </a:p>
          <a:p>
            <a:r>
              <a:rPr lang="en-US"/>
              <a:t>Has_many Notifications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41810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email:string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&gt;=4, &lt;=30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bio:text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 &lt; 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username:string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location:string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website:url?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birthday:date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 &lt;= (today – 10y)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profile_pic:?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header_pic:?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0F790C0D-EECC-A145-4FFA-2133B1A72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088" y="315278"/>
            <a:ext cx="1737360" cy="1737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BBF331-0A17-ACF8-B084-34271FD0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2789702"/>
            <a:ext cx="583856" cy="367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C20945-7A18-3D04-CF69-0A63514E9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118819"/>
            <a:ext cx="583856" cy="367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FDA657-2B44-1AED-C6FF-FBAA7DDAB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447936"/>
            <a:ext cx="583856" cy="3679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95D9E8-0295-8DB5-6E40-76FEB659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3746830"/>
            <a:ext cx="583856" cy="3679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94FC0B-721A-B4E0-CF5C-48FD18821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32" y="4028007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Has_many Replies</a:t>
            </a:r>
          </a:p>
          <a:p>
            <a:r>
              <a:rPr lang="en-US"/>
              <a:t>Has_many Retweets</a:t>
            </a:r>
          </a:p>
          <a:p>
            <a:r>
              <a:rPr lang="en-US"/>
              <a:t>Has_many QuoteTweets</a:t>
            </a:r>
          </a:p>
          <a:p>
            <a:r>
              <a:rPr lang="en-US"/>
              <a:t>Has_many Likes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45116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7" name="Graphic 6" descr="Quill with solid fill">
            <a:extLst>
              <a:ext uri="{FF2B5EF4-FFF2-40B4-BE49-F238E27FC236}">
                <a16:creationId xmlns:a16="http://schemas.microsoft.com/office/drawing/2014/main" id="{C0999478-B09B-0E73-1201-B340BAC1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465" y="365125"/>
            <a:ext cx="1658983" cy="1658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131AD-6493-867B-1E66-FB5F1FF14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149218"/>
            <a:ext cx="583856" cy="367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F2250-070E-7334-5B1F-88179D28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473100"/>
            <a:ext cx="583856" cy="367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59AF6-E2C5-3346-20CE-F0D26521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3752061"/>
            <a:ext cx="583856" cy="367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A0E52-0742-5B73-4DCD-47B08723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647" y="4039188"/>
            <a:ext cx="583856" cy="3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Reply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4843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4" name="Graphic 3" descr="Share outline">
            <a:extLst>
              <a:ext uri="{FF2B5EF4-FFF2-40B4-BE49-F238E27FC236}">
                <a16:creationId xmlns:a16="http://schemas.microsoft.com/office/drawing/2014/main" id="{C01B4334-C368-D6E0-78B6-85F2E7F7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8796" y="305560"/>
            <a:ext cx="1728652" cy="17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1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525F75-F44B-9D7A-E9BE-25781D3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99350"/>
              </p:ext>
            </p:extLst>
          </p:nvPr>
        </p:nvGraphicFramePr>
        <p:xfrm>
          <a:off x="6775269" y="2868079"/>
          <a:ext cx="4370588" cy="246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942383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3D995EBB-F00C-B7DC-1C56-2286B249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2125" y="384947"/>
            <a:ext cx="1667691" cy="16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75D-8C97-1FD0-8356-C4F3EBBB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QuoteTweet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DB3AF-4086-6942-1125-DF710B7BD622}"/>
              </a:ext>
            </a:extLst>
          </p:cNvPr>
          <p:cNvSpPr txBox="1"/>
          <p:nvPr/>
        </p:nvSpPr>
        <p:spPr>
          <a:xfrm>
            <a:off x="414883" y="2667782"/>
            <a:ext cx="4549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Associations</a:t>
            </a:r>
          </a:p>
          <a:p>
            <a:r>
              <a:rPr lang="en-US"/>
              <a:t>Belongs_to User</a:t>
            </a:r>
          </a:p>
          <a:p>
            <a:r>
              <a:rPr lang="en-US"/>
              <a:t>Belongs_to Tweet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DB3812D0-8D45-DC70-9339-365D373DF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71658"/>
              </p:ext>
            </p:extLst>
          </p:nvPr>
        </p:nvGraphicFramePr>
        <p:xfrm>
          <a:off x="6775269" y="2868079"/>
          <a:ext cx="437058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2377">
                  <a:extLst>
                    <a:ext uri="{9D8B030D-6E8A-4147-A177-3AD203B41FA5}">
                      <a16:colId xmlns:a16="http://schemas.microsoft.com/office/drawing/2014/main" val="2408335641"/>
                    </a:ext>
                  </a:extLst>
                </a:gridCol>
                <a:gridCol w="2768211">
                  <a:extLst>
                    <a:ext uri="{9D8B030D-6E8A-4147-A177-3AD203B41FA5}">
                      <a16:colId xmlns:a16="http://schemas.microsoft.com/office/drawing/2014/main" val="2381945790"/>
                    </a:ext>
                  </a:extLst>
                </a:gridCol>
              </a:tblGrid>
              <a:tr h="176488">
                <a:tc>
                  <a:txBody>
                    <a:bodyPr/>
                    <a:lstStyle/>
                    <a:p>
                      <a:r>
                        <a:rPr lang="en-US" sz="120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25980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Present, Length &lt;=280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98561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User:References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10925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Tweet:References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0744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194254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33347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10209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00648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8222"/>
                  </a:ext>
                </a:extLst>
              </a:tr>
              <a:tr h="176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04978"/>
                  </a:ext>
                </a:extLst>
              </a:tr>
            </a:tbl>
          </a:graphicData>
        </a:graphic>
      </p:graphicFrame>
      <p:pic>
        <p:nvPicPr>
          <p:cNvPr id="8" name="Graphic 7" descr="Quotes with solid fill">
            <a:extLst>
              <a:ext uri="{FF2B5EF4-FFF2-40B4-BE49-F238E27FC236}">
                <a16:creationId xmlns:a16="http://schemas.microsoft.com/office/drawing/2014/main" id="{BD1D960A-00C3-212A-47E3-D78D5023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5667" y="365125"/>
            <a:ext cx="1658983" cy="16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981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667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Avenir Next LT Pro</vt:lpstr>
      <vt:lpstr>Bahnschrift</vt:lpstr>
      <vt:lpstr>MatrixVTI</vt:lpstr>
      <vt:lpstr>Twitter Clone</vt:lpstr>
      <vt:lpstr>Actions</vt:lpstr>
      <vt:lpstr>Rails Notes</vt:lpstr>
      <vt:lpstr>Rails &amp; Backend Considerations</vt:lpstr>
      <vt:lpstr>User Model</vt:lpstr>
      <vt:lpstr>Tweet Model</vt:lpstr>
      <vt:lpstr>Reply Model</vt:lpstr>
      <vt:lpstr>Retweet Model</vt:lpstr>
      <vt:lpstr>QuoteTweet Model</vt:lpstr>
      <vt:lpstr>Like Model</vt:lpstr>
      <vt:lpstr>Relationship Model</vt:lpstr>
      <vt:lpstr>Notification Model</vt:lpstr>
      <vt:lpstr>Message Model</vt:lpstr>
      <vt:lpstr>Conversation Model</vt:lpstr>
      <vt:lpstr>React Notes</vt:lpstr>
      <vt:lpstr>Home - Primary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&amp; Color</vt:lpstr>
      <vt:lpstr>Colors</vt:lpstr>
      <vt:lpstr>Deployment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Clone</dc:title>
  <dc:creator>Matt Burns</dc:creator>
  <cp:lastModifiedBy>Matt Burns</cp:lastModifiedBy>
  <cp:revision>2</cp:revision>
  <dcterms:created xsi:type="dcterms:W3CDTF">2023-03-11T12:24:36Z</dcterms:created>
  <dcterms:modified xsi:type="dcterms:W3CDTF">2023-03-13T15:56:12Z</dcterms:modified>
</cp:coreProperties>
</file>