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82" r:id="rId4"/>
    <p:sldId id="275" r:id="rId5"/>
    <p:sldId id="274" r:id="rId6"/>
    <p:sldId id="276" r:id="rId7"/>
    <p:sldId id="270" r:id="rId8"/>
    <p:sldId id="271" r:id="rId9"/>
    <p:sldId id="272" r:id="rId10"/>
    <p:sldId id="273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9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BD50-3FC6-4D7E-8F1D-28417A0829E0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B2B7-4B46-420F-A8F0-FFB30479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2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C8D7-06A4-44EB-A4D6-469C94CB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ED17-862D-4D4E-9C8C-C921AA990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CC83-56C0-4C67-980C-888DEC6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0837-1616-46BF-985B-51C828D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C9A1-B0B3-40BE-92C2-5F4D806F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661B-1ED1-4B54-A05B-341F64B8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611C-E871-43B6-8236-CA0DCDB2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0883-E3CD-4A5F-9870-A4B71E5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6F70-9814-41BB-BBD5-A1277D9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FB6F-2ABF-412A-820A-2103540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DB89A-9F69-4526-A796-B6A9342F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6DF81-85CD-4B3F-86B5-E710F7A0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24D6-39F4-441D-BE0B-905F5A1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C800-FFA5-4AE4-BDCF-207A6B18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A0D4-9B4E-4869-BDCA-0B96653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9A0F-9815-44C4-993A-6CCD011E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7C6F-A74C-4CDC-9AB1-E7FAEF59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DD1F-DA67-4EE9-B894-D6FA92B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DB38-A942-43FC-81A5-3306E3D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D65A-0018-41CF-9CCE-6B83F3A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1353-6324-48B0-8BBA-0635387B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9FB3-0E0C-4963-88E2-59264F7B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C42F-6A48-4C57-A033-1F5CF9A4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95A1-07B4-4145-A0B4-98BC482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3D9D-FBBB-49AD-89A1-E814AF90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4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B5B8-8359-4AA6-A1AB-15B750A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389-29EF-4E21-8AB5-614C395C5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8821-64EA-401E-A09F-85E44CBC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F415-4B2D-46E3-9859-98529B04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D836E-98CC-49F1-B1DA-A9559DF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CDF5-97B0-4D1A-AE95-BF62CCC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9600-84B2-4F17-8177-A473979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7846E-1131-47A8-B317-00119363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8F471-DB11-458E-83B8-3D355AAA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B66C-2810-4F90-9811-E5FDC07B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DB8BB-E6F2-4B9D-A5CD-94265AE83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0883E-EEB4-4BBD-BC73-346818B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4680-F6BD-4AA0-A7A6-E44A7BA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4F2D5-7C64-4C5C-B6F3-FC0EFD52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9237-32EA-4017-AC10-F6A8AD0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D1435-2F74-4527-81DB-960FF88E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29CE2-2C75-4580-98FA-C317B9A9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6595-65D7-407F-9B54-0C3C8E9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1F063-CE12-4304-9CA1-C0031F69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21952-3B88-435D-958C-0D2C45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C7AE-44A0-45EC-BFD9-28B46942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B79A-4540-4EB9-8DDF-56E520D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462-F885-4D55-8CF1-A43C54F2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352A-8045-4018-92D2-116130BA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EB95-59CB-4177-A862-6BA5860D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E726-10E5-4754-80DA-8B6706D4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0D30-053A-4312-B99C-41D2B4AF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B2EC-0EEC-469A-83AA-ED27FE31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F4879-360F-4B7F-B1C1-9A39AAD8B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0FC8-E4E9-4F95-A144-77908842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3506-FD04-4826-A110-3CE1FB38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AE1A-A10D-4773-8729-766FCD85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9951-93BB-4849-8486-6E72C0D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75C57-4D9D-4DBC-AAB5-84C5FCB2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7345-054B-4902-BB5C-B88C9E9D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F18A-A8B3-41D0-B096-4282F68D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D51F-8541-4B9B-9ACC-4B5E856FF8F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02D5-4DEF-4858-8238-219F2468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5F96-A602-426B-9F43-4C5ACBF18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362-2411-4097-9B74-CB6F9CB2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92" y="2303585"/>
            <a:ext cx="9144000" cy="1220178"/>
          </a:xfrm>
        </p:spPr>
        <p:txBody>
          <a:bodyPr>
            <a:normAutofit/>
          </a:bodyPr>
          <a:lstStyle/>
          <a:p>
            <a:pPr algn="l"/>
            <a:r>
              <a:rPr lang="en-GB" sz="6700" b="1" dirty="0"/>
              <a:t>Supplementary Slides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884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1EB6A-B183-45A7-843C-0128737C557F}"/>
              </a:ext>
            </a:extLst>
          </p:cNvPr>
          <p:cNvSpPr txBox="1"/>
          <p:nvPr/>
        </p:nvSpPr>
        <p:spPr>
          <a:xfrm>
            <a:off x="346515" y="967154"/>
            <a:ext cx="106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Y2D Code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049EF1-A93E-4970-AF39-6BF85267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21" y="2339559"/>
            <a:ext cx="5390492" cy="1263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D47470-67C2-48A9-85F9-D7DC78EB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21" y="4098528"/>
            <a:ext cx="5563333" cy="14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DA01-8E1E-4F11-AD9A-C4C00718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2610485"/>
            <a:ext cx="523371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Material </a:t>
            </a:r>
            <a:br>
              <a:rPr lang="en-GB" dirty="0"/>
            </a:br>
            <a:r>
              <a:rPr lang="en-GB" dirty="0"/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27A3-0195-4F44-A3EC-A9B61C3C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02" y="152082"/>
            <a:ext cx="5711637" cy="65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2FA8-392A-4F25-BFB6-79BEB9A8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Offset 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17950-C71A-47FE-91D7-B13EEA6E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2714034"/>
            <a:ext cx="10515600" cy="295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627CF-9359-49D1-BE50-138640FD2F48}"/>
              </a:ext>
            </a:extLst>
          </p:cNvPr>
          <p:cNvSpPr txBox="1"/>
          <p:nvPr/>
        </p:nvSpPr>
        <p:spPr>
          <a:xfrm>
            <a:off x="704851" y="1837313"/>
            <a:ext cx="23021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642 cells, 1280 points</a:t>
            </a:r>
          </a:p>
        </p:txBody>
      </p:sp>
    </p:spTree>
    <p:extLst>
      <p:ext uri="{BB962C8B-B14F-4D97-AF65-F5344CB8AC3E}">
        <p14:creationId xmlns:p14="http://schemas.microsoft.com/office/powerpoint/2010/main" val="265915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2FA8-392A-4F25-BFB6-79BEB9A8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Kitware</a:t>
            </a:r>
            <a:r>
              <a:rPr lang="en-GB" dirty="0"/>
              <a:t> documentation xml appended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2B319-4C69-4865-80BF-E9585976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82" y="1423988"/>
            <a:ext cx="10117035" cy="51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04B1-0A91-43D5-B9CD-8AC3EF4E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/>
              <a:t>Binary Encoding Algorithm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82DA1-E30E-42A5-B46D-B5A7AB0D8704}"/>
              </a:ext>
            </a:extLst>
          </p:cNvPr>
          <p:cNvSpPr txBox="1"/>
          <p:nvPr/>
        </p:nvSpPr>
        <p:spPr>
          <a:xfrm>
            <a:off x="7130362" y="4967257"/>
            <a:ext cx="222913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0xFF = 0b11111111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23EA374-05FB-49DA-8625-104A3768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01" y="1690688"/>
            <a:ext cx="94107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806C7-077C-4A00-9701-A89E79DEA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8" r="-349"/>
          <a:stretch/>
        </p:blipFill>
        <p:spPr>
          <a:xfrm>
            <a:off x="1638401" y="3287459"/>
            <a:ext cx="4481804" cy="306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E0235-F37B-4428-81EE-044BAD90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90" r="71466"/>
          <a:stretch/>
        </p:blipFill>
        <p:spPr>
          <a:xfrm>
            <a:off x="5750560" y="5319510"/>
            <a:ext cx="4085755" cy="359930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1C2110-06B0-4325-B01A-2046694F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1965919"/>
            <a:ext cx="5681933" cy="3091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76D606-45FC-4930-A1B4-BF1B9A11FF73}"/>
              </a:ext>
            </a:extLst>
          </p:cNvPr>
          <p:cNvSpPr txBox="1"/>
          <p:nvPr/>
        </p:nvSpPr>
        <p:spPr>
          <a:xfrm>
            <a:off x="4472797" y="1005818"/>
            <a:ext cx="411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VTK Legacy Binary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FAB5C3-B0D0-4C3E-A180-B1B6FC3A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9" y="1965919"/>
            <a:ext cx="2987661" cy="908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8056D-71E6-457C-9767-5AC312A3A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99" y="3705353"/>
            <a:ext cx="5246761" cy="1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92B9E7-35DD-4EC3-A481-546E178BD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"/>
          <a:stretch/>
        </p:blipFill>
        <p:spPr>
          <a:xfrm>
            <a:off x="88692" y="933688"/>
            <a:ext cx="12014616" cy="5416795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C3E17-F5C3-4D0E-A254-835F2AA258DA}"/>
              </a:ext>
            </a:extLst>
          </p:cNvPr>
          <p:cNvSpPr txBox="1"/>
          <p:nvPr/>
        </p:nvSpPr>
        <p:spPr>
          <a:xfrm>
            <a:off x="3727939" y="220056"/>
            <a:ext cx="356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VTK XML Appended</a:t>
            </a:r>
          </a:p>
        </p:txBody>
      </p:sp>
    </p:spTree>
    <p:extLst>
      <p:ext uri="{BB962C8B-B14F-4D97-AF65-F5344CB8AC3E}">
        <p14:creationId xmlns:p14="http://schemas.microsoft.com/office/powerpoint/2010/main" val="23420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6C3E17-F5C3-4D0E-A254-835F2AA258DA}"/>
              </a:ext>
            </a:extLst>
          </p:cNvPr>
          <p:cNvSpPr txBox="1"/>
          <p:nvPr/>
        </p:nvSpPr>
        <p:spPr>
          <a:xfrm>
            <a:off x="660790" y="581323"/>
            <a:ext cx="98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Travis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A5FFD-EAAA-4213-B70A-55F07F52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80" y="1430333"/>
            <a:ext cx="6317429" cy="4724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356B3-4A2D-48CE-BAD8-C03E81473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790"/>
          <a:stretch/>
        </p:blipFill>
        <p:spPr>
          <a:xfrm>
            <a:off x="269475" y="1430333"/>
            <a:ext cx="4838855" cy="2362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9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6C3E17-F5C3-4D0E-A254-835F2AA258DA}"/>
              </a:ext>
            </a:extLst>
          </p:cNvPr>
          <p:cNvSpPr txBox="1"/>
          <p:nvPr/>
        </p:nvSpPr>
        <p:spPr>
          <a:xfrm>
            <a:off x="1255767" y="686048"/>
            <a:ext cx="91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Remote Server: High Latency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6D6B50-257E-4648-9D74-F7872A01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6" y="1560564"/>
            <a:ext cx="7043002" cy="37368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F8517E-BDD3-4214-8D5A-DFF2CDA375DE}"/>
              </a:ext>
            </a:extLst>
          </p:cNvPr>
          <p:cNvSpPr/>
          <p:nvPr/>
        </p:nvSpPr>
        <p:spPr>
          <a:xfrm>
            <a:off x="3305386" y="5594029"/>
            <a:ext cx="58885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Requirement: </a:t>
            </a:r>
            <a:r>
              <a:rPr lang="en-GB" sz="3200" b="1" dirty="0">
                <a:solidFill>
                  <a:srgbClr val="FF0000"/>
                </a:solidFill>
              </a:rPr>
              <a:t>local </a:t>
            </a:r>
            <a:r>
              <a:rPr lang="en-GB" sz="3200" dirty="0"/>
              <a:t>Linux (14.04 ?)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56EE13-ACE2-486A-A78F-27B10F4BA228}"/>
              </a:ext>
            </a:extLst>
          </p:cNvPr>
          <p:cNvSpPr/>
          <p:nvPr/>
        </p:nvSpPr>
        <p:spPr>
          <a:xfrm>
            <a:off x="2480365" y="5674626"/>
            <a:ext cx="750515" cy="4235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1EB6A-B183-45A7-843C-0128737C557F}"/>
              </a:ext>
            </a:extLst>
          </p:cNvPr>
          <p:cNvSpPr txBox="1"/>
          <p:nvPr/>
        </p:nvSpPr>
        <p:spPr>
          <a:xfrm>
            <a:off x="5037993" y="633101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Test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CD857-EA78-4A12-A5F0-EDC5C737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5090420"/>
            <a:ext cx="8046720" cy="1702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F9E7E-2EA4-47DC-95AB-F1FD0D1B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0" y="1325356"/>
            <a:ext cx="2027708" cy="3765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A558D-7399-4C4C-8DE8-829CD9D6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29" y="1563135"/>
            <a:ext cx="4380782" cy="35272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110CBA-F028-4336-BBAF-4977C4F34886}"/>
              </a:ext>
            </a:extLst>
          </p:cNvPr>
          <p:cNvSpPr txBox="1"/>
          <p:nvPr/>
        </p:nvSpPr>
        <p:spPr>
          <a:xfrm>
            <a:off x="1581912" y="2838556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03C2D-4E12-4486-B601-6F28C3D1B34B}"/>
              </a:ext>
            </a:extLst>
          </p:cNvPr>
          <p:cNvSpPr txBox="1"/>
          <p:nvPr/>
        </p:nvSpPr>
        <p:spPr>
          <a:xfrm>
            <a:off x="2843433" y="575708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05581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46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Supplementary Slides</vt:lpstr>
      <vt:lpstr>Offset scheme</vt:lpstr>
      <vt:lpstr>Kitware documentation xml appended</vt:lpstr>
      <vt:lpstr>Binary Encoding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Algorithm to generate VTK output files  A FEMDEM application   Michael Trapp 01627245</dc:title>
  <dc:creator>Michael Trapp</dc:creator>
  <cp:lastModifiedBy>Michael Trapp</cp:lastModifiedBy>
  <cp:revision>331</cp:revision>
  <dcterms:created xsi:type="dcterms:W3CDTF">2019-09-03T09:55:02Z</dcterms:created>
  <dcterms:modified xsi:type="dcterms:W3CDTF">2019-09-08T12:16:10Z</dcterms:modified>
</cp:coreProperties>
</file>