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0" r:id="rId5"/>
    <p:sldId id="261" r:id="rId6"/>
    <p:sldId id="264" r:id="rId7"/>
    <p:sldId id="284" r:id="rId8"/>
    <p:sldId id="266" r:id="rId9"/>
    <p:sldId id="267" r:id="rId10"/>
    <p:sldId id="277" r:id="rId11"/>
    <p:sldId id="265" r:id="rId12"/>
    <p:sldId id="268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9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ABD50-3FC6-4D7E-8F1D-28417A0829E0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AB2B7-4B46-420F-A8F0-FFB30479C4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82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C8D7-06A4-44EB-A4D6-469C94CB3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8ED17-862D-4D4E-9C8C-C921AA990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CC83-56C0-4C67-980C-888DEC6E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0837-1616-46BF-985B-51C828D8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C9A1-B0B3-40BE-92C2-5F4D806F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94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661B-1ED1-4B54-A05B-341F64B8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7611C-E871-43B6-8236-CA0DCDB27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0883-E3CD-4A5F-9870-A4B71E58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6F70-9814-41BB-BBD5-A1277D9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FB6F-2ABF-412A-820A-21035406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1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DB89A-9F69-4526-A796-B6A9342F1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6DF81-85CD-4B3F-86B5-E710F7A0F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24D6-39F4-441D-BE0B-905F5A19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C800-FFA5-4AE4-BDCF-207A6B18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AA0D4-9B4E-4869-BDCA-0B966534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8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9A0F-9815-44C4-993A-6CCD011E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7C6F-A74C-4CDC-9AB1-E7FAEF59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DD1F-DA67-4EE9-B894-D6FA92B4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DB38-A942-43FC-81A5-3306E3D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CD65A-0018-41CF-9CCE-6B83F3AA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8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1353-6324-48B0-8BBA-0635387B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39FB3-0E0C-4963-88E2-59264F7B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EC42F-6A48-4C57-A033-1F5CF9A4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95A1-07B4-4145-A0B4-98BC4822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3D9D-FBBB-49AD-89A1-E814AF90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4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B5B8-8359-4AA6-A1AB-15B750A7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7389-29EF-4E21-8AB5-614C395C5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88821-64EA-401E-A09F-85E44CBC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DF415-4B2D-46E3-9859-98529B04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D836E-98CC-49F1-B1DA-A9559DF0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FCDF5-97B0-4D1A-AE95-BF62CCCB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59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9600-84B2-4F17-8177-A4739792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7846E-1131-47A8-B317-001193634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8F471-DB11-458E-83B8-3D355AAA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1B66C-2810-4F90-9811-E5FDC07B7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DB8BB-E6F2-4B9D-A5CD-94265AE83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0883E-EEB4-4BBD-BC73-346818B1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34680-F6BD-4AA0-A7A6-E44A7BA9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4F2D5-7C64-4C5C-B6F3-FC0EFD52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8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9237-32EA-4017-AC10-F6A8AD0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D1435-2F74-4527-81DB-960FF88E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29CE2-2C75-4580-98FA-C317B9A9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16595-65D7-407F-9B54-0C3C8E9D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1F063-CE12-4304-9CA1-C0031F69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21952-3B88-435D-958C-0D2C45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4C7AE-44A0-45EC-BFD9-28B46942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8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B79A-4540-4EB9-8DDF-56E520D2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C462-F885-4D55-8CF1-A43C54F2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2352A-8045-4018-92D2-116130BA5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CEB95-59CB-4177-A862-6BA5860D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1E726-10E5-4754-80DA-8B6706D4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00D30-053A-4312-B99C-41D2B4AF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6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B2EC-0EEC-469A-83AA-ED27FE31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F4879-360F-4B7F-B1C1-9A39AAD8B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80FC8-E4E9-4F95-A144-77908842C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03506-FD04-4826-A110-3CE1FB38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D51F-8541-4B9B-9ACC-4B5E856FF8F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6AE1A-A10D-4773-8729-766FCD85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F9951-93BB-4849-8486-6E72C0D0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16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75C57-4D9D-4DBC-AAB5-84C5FCB2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47345-054B-4902-BB5C-B88C9E9D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F18A-A8B3-41D0-B096-4282F68DB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9D51F-8541-4B9B-9ACC-4B5E856FF8F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02D5-4DEF-4858-8238-219F24681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65F96-A602-426B-9F43-4C5ACBF18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1CCF-3DCA-4182-A7E3-2AB0816A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B362-2411-4097-9B74-CB6F9CB2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331" y="3685931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b="1" dirty="0"/>
              <a:t>Elementary Algorithm to generate VTK output files</a:t>
            </a:r>
            <a:br>
              <a:rPr lang="en-GB" sz="6700" b="1" dirty="0"/>
            </a:br>
            <a:br>
              <a:rPr lang="en-GB" sz="6700" b="1" dirty="0"/>
            </a:br>
            <a:r>
              <a:rPr lang="en-GB" sz="4400" b="1" dirty="0"/>
              <a:t>A FEMDEM application</a:t>
            </a:r>
            <a:br>
              <a:rPr lang="en-GB" sz="4400" b="1" dirty="0"/>
            </a:br>
            <a:br>
              <a:rPr lang="en-GB" sz="4400" b="1" dirty="0"/>
            </a:br>
            <a:br>
              <a:rPr lang="en-GB" sz="2700" b="1" dirty="0"/>
            </a:br>
            <a:r>
              <a:rPr lang="en-GB" sz="2700" b="1" dirty="0"/>
              <a:t>Michael Trapp 01627245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884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67"/>
    </mc:Choice>
    <mc:Fallback xmlns="">
      <p:transition spd="slow" advTm="275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810EF-0E75-4582-9807-AC8234D83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" t="573" r="41966" b="92739"/>
          <a:stretch/>
        </p:blipFill>
        <p:spPr>
          <a:xfrm>
            <a:off x="296049" y="1361440"/>
            <a:ext cx="6754991" cy="345440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08BF6-71FF-4A0A-ACF1-EBCB916570D4}"/>
              </a:ext>
            </a:extLst>
          </p:cNvPr>
          <p:cNvSpPr txBox="1"/>
          <p:nvPr/>
        </p:nvSpPr>
        <p:spPr>
          <a:xfrm>
            <a:off x="3921370" y="457448"/>
            <a:ext cx="3569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VTK XML Inline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1B5A9-02E1-436B-9A21-99EFDC8C9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" t="7065" r="450" b="62739"/>
          <a:stretch/>
        </p:blipFill>
        <p:spPr>
          <a:xfrm>
            <a:off x="296049" y="1706880"/>
            <a:ext cx="11599902" cy="155956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92630-559D-490C-828A-79737B57E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" t="39622" r="450" b="33526"/>
          <a:stretch/>
        </p:blipFill>
        <p:spPr>
          <a:xfrm>
            <a:off x="296049" y="3266440"/>
            <a:ext cx="11599902" cy="138684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EDF44-FEDE-4DC5-BD8F-2E7E38D83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" t="66369" r="450" b="23992"/>
          <a:stretch/>
        </p:blipFill>
        <p:spPr>
          <a:xfrm>
            <a:off x="296049" y="4653281"/>
            <a:ext cx="11599902" cy="497839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280A6-949E-4A16-B459-426DE9FF5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" t="76795" r="450" b="-1"/>
          <a:stretch/>
        </p:blipFill>
        <p:spPr>
          <a:xfrm>
            <a:off x="296049" y="5202027"/>
            <a:ext cx="11599902" cy="11985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35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137FB-A271-418E-B9E9-59CCF6EB5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" t="53751" r="-1"/>
          <a:stretch/>
        </p:blipFill>
        <p:spPr>
          <a:xfrm>
            <a:off x="765601" y="4117785"/>
            <a:ext cx="10438021" cy="2240303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6C3E17-F5C3-4D0E-A254-835F2AA258DA}"/>
              </a:ext>
            </a:extLst>
          </p:cNvPr>
          <p:cNvSpPr txBox="1"/>
          <p:nvPr/>
        </p:nvSpPr>
        <p:spPr>
          <a:xfrm>
            <a:off x="3738099" y="307730"/>
            <a:ext cx="553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VTK XML Appended B64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AA154-2FCC-4993-ABEE-4D947C424D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146"/>
          <a:stretch/>
        </p:blipFill>
        <p:spPr>
          <a:xfrm>
            <a:off x="907097" y="1210025"/>
            <a:ext cx="7073891" cy="385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25A054-02F2-4689-BA97-B6FAF0FFF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97" y="1736535"/>
            <a:ext cx="102965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6C3E17-F5C3-4D0E-A254-835F2AA258DA}"/>
              </a:ext>
            </a:extLst>
          </p:cNvPr>
          <p:cNvSpPr txBox="1"/>
          <p:nvPr/>
        </p:nvSpPr>
        <p:spPr>
          <a:xfrm>
            <a:off x="4246685" y="215368"/>
            <a:ext cx="3569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Future Research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06160-3E03-479A-8135-F5CCBB27BD9F}"/>
              </a:ext>
            </a:extLst>
          </p:cNvPr>
          <p:cNvSpPr/>
          <p:nvPr/>
        </p:nvSpPr>
        <p:spPr>
          <a:xfrm>
            <a:off x="1160585" y="2082645"/>
            <a:ext cx="2813538" cy="852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Alternative Pre-processor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10AF2-B6CD-473A-A44B-6EA8A45F9D01}"/>
              </a:ext>
            </a:extLst>
          </p:cNvPr>
          <p:cNvSpPr/>
          <p:nvPr/>
        </p:nvSpPr>
        <p:spPr>
          <a:xfrm>
            <a:off x="4246685" y="2082645"/>
            <a:ext cx="2813538" cy="852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Debug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40BE23-1E41-4B70-91DD-B6B11B7E6CBE}"/>
              </a:ext>
            </a:extLst>
          </p:cNvPr>
          <p:cNvSpPr/>
          <p:nvPr/>
        </p:nvSpPr>
        <p:spPr>
          <a:xfrm>
            <a:off x="4246685" y="934182"/>
            <a:ext cx="2813538" cy="852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Make Code Debuggable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825CA2-5B17-41E3-9903-0EE2E73C1340}"/>
              </a:ext>
            </a:extLst>
          </p:cNvPr>
          <p:cNvSpPr/>
          <p:nvPr/>
        </p:nvSpPr>
        <p:spPr>
          <a:xfrm>
            <a:off x="4246686" y="3303206"/>
            <a:ext cx="2813538" cy="852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Pass Travis Tests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D2DAC-31F5-49F3-9DC2-82758FC82E84}"/>
              </a:ext>
            </a:extLst>
          </p:cNvPr>
          <p:cNvSpPr/>
          <p:nvPr/>
        </p:nvSpPr>
        <p:spPr>
          <a:xfrm>
            <a:off x="1055078" y="5730847"/>
            <a:ext cx="2813538" cy="8528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 Material Laws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AE933-F0AE-4C63-8EB1-4FCF2B280733}"/>
              </a:ext>
            </a:extLst>
          </p:cNvPr>
          <p:cNvSpPr/>
          <p:nvPr/>
        </p:nvSpPr>
        <p:spPr>
          <a:xfrm>
            <a:off x="4246685" y="5730847"/>
            <a:ext cx="2813538" cy="8528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Joint Elements between Different Materials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0591FC7-DEB5-498D-9010-10CEFB8F2765}"/>
              </a:ext>
            </a:extLst>
          </p:cNvPr>
          <p:cNvCxnSpPr>
            <a:cxnSpLocks/>
            <a:stCxn id="8" idx="1"/>
            <a:endCxn id="3" idx="0"/>
          </p:cNvCxnSpPr>
          <p:nvPr/>
        </p:nvCxnSpPr>
        <p:spPr>
          <a:xfrm rot="10800000" flipV="1">
            <a:off x="2567355" y="1360609"/>
            <a:ext cx="1679331" cy="722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482533-6096-491E-9006-E24DC40AD928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5653454" y="1787036"/>
            <a:ext cx="0" cy="2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47391A-AA3C-4474-AB76-8309DE17383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653454" y="2935499"/>
            <a:ext cx="1" cy="36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003F97-F323-42EB-BED9-DE7EDFD55CEB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5653455" y="4156060"/>
            <a:ext cx="0" cy="34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99ABA70-99B0-47F3-A223-43B4DA150D41}"/>
              </a:ext>
            </a:extLst>
          </p:cNvPr>
          <p:cNvCxnSpPr>
            <a:cxnSpLocks/>
            <a:stCxn id="34" idx="3"/>
            <a:endCxn id="46" idx="0"/>
          </p:cNvCxnSpPr>
          <p:nvPr/>
        </p:nvCxnSpPr>
        <p:spPr>
          <a:xfrm>
            <a:off x="7060224" y="4923546"/>
            <a:ext cx="1989991" cy="807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B8B3D54-DCC9-4D02-8913-3F424C523F64}"/>
              </a:ext>
            </a:extLst>
          </p:cNvPr>
          <p:cNvSpPr/>
          <p:nvPr/>
        </p:nvSpPr>
        <p:spPr>
          <a:xfrm>
            <a:off x="4246686" y="4497119"/>
            <a:ext cx="2813538" cy="8528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(Realistic) Simulations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19C852-13D0-455A-BF64-7070895B371B}"/>
              </a:ext>
            </a:extLst>
          </p:cNvPr>
          <p:cNvCxnSpPr>
            <a:cxnSpLocks/>
            <a:stCxn id="34" idx="2"/>
            <a:endCxn id="11" idx="0"/>
          </p:cNvCxnSpPr>
          <p:nvPr/>
        </p:nvCxnSpPr>
        <p:spPr>
          <a:xfrm flipH="1">
            <a:off x="5653454" y="5349973"/>
            <a:ext cx="1" cy="38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A6233AE-9353-479A-9CBD-5112326B870F}"/>
              </a:ext>
            </a:extLst>
          </p:cNvPr>
          <p:cNvSpPr/>
          <p:nvPr/>
        </p:nvSpPr>
        <p:spPr>
          <a:xfrm>
            <a:off x="7643446" y="5730847"/>
            <a:ext cx="2813538" cy="8528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Large Scale HPC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8DDDE70-97EE-4DA1-890D-65259D3CDD8F}"/>
              </a:ext>
            </a:extLst>
          </p:cNvPr>
          <p:cNvCxnSpPr>
            <a:cxnSpLocks/>
            <a:stCxn id="34" idx="1"/>
            <a:endCxn id="10" idx="0"/>
          </p:cNvCxnSpPr>
          <p:nvPr/>
        </p:nvCxnSpPr>
        <p:spPr>
          <a:xfrm rot="10800000" flipV="1">
            <a:off x="2461848" y="4923545"/>
            <a:ext cx="1784839" cy="807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190A7CF-DD80-4472-8AD2-99CD9DDB0815}"/>
              </a:ext>
            </a:extLst>
          </p:cNvPr>
          <p:cNvSpPr/>
          <p:nvPr/>
        </p:nvSpPr>
        <p:spPr>
          <a:xfrm>
            <a:off x="7939453" y="2082645"/>
            <a:ext cx="2813538" cy="8528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More Features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B457F5D-735A-4950-A1CF-A9AA7699060A}"/>
              </a:ext>
            </a:extLst>
          </p:cNvPr>
          <p:cNvCxnSpPr>
            <a:cxnSpLocks/>
            <a:stCxn id="8" idx="3"/>
            <a:endCxn id="64" idx="0"/>
          </p:cNvCxnSpPr>
          <p:nvPr/>
        </p:nvCxnSpPr>
        <p:spPr>
          <a:xfrm>
            <a:off x="7060223" y="1360609"/>
            <a:ext cx="2285999" cy="722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0" grpId="0" animBg="1"/>
      <p:bldP spid="11" grpId="0" animBg="1"/>
      <p:bldP spid="34" grpId="0" animBg="1"/>
      <p:bldP spid="46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DA01-8E1E-4F11-AD9A-C4C00718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44" y="1050137"/>
            <a:ext cx="10805746" cy="82296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GB" dirty="0"/>
              <a:t>Project Reflection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312814-002B-47B6-A501-5DB588B0FCE6}"/>
              </a:ext>
            </a:extLst>
          </p:cNvPr>
          <p:cNvSpPr txBox="1">
            <a:spLocks/>
          </p:cNvSpPr>
          <p:nvPr/>
        </p:nvSpPr>
        <p:spPr>
          <a:xfrm>
            <a:off x="1559497" y="3200010"/>
            <a:ext cx="3669324" cy="14306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RCS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Requirements?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Documentation?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88BCA8-5226-42A6-9C0C-9B58A4F783E8}"/>
              </a:ext>
            </a:extLst>
          </p:cNvPr>
          <p:cNvSpPr txBox="1">
            <a:spLocks/>
          </p:cNvSpPr>
          <p:nvPr/>
        </p:nvSpPr>
        <p:spPr>
          <a:xfrm>
            <a:off x="6883851" y="3114159"/>
            <a:ext cx="3926903" cy="160235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“Wrong” Research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Gdb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Novel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06C34-DB5F-4C55-B7F9-06C8CB3A2AFE}"/>
              </a:ext>
            </a:extLst>
          </p:cNvPr>
          <p:cNvSpPr txBox="1"/>
          <p:nvPr/>
        </p:nvSpPr>
        <p:spPr>
          <a:xfrm>
            <a:off x="1559497" y="2390884"/>
            <a:ext cx="3745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Confusing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F3B85-C3E7-49EB-BF95-D1CAAE4ACE4D}"/>
              </a:ext>
            </a:extLst>
          </p:cNvPr>
          <p:cNvSpPr txBox="1"/>
          <p:nvPr/>
        </p:nvSpPr>
        <p:spPr>
          <a:xfrm>
            <a:off x="6807652" y="2390884"/>
            <a:ext cx="3745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Difficulties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EFAE64-21CA-471E-AB85-838C293E30E6}"/>
              </a:ext>
            </a:extLst>
          </p:cNvPr>
          <p:cNvSpPr/>
          <p:nvPr/>
        </p:nvSpPr>
        <p:spPr>
          <a:xfrm>
            <a:off x="5384349" y="2390884"/>
            <a:ext cx="1270592" cy="5232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1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/>
      <p:bldP spid="6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98250144-16D9-45D0-A21D-73781B4FFFB8}"/>
              </a:ext>
            </a:extLst>
          </p:cNvPr>
          <p:cNvSpPr txBox="1"/>
          <p:nvPr/>
        </p:nvSpPr>
        <p:spPr>
          <a:xfrm>
            <a:off x="661744" y="3656681"/>
            <a:ext cx="2935501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D653D-ECC6-4A16-83EC-7DBDE886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79" y="232784"/>
            <a:ext cx="11704591" cy="13255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Workflow FEMDEM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2BFED4-1268-489A-B615-E1C1B87BB3B9}"/>
              </a:ext>
            </a:extLst>
          </p:cNvPr>
          <p:cNvSpPr/>
          <p:nvPr/>
        </p:nvSpPr>
        <p:spPr>
          <a:xfrm>
            <a:off x="4138950" y="2172899"/>
            <a:ext cx="1626577" cy="90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GiD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19CC93-0F06-428D-A261-674C4FA55D8A}"/>
              </a:ext>
            </a:extLst>
          </p:cNvPr>
          <p:cNvSpPr/>
          <p:nvPr/>
        </p:nvSpPr>
        <p:spPr>
          <a:xfrm>
            <a:off x="8171242" y="2172899"/>
            <a:ext cx="1626577" cy="905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 input 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F7F23C-EF50-4FF0-A83B-A86895A0ED4F}"/>
              </a:ext>
            </a:extLst>
          </p:cNvPr>
          <p:cNvSpPr/>
          <p:nvPr/>
        </p:nvSpPr>
        <p:spPr>
          <a:xfrm>
            <a:off x="4177447" y="4903408"/>
            <a:ext cx="1581517" cy="826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2000" dirty="0"/>
              <a:t>M2vtu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M2vtu_crack</a:t>
            </a:r>
            <a:endParaRPr lang="en-GB" sz="20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F85A06-A5ED-41B5-87F4-BAB679D9FFC3}"/>
              </a:ext>
            </a:extLst>
          </p:cNvPr>
          <p:cNvSpPr/>
          <p:nvPr/>
        </p:nvSpPr>
        <p:spPr>
          <a:xfrm>
            <a:off x="8329980" y="3840285"/>
            <a:ext cx="1626577" cy="376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ym files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83269E-512A-4FA5-A94B-EE9C40AFE47B}"/>
              </a:ext>
            </a:extLst>
          </p:cNvPr>
          <p:cNvSpPr/>
          <p:nvPr/>
        </p:nvSpPr>
        <p:spPr>
          <a:xfrm>
            <a:off x="8341699" y="4924548"/>
            <a:ext cx="1626577" cy="3768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vtu files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F637EC-6724-417C-9AB8-1806300BA3F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765527" y="2625703"/>
            <a:ext cx="2405715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04ABE1-DA25-499B-88AD-6C26CCC75239}"/>
              </a:ext>
            </a:extLst>
          </p:cNvPr>
          <p:cNvCxnSpPr>
            <a:cxnSpLocks/>
            <a:stCxn id="27" idx="2"/>
            <a:endCxn id="48" idx="0"/>
          </p:cNvCxnSpPr>
          <p:nvPr/>
        </p:nvCxnSpPr>
        <p:spPr>
          <a:xfrm>
            <a:off x="4952239" y="3078507"/>
            <a:ext cx="0" cy="553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1DE945-B1D2-48A8-96D4-680D2FF5A9EC}"/>
              </a:ext>
            </a:extLst>
          </p:cNvPr>
          <p:cNvCxnSpPr>
            <a:cxnSpLocks/>
            <a:stCxn id="48" idx="3"/>
            <a:endCxn id="31" idx="1"/>
          </p:cNvCxnSpPr>
          <p:nvPr/>
        </p:nvCxnSpPr>
        <p:spPr>
          <a:xfrm>
            <a:off x="5765527" y="4016224"/>
            <a:ext cx="2564453" cy="1250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101B5E-0146-457C-9D78-F5A04DC56A5F}"/>
              </a:ext>
            </a:extLst>
          </p:cNvPr>
          <p:cNvSpPr/>
          <p:nvPr/>
        </p:nvSpPr>
        <p:spPr>
          <a:xfrm>
            <a:off x="4138950" y="3632163"/>
            <a:ext cx="1626577" cy="768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dirty="0"/>
              <a:t>Yf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34303FD-ECCC-476F-B139-1D601327F1DB}"/>
              </a:ext>
            </a:extLst>
          </p:cNvPr>
          <p:cNvSpPr txBox="1"/>
          <p:nvPr/>
        </p:nvSpPr>
        <p:spPr>
          <a:xfrm>
            <a:off x="4229071" y="1499368"/>
            <a:ext cx="144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>
                    <a:lumMod val="50000"/>
                  </a:schemeClr>
                </a:solidFill>
              </a:rPr>
              <a:t>Program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600982B-40FC-4708-A5BD-9BBF5A06FBC5}"/>
              </a:ext>
            </a:extLst>
          </p:cNvPr>
          <p:cNvSpPr txBox="1"/>
          <p:nvPr/>
        </p:nvSpPr>
        <p:spPr>
          <a:xfrm>
            <a:off x="8341699" y="1459184"/>
            <a:ext cx="325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6"/>
                </a:solidFill>
              </a:rPr>
              <a:t>Output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60DF169-1021-4BB5-A0D9-260FD57B0B11}"/>
              </a:ext>
            </a:extLst>
          </p:cNvPr>
          <p:cNvCxnSpPr>
            <a:cxnSpLocks/>
            <a:stCxn id="48" idx="2"/>
            <a:endCxn id="30" idx="0"/>
          </p:cNvCxnSpPr>
          <p:nvPr/>
        </p:nvCxnSpPr>
        <p:spPr>
          <a:xfrm>
            <a:off x="4952239" y="4400285"/>
            <a:ext cx="15967" cy="5031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E61F816-6AE4-46C3-9E62-1297F0E040EE}"/>
              </a:ext>
            </a:extLst>
          </p:cNvPr>
          <p:cNvSpPr/>
          <p:nvPr/>
        </p:nvSpPr>
        <p:spPr>
          <a:xfrm>
            <a:off x="8341699" y="5417758"/>
            <a:ext cx="1626577" cy="3768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vtu files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A400CEF-B80D-4D63-A74F-C0BE5F4AC932}"/>
              </a:ext>
            </a:extLst>
          </p:cNvPr>
          <p:cNvSpPr txBox="1"/>
          <p:nvPr/>
        </p:nvSpPr>
        <p:spPr>
          <a:xfrm>
            <a:off x="7516779" y="5960882"/>
            <a:ext cx="2935501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→Complicated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025F6BF4-240E-46E7-ACA6-D354CA398D9D}"/>
              </a:ext>
            </a:extLst>
          </p:cNvPr>
          <p:cNvCxnSpPr>
            <a:cxnSpLocks/>
            <a:stCxn id="28" idx="2"/>
            <a:endCxn id="48" idx="3"/>
          </p:cNvCxnSpPr>
          <p:nvPr/>
        </p:nvCxnSpPr>
        <p:spPr>
          <a:xfrm flipH="1">
            <a:off x="5765527" y="3078507"/>
            <a:ext cx="3219004" cy="937717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5893EA51-A44F-4BBF-9BC0-BADC56FBC666}"/>
              </a:ext>
            </a:extLst>
          </p:cNvPr>
          <p:cNvSpPr txBox="1"/>
          <p:nvPr/>
        </p:nvSpPr>
        <p:spPr>
          <a:xfrm>
            <a:off x="661743" y="2334592"/>
            <a:ext cx="2935501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tx1"/>
                </a:solidFill>
              </a:rPr>
              <a:t>Pre-Processor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6702777-67B0-4460-BF87-E62A8AC71D00}"/>
              </a:ext>
            </a:extLst>
          </p:cNvPr>
          <p:cNvSpPr txBox="1"/>
          <p:nvPr/>
        </p:nvSpPr>
        <p:spPr>
          <a:xfrm>
            <a:off x="661742" y="4915646"/>
            <a:ext cx="2935501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tx1"/>
                </a:solidFill>
              </a:rPr>
              <a:t>Post-Processor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DFADD5E-0300-41E4-B9B6-86409162129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764824" y="5074400"/>
            <a:ext cx="2576875" cy="385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3094F7-39DB-49CA-9039-640E30AD8CAB}"/>
              </a:ext>
            </a:extLst>
          </p:cNvPr>
          <p:cNvCxnSpPr>
            <a:cxnSpLocks/>
          </p:cNvCxnSpPr>
          <p:nvPr/>
        </p:nvCxnSpPr>
        <p:spPr>
          <a:xfrm>
            <a:off x="5777246" y="5561977"/>
            <a:ext cx="2564453" cy="1250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7FB228E-D3CE-4871-B637-00ABC9406C50}"/>
              </a:ext>
            </a:extLst>
          </p:cNvPr>
          <p:cNvSpPr/>
          <p:nvPr/>
        </p:nvSpPr>
        <p:spPr>
          <a:xfrm>
            <a:off x="4184009" y="6084680"/>
            <a:ext cx="1581517" cy="5022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2000" dirty="0"/>
              <a:t>Paraview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398A2D-58D0-4931-9932-C329C5D4F277}"/>
              </a:ext>
            </a:extLst>
          </p:cNvPr>
          <p:cNvCxnSpPr>
            <a:cxnSpLocks/>
            <a:stCxn id="32" idx="1"/>
            <a:endCxn id="60" idx="3"/>
          </p:cNvCxnSpPr>
          <p:nvPr/>
        </p:nvCxnSpPr>
        <p:spPr>
          <a:xfrm flipH="1">
            <a:off x="5765526" y="5112988"/>
            <a:ext cx="2576173" cy="1222824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640A42-025D-430C-BE87-463A729CC3AA}"/>
              </a:ext>
            </a:extLst>
          </p:cNvPr>
          <p:cNvCxnSpPr>
            <a:cxnSpLocks/>
            <a:stCxn id="224" idx="1"/>
            <a:endCxn id="60" idx="3"/>
          </p:cNvCxnSpPr>
          <p:nvPr/>
        </p:nvCxnSpPr>
        <p:spPr>
          <a:xfrm flipH="1">
            <a:off x="5765526" y="5606198"/>
            <a:ext cx="2576173" cy="729614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813D75-932A-41EC-9F31-80B717CF43FF}"/>
              </a:ext>
            </a:extLst>
          </p:cNvPr>
          <p:cNvCxnSpPr>
            <a:cxnSpLocks/>
            <a:stCxn id="30" idx="2"/>
            <a:endCxn id="60" idx="0"/>
          </p:cNvCxnSpPr>
          <p:nvPr/>
        </p:nvCxnSpPr>
        <p:spPr>
          <a:xfrm>
            <a:off x="4968206" y="5729708"/>
            <a:ext cx="6562" cy="35497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B9C1CD-9024-4AF5-A541-96E6FD565057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765526" y="4028725"/>
            <a:ext cx="2564454" cy="1045356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0AEEEE-2BE0-4EEC-8CE0-0B7FF5B6C1F1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777246" y="4028725"/>
            <a:ext cx="2552734" cy="1545753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8433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912"/>
    </mc:Choice>
    <mc:Fallback xmlns="">
      <p:transition spd="slow" advTm="1639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48" grpId="0" animBg="1"/>
      <p:bldP spid="224" grpId="0" animBg="1"/>
      <p:bldP spid="226" grpId="0" animBg="1"/>
      <p:bldP spid="244" grpId="0" animBg="1"/>
      <p:bldP spid="246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653D-ECC6-4A16-83EC-7DBDE886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417" y="3628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Simulation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3CA72C2-93CE-4967-B5AF-D4CDF2464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63" y="1550815"/>
            <a:ext cx="9739435" cy="2970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2B6881-C5C3-4030-B29F-0DA139CE30DE}"/>
              </a:ext>
            </a:extLst>
          </p:cNvPr>
          <p:cNvSpPr txBox="1"/>
          <p:nvPr/>
        </p:nvSpPr>
        <p:spPr>
          <a:xfrm>
            <a:off x="5189807" y="2553212"/>
            <a:ext cx="175846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b="1" dirty="0"/>
              <a:t>Failure!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0319C24-B77E-4F26-A98D-AA344DAD9B8E}"/>
              </a:ext>
            </a:extLst>
          </p:cNvPr>
          <p:cNvSpPr/>
          <p:nvPr/>
        </p:nvSpPr>
        <p:spPr>
          <a:xfrm>
            <a:off x="6968195" y="4458966"/>
            <a:ext cx="2428240" cy="1907286"/>
          </a:xfrm>
          <a:prstGeom prst="triangl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C1F553F-1497-4F61-85C9-735F04539A42}"/>
              </a:ext>
            </a:extLst>
          </p:cNvPr>
          <p:cNvSpPr/>
          <p:nvPr/>
        </p:nvSpPr>
        <p:spPr>
          <a:xfrm>
            <a:off x="3667760" y="4458966"/>
            <a:ext cx="2428240" cy="1907286"/>
          </a:xfrm>
          <a:prstGeom prst="triangl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76EEE45D-00C1-498F-9851-E39B5A8AC953}"/>
              </a:ext>
            </a:extLst>
          </p:cNvPr>
          <p:cNvSpPr/>
          <p:nvPr/>
        </p:nvSpPr>
        <p:spPr>
          <a:xfrm>
            <a:off x="4414520" y="5044064"/>
            <a:ext cx="775287" cy="1219200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82106B5-C61C-486F-9FC0-EE7D5F45928E}"/>
              </a:ext>
            </a:extLst>
          </p:cNvPr>
          <p:cNvSpPr/>
          <p:nvPr/>
        </p:nvSpPr>
        <p:spPr>
          <a:xfrm>
            <a:off x="7935887" y="5098286"/>
            <a:ext cx="741680" cy="104648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94694B-C479-4813-BA3F-5D6575E6AE1B}"/>
              </a:ext>
            </a:extLst>
          </p:cNvPr>
          <p:cNvSpPr txBox="1"/>
          <p:nvPr/>
        </p:nvSpPr>
        <p:spPr>
          <a:xfrm>
            <a:off x="2641600" y="4913640"/>
            <a:ext cx="102616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dirty="0"/>
              <a:t>GID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F7D511-CE00-487F-A621-602B1C5BDB42}"/>
              </a:ext>
            </a:extLst>
          </p:cNvPr>
          <p:cNvSpPr txBox="1"/>
          <p:nvPr/>
        </p:nvSpPr>
        <p:spPr>
          <a:xfrm>
            <a:off x="9602273" y="4913640"/>
            <a:ext cx="66635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dirty="0"/>
              <a:t>Yf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93"/>
    </mc:Choice>
    <mc:Fallback xmlns="">
      <p:transition spd="slow" advTm="459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D22A-9918-4723-8710-A5D85A49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7308" cy="1325563"/>
          </a:xfrm>
        </p:spPr>
        <p:txBody>
          <a:bodyPr/>
          <a:lstStyle/>
          <a:p>
            <a:pPr algn="ctr"/>
            <a:r>
              <a:rPr lang="en-GB" dirty="0"/>
              <a:t>Fix error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3B06CEC-3BAF-4CC1-897B-DFBF78F67F22}"/>
              </a:ext>
            </a:extLst>
          </p:cNvPr>
          <p:cNvSpPr/>
          <p:nvPr/>
        </p:nvSpPr>
        <p:spPr>
          <a:xfrm>
            <a:off x="5932170" y="4459730"/>
            <a:ext cx="1529558" cy="73861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8EA48-EA31-4E27-B791-991F21D77B5A}"/>
              </a:ext>
            </a:extLst>
          </p:cNvPr>
          <p:cNvSpPr txBox="1"/>
          <p:nvPr/>
        </p:nvSpPr>
        <p:spPr>
          <a:xfrm>
            <a:off x="7574122" y="4536648"/>
            <a:ext cx="4724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highlight>
                  <a:srgbClr val="00FF00"/>
                </a:highlight>
              </a:rPr>
              <a:t>Remove VTK dependency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596ACDD-EBBE-47BC-9DA8-4833617B2D5C}"/>
              </a:ext>
            </a:extLst>
          </p:cNvPr>
          <p:cNvSpPr/>
          <p:nvPr/>
        </p:nvSpPr>
        <p:spPr>
          <a:xfrm rot="5400000">
            <a:off x="8964933" y="5279143"/>
            <a:ext cx="655434" cy="493833"/>
          </a:xfrm>
          <a:prstGeom prst="rightArrow">
            <a:avLst>
              <a:gd name="adj1" fmla="val 43684"/>
              <a:gd name="adj2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D7E7C-4C05-44AA-A902-0DCCC7525D6F}"/>
              </a:ext>
            </a:extLst>
          </p:cNvPr>
          <p:cNvSpPr txBox="1"/>
          <p:nvPr/>
        </p:nvSpPr>
        <p:spPr>
          <a:xfrm>
            <a:off x="8648981" y="5845285"/>
            <a:ext cx="128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debug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FE64B0-8243-4415-83BB-E872D0F647AE}"/>
              </a:ext>
            </a:extLst>
          </p:cNvPr>
          <p:cNvSpPr txBox="1">
            <a:spLocks/>
          </p:cNvSpPr>
          <p:nvPr/>
        </p:nvSpPr>
        <p:spPr>
          <a:xfrm>
            <a:off x="854044" y="3962403"/>
            <a:ext cx="5430715" cy="524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800" dirty="0"/>
              <a:t>Runs on OS ↔ Fails on Travis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BE88DFC-85FC-40B6-86E3-D4AE8D204362}"/>
              </a:ext>
            </a:extLst>
          </p:cNvPr>
          <p:cNvSpPr txBox="1">
            <a:spLocks/>
          </p:cNvSpPr>
          <p:nvPr/>
        </p:nvSpPr>
        <p:spPr>
          <a:xfrm>
            <a:off x="1000770" y="3244246"/>
            <a:ext cx="1701789" cy="561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b="1" dirty="0">
                <a:solidFill>
                  <a:srgbClr val="FF0000"/>
                </a:solidFill>
              </a:rPr>
              <a:t>Y Code</a:t>
            </a:r>
            <a:endParaRPr lang="en-GB" sz="3600" b="1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D854E-7484-40EF-8CAF-00E7BEC25805}"/>
              </a:ext>
            </a:extLst>
          </p:cNvPr>
          <p:cNvSpPr txBox="1">
            <a:spLocks/>
          </p:cNvSpPr>
          <p:nvPr/>
        </p:nvSpPr>
        <p:spPr>
          <a:xfrm>
            <a:off x="854044" y="4568596"/>
            <a:ext cx="5430715" cy="520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800" dirty="0"/>
              <a:t>Problem: VTK 5.8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CF9F69B-BF4F-4A6E-AC3D-859296B840CC}"/>
              </a:ext>
            </a:extLst>
          </p:cNvPr>
          <p:cNvSpPr txBox="1">
            <a:spLocks/>
          </p:cNvSpPr>
          <p:nvPr/>
        </p:nvSpPr>
        <p:spPr>
          <a:xfrm>
            <a:off x="838200" y="5177747"/>
            <a:ext cx="5430715" cy="65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3500" b="1" u="sng" dirty="0"/>
              <a:t>Not locally debuggable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D8E7CBA-7878-4C52-9F08-1C75A6C71094}"/>
              </a:ext>
            </a:extLst>
          </p:cNvPr>
          <p:cNvSpPr/>
          <p:nvPr/>
        </p:nvSpPr>
        <p:spPr>
          <a:xfrm>
            <a:off x="5626067" y="1946483"/>
            <a:ext cx="1529557" cy="738612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88697F-D288-4E7F-A883-BE183ED00EBF}"/>
              </a:ext>
            </a:extLst>
          </p:cNvPr>
          <p:cNvSpPr txBox="1"/>
          <p:nvPr/>
        </p:nvSpPr>
        <p:spPr>
          <a:xfrm>
            <a:off x="7398624" y="2038429"/>
            <a:ext cx="4108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[Alternative software]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AA8EF5-F3D7-412E-B26E-1A88EBD6EE2A}"/>
              </a:ext>
            </a:extLst>
          </p:cNvPr>
          <p:cNvSpPr txBox="1">
            <a:spLocks/>
          </p:cNvSpPr>
          <p:nvPr/>
        </p:nvSpPr>
        <p:spPr>
          <a:xfrm>
            <a:off x="595532" y="2071483"/>
            <a:ext cx="4890868" cy="5617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GiD code available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48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648"/>
    </mc:Choice>
    <mc:Fallback xmlns="">
      <p:transition spd="slow" advTm="210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5" grpId="0"/>
      <p:bldP spid="16" grpId="0"/>
      <p:bldP spid="21" grpId="0"/>
      <p:bldP spid="22" grpId="0"/>
      <p:bldP spid="19" grpId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7E89-1253-4FC6-A779-AF3B030A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072" y="526914"/>
            <a:ext cx="4779331" cy="1325563"/>
          </a:xfrm>
        </p:spPr>
        <p:txBody>
          <a:bodyPr/>
          <a:lstStyle/>
          <a:p>
            <a:pPr algn="ctr"/>
            <a:r>
              <a:rPr lang="en-GB" dirty="0"/>
              <a:t>New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7B650-D719-4C7A-8A18-5A898B0D229B}"/>
              </a:ext>
            </a:extLst>
          </p:cNvPr>
          <p:cNvSpPr/>
          <p:nvPr/>
        </p:nvSpPr>
        <p:spPr>
          <a:xfrm>
            <a:off x="6955055" y="1939524"/>
            <a:ext cx="1626577" cy="90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2F6A7-DDB1-47AB-B37E-681C35D3C83A}"/>
              </a:ext>
            </a:extLst>
          </p:cNvPr>
          <p:cNvSpPr/>
          <p:nvPr/>
        </p:nvSpPr>
        <p:spPr>
          <a:xfrm>
            <a:off x="9394922" y="1978823"/>
            <a:ext cx="1626577" cy="905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 input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B0C453-2419-482B-9223-C65E98571D72}"/>
              </a:ext>
            </a:extLst>
          </p:cNvPr>
          <p:cNvSpPr/>
          <p:nvPr/>
        </p:nvSpPr>
        <p:spPr>
          <a:xfrm>
            <a:off x="6955055" y="5128301"/>
            <a:ext cx="1626577" cy="7752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Paraview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A8CDE-B552-403F-8C82-4145F1E4A556}"/>
              </a:ext>
            </a:extLst>
          </p:cNvPr>
          <p:cNvSpPr/>
          <p:nvPr/>
        </p:nvSpPr>
        <p:spPr>
          <a:xfrm>
            <a:off x="9466042" y="3673558"/>
            <a:ext cx="1626577" cy="60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vtu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18F960-63B4-4010-8855-10621DE0A49F}"/>
              </a:ext>
            </a:extLst>
          </p:cNvPr>
          <p:cNvSpPr/>
          <p:nvPr/>
        </p:nvSpPr>
        <p:spPr>
          <a:xfrm>
            <a:off x="6984137" y="3275473"/>
            <a:ext cx="1568417" cy="1405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dirty="0"/>
              <a:t>Y2D = Yf</a:t>
            </a:r>
          </a:p>
          <a:p>
            <a:pPr algn="ctr"/>
            <a:r>
              <a:rPr lang="en-GB" sz="2400" dirty="0"/>
              <a:t>+</a:t>
            </a:r>
          </a:p>
          <a:p>
            <a:r>
              <a:rPr lang="en-GB" sz="2400" dirty="0"/>
              <a:t>algorithm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B64734-D596-4C7C-8E48-B7E97F2134E0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8552554" y="2431627"/>
            <a:ext cx="842368" cy="1546707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059F9E-ED78-4ABB-8C53-B01E6DF28CDC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8552554" y="3978334"/>
            <a:ext cx="91348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224BF6-D125-44B5-AE93-3312B3F85B3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581633" y="2431627"/>
            <a:ext cx="81328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6AFCFD-20F7-4C32-B890-D3D1308FA88B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7768344" y="2845132"/>
            <a:ext cx="2" cy="43034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82DCF4-E0EE-42AB-AFB5-B5F7DF763EC4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7768344" y="4681195"/>
            <a:ext cx="2" cy="44710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477BB5-16DD-4575-AA81-A5EB499799EC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flipH="1">
            <a:off x="8581632" y="4283109"/>
            <a:ext cx="1697699" cy="123279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DE6B809-D3A7-4F5C-B367-2AC9A3DF284D}"/>
              </a:ext>
            </a:extLst>
          </p:cNvPr>
          <p:cNvSpPr txBox="1"/>
          <p:nvPr/>
        </p:nvSpPr>
        <p:spPr>
          <a:xfrm>
            <a:off x="7643343" y="5954835"/>
            <a:ext cx="3214205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tx1"/>
                </a:solidFill>
              </a:rPr>
              <a:t>→ Simple, local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BAEFA7-D94A-42E3-AC78-3447A3E3E69C}"/>
              </a:ext>
            </a:extLst>
          </p:cNvPr>
          <p:cNvSpPr/>
          <p:nvPr/>
        </p:nvSpPr>
        <p:spPr>
          <a:xfrm>
            <a:off x="793171" y="1939524"/>
            <a:ext cx="1626577" cy="90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GiD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AC79AD-7490-43A1-A044-8005F3F4319D}"/>
              </a:ext>
            </a:extLst>
          </p:cNvPr>
          <p:cNvSpPr/>
          <p:nvPr/>
        </p:nvSpPr>
        <p:spPr>
          <a:xfrm>
            <a:off x="3701974" y="1939524"/>
            <a:ext cx="1626577" cy="905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 input 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7AF89A-B2CB-4840-8DED-E59444498608}"/>
              </a:ext>
            </a:extLst>
          </p:cNvPr>
          <p:cNvSpPr/>
          <p:nvPr/>
        </p:nvSpPr>
        <p:spPr>
          <a:xfrm>
            <a:off x="815686" y="4596846"/>
            <a:ext cx="1597499" cy="9167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2000" dirty="0"/>
              <a:t>M2vtu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M2vtu_crack</a:t>
            </a:r>
            <a:endParaRPr lang="en-GB" sz="20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C394C4-A725-4D3F-85D6-0E98EF3C8AAA}"/>
              </a:ext>
            </a:extLst>
          </p:cNvPr>
          <p:cNvSpPr/>
          <p:nvPr/>
        </p:nvSpPr>
        <p:spPr>
          <a:xfrm>
            <a:off x="3764323" y="3596767"/>
            <a:ext cx="1626577" cy="376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ym files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C7F400-E007-4470-8F66-3023F6140A5A}"/>
              </a:ext>
            </a:extLst>
          </p:cNvPr>
          <p:cNvSpPr/>
          <p:nvPr/>
        </p:nvSpPr>
        <p:spPr>
          <a:xfrm>
            <a:off x="3763342" y="4610335"/>
            <a:ext cx="1626577" cy="3768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vtu files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6D7E17-925F-4926-8ADC-5BE382FCD20A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19748" y="2392328"/>
            <a:ext cx="128222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645C7B-2FD7-46C8-AFDD-9352341E2BD5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>
            <a:off x="1606460" y="2845132"/>
            <a:ext cx="0" cy="5536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7FBE18-1A72-43F6-92C8-DD00A8D166D8}"/>
              </a:ext>
            </a:extLst>
          </p:cNvPr>
          <p:cNvCxnSpPr>
            <a:cxnSpLocks/>
            <a:stCxn id="45" idx="3"/>
            <a:endCxn id="38" idx="1"/>
          </p:cNvCxnSpPr>
          <p:nvPr/>
        </p:nvCxnSpPr>
        <p:spPr>
          <a:xfrm>
            <a:off x="2419748" y="3782849"/>
            <a:ext cx="1344575" cy="2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3481A87-145F-495B-BC0E-C0F6085D6395}"/>
              </a:ext>
            </a:extLst>
          </p:cNvPr>
          <p:cNvSpPr/>
          <p:nvPr/>
        </p:nvSpPr>
        <p:spPr>
          <a:xfrm>
            <a:off x="793171" y="3398788"/>
            <a:ext cx="1626577" cy="768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dirty="0"/>
              <a:t>Yf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78146A-B3B0-46BB-9126-5E6527C3F2CD}"/>
              </a:ext>
            </a:extLst>
          </p:cNvPr>
          <p:cNvCxnSpPr>
            <a:cxnSpLocks/>
            <a:stCxn id="45" idx="2"/>
            <a:endCxn id="37" idx="0"/>
          </p:cNvCxnSpPr>
          <p:nvPr/>
        </p:nvCxnSpPr>
        <p:spPr>
          <a:xfrm>
            <a:off x="1606460" y="4166910"/>
            <a:ext cx="7976" cy="4299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AB67A4-1178-46A1-9BBC-EAFF8825B16F}"/>
              </a:ext>
            </a:extLst>
          </p:cNvPr>
          <p:cNvSpPr/>
          <p:nvPr/>
        </p:nvSpPr>
        <p:spPr>
          <a:xfrm>
            <a:off x="3763342" y="5232929"/>
            <a:ext cx="1626577" cy="3768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vtu files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76BD2B-1F00-444F-82A2-1DDFCEE1658F}"/>
              </a:ext>
            </a:extLst>
          </p:cNvPr>
          <p:cNvCxnSpPr>
            <a:cxnSpLocks/>
            <a:stCxn id="36" idx="2"/>
            <a:endCxn id="45" idx="3"/>
          </p:cNvCxnSpPr>
          <p:nvPr/>
        </p:nvCxnSpPr>
        <p:spPr>
          <a:xfrm flipH="1">
            <a:off x="2419748" y="2845132"/>
            <a:ext cx="2095515" cy="937717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FDAF98-9BE2-43FE-A724-AEF1F8544D77}"/>
              </a:ext>
            </a:extLst>
          </p:cNvPr>
          <p:cNvCxnSpPr>
            <a:cxnSpLocks/>
          </p:cNvCxnSpPr>
          <p:nvPr/>
        </p:nvCxnSpPr>
        <p:spPr>
          <a:xfrm>
            <a:off x="2442263" y="4795128"/>
            <a:ext cx="1321082" cy="2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D6049F-A8A3-4E3B-8C27-0BE5121A8537}"/>
              </a:ext>
            </a:extLst>
          </p:cNvPr>
          <p:cNvCxnSpPr>
            <a:cxnSpLocks/>
          </p:cNvCxnSpPr>
          <p:nvPr/>
        </p:nvCxnSpPr>
        <p:spPr>
          <a:xfrm flipV="1">
            <a:off x="2431467" y="5314556"/>
            <a:ext cx="1331878" cy="1404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F2C42EF-10E8-476B-A036-EAB7A837C9A7}"/>
              </a:ext>
            </a:extLst>
          </p:cNvPr>
          <p:cNvSpPr/>
          <p:nvPr/>
        </p:nvSpPr>
        <p:spPr>
          <a:xfrm>
            <a:off x="838230" y="5851305"/>
            <a:ext cx="1581517" cy="5022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2000" dirty="0"/>
              <a:t>Paraview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90F5E7-CFF1-4431-8DBB-DCBAA2AABDAE}"/>
              </a:ext>
            </a:extLst>
          </p:cNvPr>
          <p:cNvCxnSpPr>
            <a:cxnSpLocks/>
            <a:stCxn id="39" idx="1"/>
            <a:endCxn id="53" idx="3"/>
          </p:cNvCxnSpPr>
          <p:nvPr/>
        </p:nvCxnSpPr>
        <p:spPr>
          <a:xfrm flipH="1">
            <a:off x="2419747" y="4798775"/>
            <a:ext cx="1343595" cy="1303662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10C2CC-C10C-4323-9A6B-E988616B76EC}"/>
              </a:ext>
            </a:extLst>
          </p:cNvPr>
          <p:cNvCxnSpPr>
            <a:cxnSpLocks/>
            <a:stCxn id="48" idx="1"/>
            <a:endCxn id="53" idx="3"/>
          </p:cNvCxnSpPr>
          <p:nvPr/>
        </p:nvCxnSpPr>
        <p:spPr>
          <a:xfrm flipH="1">
            <a:off x="2419747" y="5421369"/>
            <a:ext cx="1343595" cy="68106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66A60D-C0A3-49F1-9466-10013E3423CE}"/>
              </a:ext>
            </a:extLst>
          </p:cNvPr>
          <p:cNvCxnSpPr>
            <a:cxnSpLocks/>
            <a:stCxn id="37" idx="2"/>
            <a:endCxn id="53" idx="0"/>
          </p:cNvCxnSpPr>
          <p:nvPr/>
        </p:nvCxnSpPr>
        <p:spPr>
          <a:xfrm>
            <a:off x="1614436" y="5513547"/>
            <a:ext cx="14553" cy="3377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D275BD4E-5221-4984-96F1-C159203AEB01}"/>
              </a:ext>
            </a:extLst>
          </p:cNvPr>
          <p:cNvSpPr txBox="1">
            <a:spLocks/>
          </p:cNvSpPr>
          <p:nvPr/>
        </p:nvSpPr>
        <p:spPr>
          <a:xfrm>
            <a:off x="497839" y="528300"/>
            <a:ext cx="4779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Old Workflow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7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03"/>
    </mc:Choice>
    <mc:Fallback xmlns="">
      <p:transition spd="slow" advTm="650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5" grpId="0" animBg="1"/>
      <p:bldP spid="1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4D690F-5A76-45EE-AA78-B421FFD4D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1" b="92442"/>
          <a:stretch/>
        </p:blipFill>
        <p:spPr>
          <a:xfrm>
            <a:off x="227959" y="1231429"/>
            <a:ext cx="11736082" cy="353531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08BF6-71FF-4A0A-ACF1-EBCB916570D4}"/>
              </a:ext>
            </a:extLst>
          </p:cNvPr>
          <p:cNvSpPr txBox="1"/>
          <p:nvPr/>
        </p:nvSpPr>
        <p:spPr>
          <a:xfrm>
            <a:off x="3890890" y="364742"/>
            <a:ext cx="437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VTK XML Inline ASCII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331D3B-4F1D-4778-9335-C8A8ED82B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6" b="55658"/>
          <a:stretch/>
        </p:blipFill>
        <p:spPr>
          <a:xfrm>
            <a:off x="227959" y="1584960"/>
            <a:ext cx="11736082" cy="1979284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5291CE-8BD9-4216-84FE-500A33E0B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29" b="36865"/>
          <a:stretch/>
        </p:blipFill>
        <p:spPr>
          <a:xfrm>
            <a:off x="227959" y="3564244"/>
            <a:ext cx="11736082" cy="1006305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81DE43-371E-4B77-9DAA-08A42CB00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19" b="26219"/>
          <a:stretch/>
        </p:blipFill>
        <p:spPr>
          <a:xfrm>
            <a:off x="227959" y="4570549"/>
            <a:ext cx="11736082" cy="609078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A54170-F66C-4EED-B9AB-8CADE40768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78" r="8440" b="1"/>
          <a:stretch/>
        </p:blipFill>
        <p:spPr>
          <a:xfrm>
            <a:off x="227959" y="5157752"/>
            <a:ext cx="10745482" cy="1428947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23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71"/>
    </mc:Choice>
    <mc:Fallback xmlns="">
      <p:transition spd="slow" advTm="91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C45EA0-FB57-4288-9032-D4D0622AA844}"/>
              </a:ext>
            </a:extLst>
          </p:cNvPr>
          <p:cNvSpPr txBox="1"/>
          <p:nvPr/>
        </p:nvSpPr>
        <p:spPr>
          <a:xfrm>
            <a:off x="2268631" y="436561"/>
            <a:ext cx="8148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Decimal ascii works. Why b64?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65FC7-5E44-4DC5-89CD-E40772D2DBEA}"/>
              </a:ext>
            </a:extLst>
          </p:cNvPr>
          <p:cNvSpPr txBox="1"/>
          <p:nvPr/>
        </p:nvSpPr>
        <p:spPr>
          <a:xfrm>
            <a:off x="931202" y="1537998"/>
            <a:ext cx="108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Previous output was b64 encoded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4AD7F-5ED0-4CA2-96BF-628AEC033178}"/>
              </a:ext>
            </a:extLst>
          </p:cNvPr>
          <p:cNvSpPr txBox="1"/>
          <p:nvPr/>
        </p:nvSpPr>
        <p:spPr>
          <a:xfrm>
            <a:off x="922800" y="3058677"/>
            <a:ext cx="108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Data modification/loss in transit unlikely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BC82F-8132-4E02-96EC-22818E6ECAF9}"/>
              </a:ext>
            </a:extLst>
          </p:cNvPr>
          <p:cNvSpPr txBox="1"/>
          <p:nvPr/>
        </p:nvSpPr>
        <p:spPr>
          <a:xfrm>
            <a:off x="931202" y="4983912"/>
            <a:ext cx="108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Embeddable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D0B048-B54E-47D3-80AD-D3E9ECD10271}"/>
              </a:ext>
            </a:extLst>
          </p:cNvPr>
          <p:cNvSpPr txBox="1"/>
          <p:nvPr/>
        </p:nvSpPr>
        <p:spPr>
          <a:xfrm>
            <a:off x="931202" y="5650078"/>
            <a:ext cx="108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(Insecure) way to obscure secrets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B11E3-46BB-4397-9569-700195AA7720}"/>
              </a:ext>
            </a:extLst>
          </p:cNvPr>
          <p:cNvSpPr txBox="1"/>
          <p:nvPr/>
        </p:nvSpPr>
        <p:spPr>
          <a:xfrm>
            <a:off x="922800" y="2293682"/>
            <a:ext cx="108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Additional Features: </a:t>
            </a:r>
            <a:r>
              <a:rPr lang="en-GB" sz="3600" dirty="0" err="1"/>
              <a:t>Appendable</a:t>
            </a:r>
            <a:r>
              <a:rPr lang="en-GB" sz="3600" dirty="0"/>
              <a:t>, </a:t>
            </a:r>
            <a:r>
              <a:rPr lang="en-GB" sz="3600" dirty="0" err="1"/>
              <a:t>Compressable</a:t>
            </a:r>
            <a:endParaRPr lang="en-GB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C7495-E844-4B15-86A9-56B67849009F}"/>
              </a:ext>
            </a:extLst>
          </p:cNvPr>
          <p:cNvSpPr txBox="1"/>
          <p:nvPr/>
        </p:nvSpPr>
        <p:spPr>
          <a:xfrm>
            <a:off x="1040030" y="3786399"/>
            <a:ext cx="1084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200" dirty="0"/>
              <a:t>No delimiter collision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B57F7E-1E1E-45EB-B22B-CB27F6011BD1}"/>
              </a:ext>
            </a:extLst>
          </p:cNvPr>
          <p:cNvSpPr txBox="1"/>
          <p:nvPr/>
        </p:nvSpPr>
        <p:spPr>
          <a:xfrm>
            <a:off x="1040031" y="4371174"/>
            <a:ext cx="1084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200" dirty="0"/>
              <a:t>Basic characters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805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950"/>
    </mc:Choice>
    <mc:Fallback xmlns="">
      <p:transition spd="slow" advTm="176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359930-58C1-4084-8774-E359B9B8E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483"/>
          <a:stretch/>
        </p:blipFill>
        <p:spPr>
          <a:xfrm>
            <a:off x="2729417" y="1598162"/>
            <a:ext cx="7624674" cy="526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C45EA0-FB57-4288-9032-D4D0622AA844}"/>
              </a:ext>
            </a:extLst>
          </p:cNvPr>
          <p:cNvSpPr txBox="1"/>
          <p:nvPr/>
        </p:nvSpPr>
        <p:spPr>
          <a:xfrm>
            <a:off x="3795902" y="427891"/>
            <a:ext cx="484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B64 encoding scheme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85F242-0F46-4310-B901-E23FD1BF7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22" b="72390"/>
          <a:stretch/>
        </p:blipFill>
        <p:spPr>
          <a:xfrm>
            <a:off x="2729417" y="2226638"/>
            <a:ext cx="7624674" cy="835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C9BDC6-A800-4999-80FB-9849E18AE074}"/>
              </a:ext>
            </a:extLst>
          </p:cNvPr>
          <p:cNvSpPr txBox="1"/>
          <p:nvPr/>
        </p:nvSpPr>
        <p:spPr>
          <a:xfrm>
            <a:off x="831447" y="2553808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malloc/</a:t>
            </a:r>
            <a:r>
              <a:rPr lang="en-GB" dirty="0" err="1"/>
              <a:t>memcpy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502AA-823C-4DA5-9FBB-92A0034E0BE6}"/>
              </a:ext>
            </a:extLst>
          </p:cNvPr>
          <p:cNvSpPr txBox="1"/>
          <p:nvPr/>
        </p:nvSpPr>
        <p:spPr>
          <a:xfrm>
            <a:off x="1008462" y="1755580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double loop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0783F9-9C9E-499B-AA83-08749A14E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1" t="46335" r="12101" b="37847"/>
          <a:stretch/>
        </p:blipFill>
        <p:spPr>
          <a:xfrm>
            <a:off x="2820865" y="3160064"/>
            <a:ext cx="6550269" cy="7718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FE5C08-4B33-4DA8-B5F5-9D2E9DE01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65" b="-2"/>
          <a:stretch/>
        </p:blipFill>
        <p:spPr>
          <a:xfrm>
            <a:off x="2666861" y="4029601"/>
            <a:ext cx="7624674" cy="18749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C01A50-0982-4C5C-9168-A61C99EE68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17"/>
          <a:stretch/>
        </p:blipFill>
        <p:spPr>
          <a:xfrm>
            <a:off x="6960557" y="4716270"/>
            <a:ext cx="4171950" cy="6356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3A7FBB0A-3DB8-4E85-B289-59168ACE1E5A}"/>
              </a:ext>
            </a:extLst>
          </p:cNvPr>
          <p:cNvSpPr/>
          <p:nvPr/>
        </p:nvSpPr>
        <p:spPr>
          <a:xfrm>
            <a:off x="10067192" y="2813538"/>
            <a:ext cx="641839" cy="1034328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FF806-432A-4A51-87A1-BDC5AB5CE323}"/>
              </a:ext>
            </a:extLst>
          </p:cNvPr>
          <p:cNvSpPr txBox="1"/>
          <p:nvPr/>
        </p:nvSpPr>
        <p:spPr>
          <a:xfrm>
            <a:off x="10772745" y="2887237"/>
            <a:ext cx="554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A182A-AF92-41E4-9855-AB35D0C05688}"/>
              </a:ext>
            </a:extLst>
          </p:cNvPr>
          <p:cNvSpPr txBox="1"/>
          <p:nvPr/>
        </p:nvSpPr>
        <p:spPr>
          <a:xfrm>
            <a:off x="831447" y="3611722"/>
            <a:ext cx="183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bitshift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6B24E3-47E4-471E-B36A-5BEC7ABA4C35}"/>
              </a:ext>
            </a:extLst>
          </p:cNvPr>
          <p:cNvSpPr txBox="1"/>
          <p:nvPr/>
        </p:nvSpPr>
        <p:spPr>
          <a:xfrm>
            <a:off x="894003" y="4488858"/>
            <a:ext cx="183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array indexing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54DB6C-0333-4B12-B324-BA88D34526F4}"/>
              </a:ext>
            </a:extLst>
          </p:cNvPr>
          <p:cNvSpPr txBox="1"/>
          <p:nvPr/>
        </p:nvSpPr>
        <p:spPr>
          <a:xfrm>
            <a:off x="894003" y="5364050"/>
            <a:ext cx="183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61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27"/>
    </mc:Choice>
    <mc:Fallback xmlns="">
      <p:transition spd="slow" advTm="185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15BF6F-43B0-4BEF-BEB6-F8B97CEF963F}"/>
              </a:ext>
            </a:extLst>
          </p:cNvPr>
          <p:cNvSpPr txBox="1"/>
          <p:nvPr/>
        </p:nvSpPr>
        <p:spPr>
          <a:xfrm>
            <a:off x="3338702" y="533721"/>
            <a:ext cx="599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B64 encoding 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07434-E1EA-4328-B11A-CF09510DE043}"/>
              </a:ext>
            </a:extLst>
          </p:cNvPr>
          <p:cNvSpPr/>
          <p:nvPr/>
        </p:nvSpPr>
        <p:spPr>
          <a:xfrm>
            <a:off x="1988072" y="154519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38E9B-9378-4EBD-B807-5656CC330FE4}"/>
              </a:ext>
            </a:extLst>
          </p:cNvPr>
          <p:cNvSpPr/>
          <p:nvPr/>
        </p:nvSpPr>
        <p:spPr>
          <a:xfrm>
            <a:off x="2348072" y="154519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05A06F-2F61-437B-92E2-377F4D62862D}"/>
              </a:ext>
            </a:extLst>
          </p:cNvPr>
          <p:cNvSpPr/>
          <p:nvPr/>
        </p:nvSpPr>
        <p:spPr>
          <a:xfrm>
            <a:off x="2708072" y="154519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81FD5E-4995-471F-AA93-E41EA8250770}"/>
              </a:ext>
            </a:extLst>
          </p:cNvPr>
          <p:cNvSpPr/>
          <p:nvPr/>
        </p:nvSpPr>
        <p:spPr>
          <a:xfrm>
            <a:off x="3068072" y="154519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FD1947-C14B-4802-9EBB-DFB19770106A}"/>
              </a:ext>
            </a:extLst>
          </p:cNvPr>
          <p:cNvSpPr/>
          <p:nvPr/>
        </p:nvSpPr>
        <p:spPr>
          <a:xfrm>
            <a:off x="3428072" y="15451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37A951-1A3D-4CB3-B3DA-119B578BDF68}"/>
              </a:ext>
            </a:extLst>
          </p:cNvPr>
          <p:cNvSpPr/>
          <p:nvPr/>
        </p:nvSpPr>
        <p:spPr>
          <a:xfrm>
            <a:off x="3788072" y="154519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941E4D-3FB1-4709-81F6-ADF5859E2A1E}"/>
              </a:ext>
            </a:extLst>
          </p:cNvPr>
          <p:cNvSpPr/>
          <p:nvPr/>
        </p:nvSpPr>
        <p:spPr>
          <a:xfrm>
            <a:off x="4148072" y="154519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7FC0F9-350B-462B-AC0A-658BCF454FCD}"/>
              </a:ext>
            </a:extLst>
          </p:cNvPr>
          <p:cNvSpPr/>
          <p:nvPr/>
        </p:nvSpPr>
        <p:spPr>
          <a:xfrm>
            <a:off x="4508072" y="154519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1D6C9A-475C-419C-A9CB-892825804984}"/>
              </a:ext>
            </a:extLst>
          </p:cNvPr>
          <p:cNvSpPr/>
          <p:nvPr/>
        </p:nvSpPr>
        <p:spPr>
          <a:xfrm>
            <a:off x="6668072" y="15451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5B16B1-F62C-4574-BD2D-400607943686}"/>
              </a:ext>
            </a:extLst>
          </p:cNvPr>
          <p:cNvSpPr/>
          <p:nvPr/>
        </p:nvSpPr>
        <p:spPr>
          <a:xfrm>
            <a:off x="7028072" y="15451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036ED6-B4E5-43F8-8E2D-E0D893EBB027}"/>
              </a:ext>
            </a:extLst>
          </p:cNvPr>
          <p:cNvSpPr/>
          <p:nvPr/>
        </p:nvSpPr>
        <p:spPr>
          <a:xfrm>
            <a:off x="7388072" y="15451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B2875E-0CD2-4E0B-BFE4-11EA99126B1E}"/>
              </a:ext>
            </a:extLst>
          </p:cNvPr>
          <p:cNvSpPr/>
          <p:nvPr/>
        </p:nvSpPr>
        <p:spPr>
          <a:xfrm>
            <a:off x="7748072" y="15451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838204-D276-457E-B074-9C1D4431B09F}"/>
              </a:ext>
            </a:extLst>
          </p:cNvPr>
          <p:cNvSpPr/>
          <p:nvPr/>
        </p:nvSpPr>
        <p:spPr>
          <a:xfrm>
            <a:off x="8108072" y="15451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15EED-0CA4-482E-9F77-837B3C44681A}"/>
              </a:ext>
            </a:extLst>
          </p:cNvPr>
          <p:cNvSpPr/>
          <p:nvPr/>
        </p:nvSpPr>
        <p:spPr>
          <a:xfrm>
            <a:off x="8468072" y="15451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6ADB5C-5A92-4D5E-86BF-09ED65B239EC}"/>
              </a:ext>
            </a:extLst>
          </p:cNvPr>
          <p:cNvSpPr/>
          <p:nvPr/>
        </p:nvSpPr>
        <p:spPr>
          <a:xfrm>
            <a:off x="8828072" y="15451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5D51D3-5F77-4ACA-8648-D09B180DB1C9}"/>
              </a:ext>
            </a:extLst>
          </p:cNvPr>
          <p:cNvSpPr/>
          <p:nvPr/>
        </p:nvSpPr>
        <p:spPr>
          <a:xfrm>
            <a:off x="9188072" y="15451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19F352-4D56-41E6-8A0F-F0D72AEBAA5C}"/>
              </a:ext>
            </a:extLst>
          </p:cNvPr>
          <p:cNvSpPr/>
          <p:nvPr/>
        </p:nvSpPr>
        <p:spPr>
          <a:xfrm>
            <a:off x="1988072" y="223367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CEB46C-0660-43C1-933B-46D1D3996000}"/>
              </a:ext>
            </a:extLst>
          </p:cNvPr>
          <p:cNvSpPr/>
          <p:nvPr/>
        </p:nvSpPr>
        <p:spPr>
          <a:xfrm>
            <a:off x="2348072" y="223367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AA1B75-7B4E-4861-9C97-C15C2CABDD24}"/>
              </a:ext>
            </a:extLst>
          </p:cNvPr>
          <p:cNvSpPr/>
          <p:nvPr/>
        </p:nvSpPr>
        <p:spPr>
          <a:xfrm>
            <a:off x="2708072" y="223367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EAD35A-FC51-41C9-ADEE-A1D88BB9EA62}"/>
              </a:ext>
            </a:extLst>
          </p:cNvPr>
          <p:cNvSpPr/>
          <p:nvPr/>
        </p:nvSpPr>
        <p:spPr>
          <a:xfrm>
            <a:off x="3068072" y="223367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0940E4-7CD9-4E21-9924-78EA9EE2FA84}"/>
              </a:ext>
            </a:extLst>
          </p:cNvPr>
          <p:cNvSpPr/>
          <p:nvPr/>
        </p:nvSpPr>
        <p:spPr>
          <a:xfrm>
            <a:off x="3428072" y="223367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1A6510-2A45-4CE3-B20E-B227735B9B66}"/>
              </a:ext>
            </a:extLst>
          </p:cNvPr>
          <p:cNvSpPr/>
          <p:nvPr/>
        </p:nvSpPr>
        <p:spPr>
          <a:xfrm>
            <a:off x="3788072" y="223367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E3FE88-03AD-473C-8898-6C4C5052BAAD}"/>
              </a:ext>
            </a:extLst>
          </p:cNvPr>
          <p:cNvSpPr/>
          <p:nvPr/>
        </p:nvSpPr>
        <p:spPr>
          <a:xfrm>
            <a:off x="4148072" y="223367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4029C0-F710-46F6-B3CC-344D27647FAB}"/>
              </a:ext>
            </a:extLst>
          </p:cNvPr>
          <p:cNvSpPr/>
          <p:nvPr/>
        </p:nvSpPr>
        <p:spPr>
          <a:xfrm>
            <a:off x="4508072" y="223367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CE159-D758-4F9E-8E58-A740F2B8FEF3}"/>
              </a:ext>
            </a:extLst>
          </p:cNvPr>
          <p:cNvSpPr txBox="1"/>
          <p:nvPr/>
        </p:nvSpPr>
        <p:spPr>
          <a:xfrm>
            <a:off x="1133967" y="2224108"/>
            <a:ext cx="7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AF60FA-77D5-45B9-B2E9-0589D66D957E}"/>
              </a:ext>
            </a:extLst>
          </p:cNvPr>
          <p:cNvSpPr/>
          <p:nvPr/>
        </p:nvSpPr>
        <p:spPr>
          <a:xfrm>
            <a:off x="2708072" y="284908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CFB564-2027-499E-9657-BB3252C76B17}"/>
              </a:ext>
            </a:extLst>
          </p:cNvPr>
          <p:cNvSpPr/>
          <p:nvPr/>
        </p:nvSpPr>
        <p:spPr>
          <a:xfrm>
            <a:off x="3068072" y="284908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6D2781-70AF-4DAC-B4A5-EC10C4E80AA8}"/>
              </a:ext>
            </a:extLst>
          </p:cNvPr>
          <p:cNvSpPr/>
          <p:nvPr/>
        </p:nvSpPr>
        <p:spPr>
          <a:xfrm>
            <a:off x="3428072" y="284908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12FFA7-33A9-41FC-B2C5-319EDADD63E7}"/>
              </a:ext>
            </a:extLst>
          </p:cNvPr>
          <p:cNvSpPr/>
          <p:nvPr/>
        </p:nvSpPr>
        <p:spPr>
          <a:xfrm>
            <a:off x="3788072" y="284908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09659E-A817-4690-B23D-464860E2E6BF}"/>
              </a:ext>
            </a:extLst>
          </p:cNvPr>
          <p:cNvSpPr/>
          <p:nvPr/>
        </p:nvSpPr>
        <p:spPr>
          <a:xfrm>
            <a:off x="4148072" y="284908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1A1DAD-B121-4FB2-8668-337952915CB2}"/>
              </a:ext>
            </a:extLst>
          </p:cNvPr>
          <p:cNvSpPr/>
          <p:nvPr/>
        </p:nvSpPr>
        <p:spPr>
          <a:xfrm>
            <a:off x="4508072" y="284908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EFD35F-FC26-4885-B50A-DE8AFC6BADA1}"/>
              </a:ext>
            </a:extLst>
          </p:cNvPr>
          <p:cNvSpPr txBox="1"/>
          <p:nvPr/>
        </p:nvSpPr>
        <p:spPr>
          <a:xfrm>
            <a:off x="1416902" y="2867772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&amp;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7B5A04-5A76-4980-9C3E-1B153895C440}"/>
              </a:ext>
            </a:extLst>
          </p:cNvPr>
          <p:cNvSpPr/>
          <p:nvPr/>
        </p:nvSpPr>
        <p:spPr>
          <a:xfrm>
            <a:off x="2004255" y="58107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7343AD6-59C8-4CD1-8779-A4BF98F846A3}"/>
              </a:ext>
            </a:extLst>
          </p:cNvPr>
          <p:cNvSpPr/>
          <p:nvPr/>
        </p:nvSpPr>
        <p:spPr>
          <a:xfrm>
            <a:off x="2364255" y="58107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54B1FD6-7EF7-4D9B-B14F-05A71C12938B}"/>
              </a:ext>
            </a:extLst>
          </p:cNvPr>
          <p:cNvSpPr/>
          <p:nvPr/>
        </p:nvSpPr>
        <p:spPr>
          <a:xfrm>
            <a:off x="2724255" y="58107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1E804A-1A83-4CF1-8DE7-0F77F473D879}"/>
              </a:ext>
            </a:extLst>
          </p:cNvPr>
          <p:cNvSpPr/>
          <p:nvPr/>
        </p:nvSpPr>
        <p:spPr>
          <a:xfrm>
            <a:off x="3084255" y="58107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3366EC-6074-4819-8225-377E5D8BD609}"/>
              </a:ext>
            </a:extLst>
          </p:cNvPr>
          <p:cNvSpPr/>
          <p:nvPr/>
        </p:nvSpPr>
        <p:spPr>
          <a:xfrm>
            <a:off x="3444255" y="58107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C9C6BD-C993-4268-A2C6-3ED2E0E9A9EE}"/>
              </a:ext>
            </a:extLst>
          </p:cNvPr>
          <p:cNvSpPr/>
          <p:nvPr/>
        </p:nvSpPr>
        <p:spPr>
          <a:xfrm>
            <a:off x="3804255" y="58107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AD6005-EBAC-48CD-8C42-8976224AE7E9}"/>
              </a:ext>
            </a:extLst>
          </p:cNvPr>
          <p:cNvSpPr/>
          <p:nvPr/>
        </p:nvSpPr>
        <p:spPr>
          <a:xfrm>
            <a:off x="8108072" y="470189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2E582A-D79C-4BBE-AFAF-AB4AC6BC059B}"/>
              </a:ext>
            </a:extLst>
          </p:cNvPr>
          <p:cNvSpPr/>
          <p:nvPr/>
        </p:nvSpPr>
        <p:spPr>
          <a:xfrm>
            <a:off x="8468072" y="470189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94F445B-7ECE-4817-BD5D-6EA45DF17692}"/>
              </a:ext>
            </a:extLst>
          </p:cNvPr>
          <p:cNvSpPr/>
          <p:nvPr/>
        </p:nvSpPr>
        <p:spPr>
          <a:xfrm>
            <a:off x="8828072" y="470189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891237-9C27-4002-B77E-57471E35B6FF}"/>
              </a:ext>
            </a:extLst>
          </p:cNvPr>
          <p:cNvSpPr/>
          <p:nvPr/>
        </p:nvSpPr>
        <p:spPr>
          <a:xfrm>
            <a:off x="9188072" y="470189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E34CEB8-4799-4129-A9EB-A0C1E6411319}"/>
              </a:ext>
            </a:extLst>
          </p:cNvPr>
          <p:cNvSpPr/>
          <p:nvPr/>
        </p:nvSpPr>
        <p:spPr>
          <a:xfrm>
            <a:off x="4148072" y="416737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AE5EF0-DDFA-4B8C-AC41-DD02F6DA8721}"/>
              </a:ext>
            </a:extLst>
          </p:cNvPr>
          <p:cNvSpPr/>
          <p:nvPr/>
        </p:nvSpPr>
        <p:spPr>
          <a:xfrm>
            <a:off x="4508072" y="416737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C38BF9-8213-4D12-8DD7-370EEA197798}"/>
              </a:ext>
            </a:extLst>
          </p:cNvPr>
          <p:cNvSpPr txBox="1"/>
          <p:nvPr/>
        </p:nvSpPr>
        <p:spPr>
          <a:xfrm>
            <a:off x="3734122" y="416737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&amp;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B1BCE11-FCFC-4070-8F02-FD0152826E0A}"/>
              </a:ext>
            </a:extLst>
          </p:cNvPr>
          <p:cNvCxnSpPr>
            <a:cxnSpLocks/>
          </p:cNvCxnSpPr>
          <p:nvPr/>
        </p:nvCxnSpPr>
        <p:spPr>
          <a:xfrm flipV="1">
            <a:off x="1416902" y="3429000"/>
            <a:ext cx="8131170" cy="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991002C-52A2-4C68-85F8-54EB209692AD}"/>
              </a:ext>
            </a:extLst>
          </p:cNvPr>
          <p:cNvSpPr/>
          <p:nvPr/>
        </p:nvSpPr>
        <p:spPr>
          <a:xfrm>
            <a:off x="4150897" y="47045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1AC1EA-0326-4A33-9611-E3E5039034A9}"/>
              </a:ext>
            </a:extLst>
          </p:cNvPr>
          <p:cNvSpPr/>
          <p:nvPr/>
        </p:nvSpPr>
        <p:spPr>
          <a:xfrm>
            <a:off x="4510897" y="47045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A486D0-FDF4-4FD4-B0A9-AAD0859521EC}"/>
              </a:ext>
            </a:extLst>
          </p:cNvPr>
          <p:cNvSpPr txBox="1"/>
          <p:nvPr/>
        </p:nvSpPr>
        <p:spPr>
          <a:xfrm>
            <a:off x="1977682" y="4701892"/>
            <a:ext cx="7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&lt;&lt; 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C9EB1E9-CB9D-45F9-9206-759A3A74FE5D}"/>
              </a:ext>
            </a:extLst>
          </p:cNvPr>
          <p:cNvSpPr/>
          <p:nvPr/>
        </p:nvSpPr>
        <p:spPr>
          <a:xfrm>
            <a:off x="2713592" y="47045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5ADD53-1399-444D-8840-B560C629A06F}"/>
              </a:ext>
            </a:extLst>
          </p:cNvPr>
          <p:cNvSpPr/>
          <p:nvPr/>
        </p:nvSpPr>
        <p:spPr>
          <a:xfrm>
            <a:off x="3073592" y="47045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6E30BDE-682F-4EC7-8DA3-AF4801EC44EE}"/>
              </a:ext>
            </a:extLst>
          </p:cNvPr>
          <p:cNvSpPr/>
          <p:nvPr/>
        </p:nvSpPr>
        <p:spPr>
          <a:xfrm>
            <a:off x="3433592" y="47045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318417-A13E-49D0-AFC6-380B1130B55D}"/>
              </a:ext>
            </a:extLst>
          </p:cNvPr>
          <p:cNvSpPr/>
          <p:nvPr/>
        </p:nvSpPr>
        <p:spPr>
          <a:xfrm>
            <a:off x="3793592" y="47045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A06FE28-36A9-40A6-BF86-285054B0FBBE}"/>
              </a:ext>
            </a:extLst>
          </p:cNvPr>
          <p:cNvCxnSpPr>
            <a:cxnSpLocks/>
          </p:cNvCxnSpPr>
          <p:nvPr/>
        </p:nvCxnSpPr>
        <p:spPr>
          <a:xfrm>
            <a:off x="1416902" y="5372581"/>
            <a:ext cx="8131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0436775-8092-4C70-97DC-65DC49F74FA6}"/>
              </a:ext>
            </a:extLst>
          </p:cNvPr>
          <p:cNvSpPr/>
          <p:nvPr/>
        </p:nvSpPr>
        <p:spPr>
          <a:xfrm>
            <a:off x="6092631" y="581418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EA36ED1-3DB6-4DAE-9A6B-24DEF1D64B87}"/>
              </a:ext>
            </a:extLst>
          </p:cNvPr>
          <p:cNvSpPr/>
          <p:nvPr/>
        </p:nvSpPr>
        <p:spPr>
          <a:xfrm>
            <a:off x="6452631" y="581418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9E6C00C-FF64-42B7-B80A-BD5C39217FE7}"/>
              </a:ext>
            </a:extLst>
          </p:cNvPr>
          <p:cNvSpPr/>
          <p:nvPr/>
        </p:nvSpPr>
        <p:spPr>
          <a:xfrm>
            <a:off x="4655326" y="581418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092F9C-9D53-4A33-AB4C-A9C4EEF80130}"/>
              </a:ext>
            </a:extLst>
          </p:cNvPr>
          <p:cNvSpPr/>
          <p:nvPr/>
        </p:nvSpPr>
        <p:spPr>
          <a:xfrm>
            <a:off x="5015326" y="581418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E02C649-E88E-4654-B668-D932DDFDB29D}"/>
              </a:ext>
            </a:extLst>
          </p:cNvPr>
          <p:cNvSpPr/>
          <p:nvPr/>
        </p:nvSpPr>
        <p:spPr>
          <a:xfrm>
            <a:off x="5375326" y="581418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00EFBB7-07D6-47E8-A61D-A02415B7ABC8}"/>
              </a:ext>
            </a:extLst>
          </p:cNvPr>
          <p:cNvSpPr/>
          <p:nvPr/>
        </p:nvSpPr>
        <p:spPr>
          <a:xfrm>
            <a:off x="5735326" y="581418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D6643FB-9296-4FB4-B80D-21E2E5C720A9}"/>
              </a:ext>
            </a:extLst>
          </p:cNvPr>
          <p:cNvSpPr txBox="1"/>
          <p:nvPr/>
        </p:nvSpPr>
        <p:spPr>
          <a:xfrm>
            <a:off x="602022" y="2415797"/>
            <a:ext cx="360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808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D0C216-AD90-446C-AB18-8BC8B269D61E}"/>
              </a:ext>
            </a:extLst>
          </p:cNvPr>
          <p:cNvSpPr txBox="1"/>
          <p:nvPr/>
        </p:nvSpPr>
        <p:spPr>
          <a:xfrm>
            <a:off x="602022" y="4240227"/>
            <a:ext cx="360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8089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45E0A07-2AAD-48A9-9284-1C46E086FD30}"/>
              </a:ext>
            </a:extLst>
          </p:cNvPr>
          <p:cNvSpPr/>
          <p:nvPr/>
        </p:nvSpPr>
        <p:spPr>
          <a:xfrm>
            <a:off x="7275587" y="5810328"/>
            <a:ext cx="360000" cy="36000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CD89BE1-1B52-4B2B-BB49-44EED13DCEEF}"/>
              </a:ext>
            </a:extLst>
          </p:cNvPr>
          <p:cNvSpPr/>
          <p:nvPr/>
        </p:nvSpPr>
        <p:spPr>
          <a:xfrm>
            <a:off x="7635587" y="5810328"/>
            <a:ext cx="360000" cy="360000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7927D2F-415F-4DC9-BE93-B012185F9411}"/>
              </a:ext>
            </a:extLst>
          </p:cNvPr>
          <p:cNvSpPr/>
          <p:nvPr/>
        </p:nvSpPr>
        <p:spPr>
          <a:xfrm>
            <a:off x="7995587" y="5810328"/>
            <a:ext cx="360000" cy="360000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FC29D22-6E3F-46E1-A1C9-50EE99263F8C}"/>
              </a:ext>
            </a:extLst>
          </p:cNvPr>
          <p:cNvSpPr/>
          <p:nvPr/>
        </p:nvSpPr>
        <p:spPr>
          <a:xfrm>
            <a:off x="5768072" y="4578554"/>
            <a:ext cx="34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|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E19CA0C-5D5A-4464-99A5-A22256B0800C}"/>
              </a:ext>
            </a:extLst>
          </p:cNvPr>
          <p:cNvSpPr txBox="1"/>
          <p:nvPr/>
        </p:nvSpPr>
        <p:spPr>
          <a:xfrm>
            <a:off x="6049059" y="3693385"/>
            <a:ext cx="68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4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1DB0901-D76A-4D2C-B3D0-D529EFA78413}"/>
              </a:ext>
            </a:extLst>
          </p:cNvPr>
          <p:cNvSpPr/>
          <p:nvPr/>
        </p:nvSpPr>
        <p:spPr>
          <a:xfrm>
            <a:off x="6668072" y="370327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95F0933-0F7E-41E2-867E-51155DFFB827}"/>
              </a:ext>
            </a:extLst>
          </p:cNvPr>
          <p:cNvSpPr/>
          <p:nvPr/>
        </p:nvSpPr>
        <p:spPr>
          <a:xfrm>
            <a:off x="7028072" y="370327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0ECC223-8C86-4366-B84E-C01CE59DCC00}"/>
              </a:ext>
            </a:extLst>
          </p:cNvPr>
          <p:cNvSpPr/>
          <p:nvPr/>
        </p:nvSpPr>
        <p:spPr>
          <a:xfrm>
            <a:off x="7388072" y="370327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A902BB1-3893-4F69-98DA-6EE7C4C2E89A}"/>
              </a:ext>
            </a:extLst>
          </p:cNvPr>
          <p:cNvSpPr/>
          <p:nvPr/>
        </p:nvSpPr>
        <p:spPr>
          <a:xfrm>
            <a:off x="7748072" y="370327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397CF4A-4EAF-4672-9876-84B0D20D930E}"/>
              </a:ext>
            </a:extLst>
          </p:cNvPr>
          <p:cNvSpPr/>
          <p:nvPr/>
        </p:nvSpPr>
        <p:spPr>
          <a:xfrm>
            <a:off x="8108072" y="370327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F78BAB-BC47-43DE-AEC4-FBFAC6506011}"/>
              </a:ext>
            </a:extLst>
          </p:cNvPr>
          <p:cNvSpPr/>
          <p:nvPr/>
        </p:nvSpPr>
        <p:spPr>
          <a:xfrm>
            <a:off x="8468072" y="370327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B8CB29D-CAB6-44B3-9D9B-95C50BE6CB7D}"/>
              </a:ext>
            </a:extLst>
          </p:cNvPr>
          <p:cNvSpPr/>
          <p:nvPr/>
        </p:nvSpPr>
        <p:spPr>
          <a:xfrm>
            <a:off x="8828072" y="370327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BDA778E-60B0-4EAB-842B-F0811C9C90B4}"/>
              </a:ext>
            </a:extLst>
          </p:cNvPr>
          <p:cNvSpPr/>
          <p:nvPr/>
        </p:nvSpPr>
        <p:spPr>
          <a:xfrm>
            <a:off x="9188072" y="370327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7CCA957-D4A4-4C4F-9ADA-32C16108EF26}"/>
              </a:ext>
            </a:extLst>
          </p:cNvPr>
          <p:cNvSpPr/>
          <p:nvPr/>
        </p:nvSpPr>
        <p:spPr>
          <a:xfrm>
            <a:off x="8108072" y="418611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A545513-DDB4-4632-AF10-78A41BB2F46A}"/>
              </a:ext>
            </a:extLst>
          </p:cNvPr>
          <p:cNvSpPr/>
          <p:nvPr/>
        </p:nvSpPr>
        <p:spPr>
          <a:xfrm>
            <a:off x="8468072" y="418611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E01511F-BB7E-4416-8CBD-F4AAC030C6D4}"/>
              </a:ext>
            </a:extLst>
          </p:cNvPr>
          <p:cNvSpPr/>
          <p:nvPr/>
        </p:nvSpPr>
        <p:spPr>
          <a:xfrm>
            <a:off x="8828072" y="418611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452F26-F8F7-4D0F-87FC-77690D3C3EE8}"/>
              </a:ext>
            </a:extLst>
          </p:cNvPr>
          <p:cNvSpPr/>
          <p:nvPr/>
        </p:nvSpPr>
        <p:spPr>
          <a:xfrm>
            <a:off x="9188072" y="418611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1E7B7D-192A-4908-921F-4318640B3624}"/>
              </a:ext>
            </a:extLst>
          </p:cNvPr>
          <p:cNvSpPr txBox="1"/>
          <p:nvPr/>
        </p:nvSpPr>
        <p:spPr>
          <a:xfrm>
            <a:off x="6308072" y="4216171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&amp;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B70C692-CFE7-402E-85DB-2D2DCF54BC48}"/>
              </a:ext>
            </a:extLst>
          </p:cNvPr>
          <p:cNvSpPr/>
          <p:nvPr/>
        </p:nvSpPr>
        <p:spPr>
          <a:xfrm>
            <a:off x="1988072" y="366512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A0FE548-8AF4-4005-BF00-DB1B22E9ACBA}"/>
              </a:ext>
            </a:extLst>
          </p:cNvPr>
          <p:cNvSpPr/>
          <p:nvPr/>
        </p:nvSpPr>
        <p:spPr>
          <a:xfrm>
            <a:off x="2348072" y="366512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1A2F9E4-01B5-459B-8371-1E300D7F072D}"/>
              </a:ext>
            </a:extLst>
          </p:cNvPr>
          <p:cNvSpPr/>
          <p:nvPr/>
        </p:nvSpPr>
        <p:spPr>
          <a:xfrm>
            <a:off x="2708072" y="366512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D96D67F-E70B-4757-9802-2FE5F19855D0}"/>
              </a:ext>
            </a:extLst>
          </p:cNvPr>
          <p:cNvSpPr/>
          <p:nvPr/>
        </p:nvSpPr>
        <p:spPr>
          <a:xfrm>
            <a:off x="3068072" y="366512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787E844-9A1C-4C69-B4B5-2447AE2DABFB}"/>
              </a:ext>
            </a:extLst>
          </p:cNvPr>
          <p:cNvSpPr/>
          <p:nvPr/>
        </p:nvSpPr>
        <p:spPr>
          <a:xfrm>
            <a:off x="3428072" y="366512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A932D2A-CA30-47CF-9EF5-1C50932969F2}"/>
              </a:ext>
            </a:extLst>
          </p:cNvPr>
          <p:cNvSpPr/>
          <p:nvPr/>
        </p:nvSpPr>
        <p:spPr>
          <a:xfrm>
            <a:off x="3788072" y="366512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B712EC-ECDD-4BD6-8A0B-3D859C6C847E}"/>
              </a:ext>
            </a:extLst>
          </p:cNvPr>
          <p:cNvSpPr/>
          <p:nvPr/>
        </p:nvSpPr>
        <p:spPr>
          <a:xfrm>
            <a:off x="4148072" y="366512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C58AF01-79AF-4018-A8D7-F4B4CB65E1A8}"/>
              </a:ext>
            </a:extLst>
          </p:cNvPr>
          <p:cNvSpPr/>
          <p:nvPr/>
        </p:nvSpPr>
        <p:spPr>
          <a:xfrm>
            <a:off x="4508072" y="3665124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1D3AE1B-FB56-41A8-AC84-69EF052853C2}"/>
              </a:ext>
            </a:extLst>
          </p:cNvPr>
          <p:cNvSpPr/>
          <p:nvPr/>
        </p:nvSpPr>
        <p:spPr>
          <a:xfrm>
            <a:off x="7388072" y="470189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1683F05-4E41-441A-92CD-5A1E0EEA1CEE}"/>
              </a:ext>
            </a:extLst>
          </p:cNvPr>
          <p:cNvSpPr/>
          <p:nvPr/>
        </p:nvSpPr>
        <p:spPr>
          <a:xfrm>
            <a:off x="7748072" y="470189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8025CDF-C39A-41E1-AABF-F00AD101D607}"/>
              </a:ext>
            </a:extLst>
          </p:cNvPr>
          <p:cNvSpPr/>
          <p:nvPr/>
        </p:nvSpPr>
        <p:spPr>
          <a:xfrm>
            <a:off x="10448072" y="15451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0B7E872-9AAA-4F0C-9735-5F1ED7EBAC63}"/>
              </a:ext>
            </a:extLst>
          </p:cNvPr>
          <p:cNvSpPr/>
          <p:nvPr/>
        </p:nvSpPr>
        <p:spPr>
          <a:xfrm>
            <a:off x="10808072" y="15451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82C6C5E-0CF2-41A6-84F6-40123221EE2C}"/>
              </a:ext>
            </a:extLst>
          </p:cNvPr>
          <p:cNvSpPr/>
          <p:nvPr/>
        </p:nvSpPr>
        <p:spPr>
          <a:xfrm>
            <a:off x="11168072" y="1545193"/>
            <a:ext cx="360000" cy="360000"/>
          </a:xfrm>
          <a:prstGeom prst="rect">
            <a:avLst/>
          </a:prstGeom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120D120-1519-4594-8B99-FEA5991FA933}"/>
              </a:ext>
            </a:extLst>
          </p:cNvPr>
          <p:cNvSpPr txBox="1"/>
          <p:nvPr/>
        </p:nvSpPr>
        <p:spPr>
          <a:xfrm>
            <a:off x="512022" y="1538904"/>
            <a:ext cx="10260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3 x 8 bit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C64DAC4-D1AF-4096-A235-097389537645}"/>
              </a:ext>
            </a:extLst>
          </p:cNvPr>
          <p:cNvSpPr txBox="1"/>
          <p:nvPr/>
        </p:nvSpPr>
        <p:spPr>
          <a:xfrm>
            <a:off x="502539" y="5810328"/>
            <a:ext cx="10260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4 x 6 bit</a:t>
            </a:r>
          </a:p>
        </p:txBody>
      </p:sp>
    </p:spTree>
    <p:extLst>
      <p:ext uri="{BB962C8B-B14F-4D97-AF65-F5344CB8AC3E}">
        <p14:creationId xmlns:p14="http://schemas.microsoft.com/office/powerpoint/2010/main" val="2689220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6.6|2.1|13.8|46.9|48.6|2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1.3|55.2|45.5|25.5|11.5|11.7|2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5.9|7.1|13.8|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1.9|12.3|7.7|1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|60.1|27|34.6|5.5|3.3|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306</Words>
  <Application>Microsoft Office PowerPoint</Application>
  <PresentationFormat>Widescreen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Elementary Algorithm to generate VTK output files  A FEMDEM application   Michael Trapp 01627245</vt:lpstr>
      <vt:lpstr>Workflow FEMDEM</vt:lpstr>
      <vt:lpstr>Simulation</vt:lpstr>
      <vt:lpstr>Fix error</vt:lpstr>
      <vt:lpstr>New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Algorithm to generate VTK output files  A FEMDEM application   Michael Trapp 01627245</dc:title>
  <dc:creator>Michael Trapp</dc:creator>
  <cp:lastModifiedBy>Michael Trapp</cp:lastModifiedBy>
  <cp:revision>485</cp:revision>
  <dcterms:created xsi:type="dcterms:W3CDTF">2019-09-03T09:55:02Z</dcterms:created>
  <dcterms:modified xsi:type="dcterms:W3CDTF">2019-09-09T10:50:31Z</dcterms:modified>
</cp:coreProperties>
</file>