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4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2E334-85B3-8941-A2AC-1A0C006DFBB0}" v="43" dt="2019-07-04T09:10:1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5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02F6-4845-9542-8BC0-3B312FAD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0051-62F6-304E-BA76-B73D436E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2FCF-217D-E34C-9C39-E02E0961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75F8-4D7E-9245-9F25-EBC5941A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CBFD-7934-F743-90C6-0E1A0979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D646-3E02-BF46-886D-04FA1691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6F7CB-3D6F-3741-8782-A8DB7BDA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2EF1-5CB3-B942-9DAB-45189792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7D7F-8350-DB4E-B0EE-E3DEEDC3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0437-B093-3C40-A89E-F8B207E3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A447A-2328-4044-AFBE-59933A8B1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721B-E39C-4042-93DA-7FAAFA3F2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CC04-9A23-3C4C-AE02-D33D89CC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D8A2-D400-D840-84A4-F4D4FCC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5BFA-2753-154D-A8E4-4BAC711F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101-8475-FA4A-B162-E2B28558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0FDF-731F-AA4A-9162-A9E9E340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53D9-38EA-4643-A807-65C1A645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2F02-EFFF-FF4F-8AF7-855B1AAC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1C93-A6F5-8944-85CD-F448E1C6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2B2-DBE9-9841-8378-5B8BF612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5922-4E35-064A-B837-C8B2341B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7A53-D6FD-AD44-9DC5-25C3947E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AEEC-DFF9-C942-B94F-65DBA87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92E2-DFC4-5349-A4D8-B2E3FB5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1476-BBAF-4042-9CAE-6E7CE88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723F-31A4-4F4D-A4FD-650FC220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CB7-F64F-4D48-BDFD-ADE249100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368B0-AEAB-D341-8EA1-C5CD117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57D69-D935-0B45-884F-ED52AB6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2C38-CA94-A045-BF24-F49C4E2E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B71-58BF-CF4F-A9C8-288AE59A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D046-BC07-E048-9459-9EFA9CD2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A7B5-7E7D-FD4E-8479-9A50C48B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03BD7-5771-D848-BCA8-0FAD0FB32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E220E-F7DA-AC4A-9E32-800F818C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65B93-4B2E-8549-9255-8EC894CE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D2C02-6B26-D24F-9312-ACDDA142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7342-8349-764E-AD4D-2A12321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948E-5890-EB44-8508-BEB69514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6F9D4-C853-2344-A316-A2A07FF7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EF3E9-8ABA-E749-A231-BDA9F59D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3A888-0013-CF4C-BC10-36487F2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CA933-6B34-8446-9A22-DF2FD8F3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5BD51-126E-F248-8FB4-4913BD65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300F-847A-5B41-8AE7-0891D48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0FA1-4E3A-F447-A3DB-387742B5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27CA-1C02-914B-9574-C34E969F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0DB55-9261-FA47-BBEA-C38DABA2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D2959-9F8B-754F-8F78-46C199BE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CA7B-5C8E-AF46-8212-4F073ED6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E64C-A3B8-2F40-984C-EFB956B8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CFC9-0C0E-D043-8E61-BDAB789A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EAEB3-81E7-6848-8A12-D6F615932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C44A-34D4-7344-B7C8-879629DC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140E-6576-C14D-AAF1-4C94DCBC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AF3C8-A5A8-DA48-9DA6-1D25F1C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34E0-7C2C-2C4C-9C8E-B6BD27C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FD0EF-300F-2645-823D-FDFAFFBE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B8A0-EB45-CB4B-9516-A0C8E03E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722A-D8E3-2448-8BD6-E48E35F6E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6396-3AC4-0641-B680-BDCE2E9F9625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E92B-6E4D-CB46-B553-E4124CD4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DD30-13BD-A747-93FB-8701D6F8D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F06E-DEFD-ED48-A912-CB882E66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JustGlowing/minis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9D51-F436-134B-937C-9BA7A6C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45C4-C850-2E4F-93E9-5120854B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generated synthetic model and reformat the data</a:t>
            </a:r>
          </a:p>
          <a:p>
            <a:pPr lvl="1"/>
            <a:r>
              <a:rPr lang="en-US" dirty="0"/>
              <a:t>Class (24000,) 0 9 </a:t>
            </a:r>
          </a:p>
          <a:p>
            <a:pPr lvl="1"/>
            <a:r>
              <a:rPr lang="en-US" dirty="0" err="1"/>
              <a:t>vp</a:t>
            </a:r>
            <a:r>
              <a:rPr lang="en-US" dirty="0"/>
              <a:t> (100, 240) 1500.0 6839.872834598128 </a:t>
            </a:r>
          </a:p>
          <a:p>
            <a:pPr lvl="1"/>
            <a:r>
              <a:rPr lang="en-US" dirty="0"/>
              <a:t>vs (100, 240) 0.0 3593.8244297758774 </a:t>
            </a:r>
          </a:p>
          <a:p>
            <a:pPr lvl="1"/>
            <a:r>
              <a:rPr lang="en-US" dirty="0" err="1"/>
              <a:t>dn</a:t>
            </a:r>
            <a:r>
              <a:rPr lang="en-US" dirty="0"/>
              <a:t> (100, 240) 1000.0 2953.6736203709856 </a:t>
            </a:r>
          </a:p>
          <a:p>
            <a:pPr lvl="1"/>
            <a:r>
              <a:rPr lang="en-US" dirty="0" err="1"/>
              <a:t>vpvs</a:t>
            </a:r>
            <a:r>
              <a:rPr lang="en-US" dirty="0"/>
              <a:t> (100, 240) 1.6846551790318647 INF </a:t>
            </a:r>
          </a:p>
          <a:p>
            <a:pPr lvl="1"/>
            <a:r>
              <a:rPr lang="en-US" dirty="0" err="1"/>
              <a:t>qp</a:t>
            </a:r>
            <a:r>
              <a:rPr lang="en-US" dirty="0"/>
              <a:t> (100, 240) 21.287755021839683 1000.0 </a:t>
            </a:r>
          </a:p>
          <a:p>
            <a:pPr lvl="1"/>
            <a:r>
              <a:rPr lang="en-US" dirty="0" err="1"/>
              <a:t>qs</a:t>
            </a:r>
            <a:r>
              <a:rPr lang="en-US" dirty="0"/>
              <a:t> (100, 240) 5.745752745694737 1000.0 </a:t>
            </a:r>
          </a:p>
          <a:p>
            <a:pPr lvl="1"/>
            <a:r>
              <a:rPr lang="en-US" dirty="0"/>
              <a:t>Aggregated shape: (24000, 7)</a:t>
            </a:r>
          </a:p>
        </p:txBody>
      </p:sp>
    </p:spTree>
    <p:extLst>
      <p:ext uri="{BB962C8B-B14F-4D97-AF65-F5344CB8AC3E}">
        <p14:creationId xmlns:p14="http://schemas.microsoft.com/office/powerpoint/2010/main" val="24712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6F64-3058-464F-859D-BBAD486A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446F-5F64-CE40-8F68-C10E9AFC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9250" cy="4351338"/>
          </a:xfrm>
        </p:spPr>
        <p:txBody>
          <a:bodyPr/>
          <a:lstStyle/>
          <a:p>
            <a:r>
              <a:rPr lang="en-US" dirty="0"/>
              <a:t>class 1 (Siltstone) sample seem to be too small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0ECA8-EAEE-E249-8DB6-A527E6D5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52" y="1872914"/>
            <a:ext cx="5780317" cy="4304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114C6-8785-244B-A435-E860290F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3" y="2906771"/>
            <a:ext cx="5765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3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87EE-7C8E-CD45-AF1C-5DEFAAE0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391A-900C-6A4F-AB95-FF8AE441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</a:t>
            </a:r>
            <a:r>
              <a:rPr lang="en-US" dirty="0" err="1"/>
              <a:t>NaNs</a:t>
            </a:r>
            <a:r>
              <a:rPr lang="en-US" dirty="0"/>
              <a:t> but there are INF values in </a:t>
            </a:r>
            <a:r>
              <a:rPr lang="en-US" dirty="0" err="1"/>
              <a:t>Vp</a:t>
            </a:r>
            <a:r>
              <a:rPr lang="en-US" dirty="0"/>
              <a:t>/Vs</a:t>
            </a:r>
          </a:p>
          <a:p>
            <a:pPr lvl="1"/>
            <a:r>
              <a:rPr lang="en-US" dirty="0"/>
              <a:t>Replaces INF with -9999</a:t>
            </a:r>
          </a:p>
          <a:p>
            <a:pPr lvl="1"/>
            <a:r>
              <a:rPr lang="en-US" dirty="0"/>
              <a:t>uses this value since there are high values in </a:t>
            </a:r>
            <a:r>
              <a:rPr lang="en-US" dirty="0" err="1"/>
              <a:t>Vp</a:t>
            </a:r>
            <a:r>
              <a:rPr lang="en-US" dirty="0"/>
              <a:t>/Vs (max at 2.259288e+08)</a:t>
            </a:r>
          </a:p>
          <a:p>
            <a:pPr lvl="1"/>
            <a:r>
              <a:rPr lang="en-US" dirty="0"/>
              <a:t>Tried replacing INF with max float value but yields worse mapping</a:t>
            </a:r>
          </a:p>
          <a:p>
            <a:endParaRPr lang="en-US" dirty="0"/>
          </a:p>
          <a:p>
            <a:r>
              <a:rPr lang="en-US" dirty="0"/>
              <a:t>Normalize</a:t>
            </a:r>
          </a:p>
          <a:p>
            <a:pPr lvl="1"/>
            <a:r>
              <a:rPr lang="en-US" dirty="0" err="1"/>
              <a:t>norm_data</a:t>
            </a:r>
            <a:r>
              <a:rPr lang="en-US" dirty="0"/>
              <a:t> = (</a:t>
            </a:r>
            <a:r>
              <a:rPr lang="en-US" dirty="0" err="1"/>
              <a:t>norm_data</a:t>
            </a:r>
            <a:r>
              <a:rPr lang="en-US" dirty="0"/>
              <a:t> – mean) / </a:t>
            </a:r>
            <a:r>
              <a:rPr lang="en-US" dirty="0" err="1"/>
              <a:t>std</a:t>
            </a:r>
            <a:endParaRPr lang="en-US" dirty="0"/>
          </a:p>
          <a:p>
            <a:pPr lvl="1"/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value are stored so that the model can normalize new data in the save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6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E678-0ACF-4241-AFC4-20E869B2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SOMs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DD0-ACC0-A445-9491-1A1A3042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MiniSom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https://github.com/JustGlowing/minisom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C5D61-FDD6-B045-9FDD-5007175D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99" y="3198813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0DB8F-71A0-094E-B3AD-A346AAC8D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00" y="3179763"/>
            <a:ext cx="3600000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51C4D-B8CC-5B48-B665-1851A476A1B6}"/>
              </a:ext>
            </a:extLst>
          </p:cNvPr>
          <p:cNvSpPr txBox="1"/>
          <p:nvPr/>
        </p:nvSpPr>
        <p:spPr>
          <a:xfrm>
            <a:off x="5628565" y="319881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2D841-57BF-2A43-80BD-B382872BBD3D}"/>
              </a:ext>
            </a:extLst>
          </p:cNvPr>
          <p:cNvSpPr txBox="1"/>
          <p:nvPr/>
        </p:nvSpPr>
        <p:spPr>
          <a:xfrm>
            <a:off x="9023095" y="31988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MNIST map</a:t>
            </a:r>
          </a:p>
        </p:txBody>
      </p:sp>
    </p:spTree>
    <p:extLst>
      <p:ext uri="{BB962C8B-B14F-4D97-AF65-F5344CB8AC3E}">
        <p14:creationId xmlns:p14="http://schemas.microsoft.com/office/powerpoint/2010/main" val="60497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FFDC-4BB8-D142-ADBE-DCFC988C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44C2-AE36-764E-ACF6-2DB5A639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SOMs </a:t>
            </a:r>
            <a:r>
              <a:rPr lang="en-US" dirty="0" err="1"/>
              <a:t>Kohonen</a:t>
            </a:r>
            <a:r>
              <a:rPr lang="en-US" dirty="0"/>
              <a:t> layer’s dimension</a:t>
            </a:r>
          </a:p>
          <a:p>
            <a:r>
              <a:rPr lang="en-US" dirty="0"/>
              <a:t>Number of Iterations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Sigma (neighborhood function)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Gridsearch</a:t>
            </a:r>
            <a:r>
              <a:rPr lang="en-US" dirty="0"/>
              <a:t> and </a:t>
            </a:r>
            <a:r>
              <a:rPr lang="en-US" dirty="0" err="1"/>
              <a:t>Randomsearch</a:t>
            </a:r>
            <a:r>
              <a:rPr lang="en-US" dirty="0"/>
              <a:t> to find best parameters</a:t>
            </a:r>
          </a:p>
        </p:txBody>
      </p:sp>
    </p:spTree>
    <p:extLst>
      <p:ext uri="{BB962C8B-B14F-4D97-AF65-F5344CB8AC3E}">
        <p14:creationId xmlns:p14="http://schemas.microsoft.com/office/powerpoint/2010/main" val="17869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0253-554F-F64B-8F2D-4CEE281D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4E7-4A10-8046-B9DB-8E9CADBD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SOMs dimension = </a:t>
            </a:r>
            <a:r>
              <a:rPr lang="pt" dirty="0" err="1"/>
              <a:t>sqrt</a:t>
            </a:r>
            <a:r>
              <a:rPr lang="pt" dirty="0"/>
              <a:t>( 5 * </a:t>
            </a:r>
            <a:r>
              <a:rPr lang="pt" dirty="0" err="1"/>
              <a:t>sqrt</a:t>
            </a:r>
            <a:r>
              <a:rPr lang="pt" dirty="0"/>
              <a:t>(</a:t>
            </a:r>
            <a:r>
              <a:rPr lang="pt" dirty="0" err="1"/>
              <a:t>num_sample</a:t>
            </a:r>
            <a:r>
              <a:rPr lang="pt" dirty="0"/>
              <a:t>))</a:t>
            </a:r>
          </a:p>
          <a:p>
            <a:pPr lvl="1"/>
            <a:r>
              <a:rPr lang="pt" dirty="0" err="1"/>
              <a:t>num_sample</a:t>
            </a:r>
            <a:r>
              <a:rPr lang="pt" dirty="0"/>
              <a:t> = 24000</a:t>
            </a:r>
          </a:p>
          <a:p>
            <a:pPr lvl="1"/>
            <a:r>
              <a:rPr lang="pt" dirty="0"/>
              <a:t>in </a:t>
            </a:r>
            <a:r>
              <a:rPr lang="pt" dirty="0" err="1"/>
              <a:t>this</a:t>
            </a:r>
            <a:r>
              <a:rPr lang="pt" dirty="0"/>
              <a:t> case, ideal </a:t>
            </a:r>
            <a:r>
              <a:rPr lang="pt" dirty="0" err="1"/>
              <a:t>dimension</a:t>
            </a:r>
            <a:r>
              <a:rPr lang="pt" dirty="0"/>
              <a:t> = 27</a:t>
            </a:r>
          </a:p>
          <a:p>
            <a:endParaRPr lang="en-US" dirty="0"/>
          </a:p>
          <a:p>
            <a:r>
              <a:rPr lang="en-US" dirty="0"/>
              <a:t>dims = [-5, 0, 5, 10] + </a:t>
            </a:r>
            <a:r>
              <a:rPr lang="en-US" dirty="0" err="1"/>
              <a:t>ideal_dim</a:t>
            </a:r>
            <a:r>
              <a:rPr lang="en-US" dirty="0"/>
              <a:t> = [22, 27, 32, 35]</a:t>
            </a:r>
          </a:p>
          <a:p>
            <a:r>
              <a:rPr lang="en-US" dirty="0" err="1"/>
              <a:t>iter_cnts</a:t>
            </a:r>
            <a:r>
              <a:rPr lang="en-US" dirty="0"/>
              <a:t> = [2000, 4000, 5000, 6000]</a:t>
            </a:r>
          </a:p>
          <a:p>
            <a:r>
              <a:rPr lang="en-US" dirty="0" err="1"/>
              <a:t>lr</a:t>
            </a:r>
            <a:r>
              <a:rPr lang="en-US" dirty="0"/>
              <a:t> = [0.25, 0.5, 0.75] </a:t>
            </a:r>
          </a:p>
          <a:p>
            <a:r>
              <a:rPr lang="en-US" dirty="0"/>
              <a:t>sigma = [1, 2, 2.5, 3, 4]</a:t>
            </a:r>
          </a:p>
        </p:txBody>
      </p:sp>
    </p:spTree>
    <p:extLst>
      <p:ext uri="{BB962C8B-B14F-4D97-AF65-F5344CB8AC3E}">
        <p14:creationId xmlns:p14="http://schemas.microsoft.com/office/powerpoint/2010/main" val="34486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94D3-DDFD-D54D-AEF9-DC6FD18F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0098-A0DD-574D-9C46-AF714BEE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random value in a range for each hyperparameter</a:t>
            </a:r>
          </a:p>
          <a:p>
            <a:endParaRPr lang="en-US" dirty="0"/>
          </a:p>
          <a:p>
            <a:r>
              <a:rPr lang="en-US" dirty="0"/>
              <a:t>dim = [30, 35]</a:t>
            </a:r>
          </a:p>
          <a:p>
            <a:r>
              <a:rPr lang="en-US" dirty="0" err="1"/>
              <a:t>iter_cnt</a:t>
            </a:r>
            <a:r>
              <a:rPr lang="en-US" dirty="0"/>
              <a:t> = [4000, 5000] with step size of 200</a:t>
            </a:r>
          </a:p>
          <a:p>
            <a:r>
              <a:rPr lang="en-US" dirty="0" err="1"/>
              <a:t>learning_rate</a:t>
            </a:r>
            <a:r>
              <a:rPr lang="en-US" dirty="0"/>
              <a:t> = [0.5, 0.75] </a:t>
            </a:r>
          </a:p>
          <a:p>
            <a:r>
              <a:rPr lang="en-US" dirty="0"/>
              <a:t>sigma =[2, 2.5]</a:t>
            </a:r>
          </a:p>
        </p:txBody>
      </p:sp>
    </p:spTree>
    <p:extLst>
      <p:ext uri="{BB962C8B-B14F-4D97-AF65-F5344CB8AC3E}">
        <p14:creationId xmlns:p14="http://schemas.microsoft.com/office/powerpoint/2010/main" val="31275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8E3E-32D1-5C46-8537-0D0DF2B8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FF1-3FC4-4C4F-B8E3-9BAFBDA6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 = 34</a:t>
            </a:r>
          </a:p>
          <a:p>
            <a:r>
              <a:rPr lang="en-US" dirty="0" err="1"/>
              <a:t>iter_cnt</a:t>
            </a:r>
            <a:r>
              <a:rPr lang="en-US" dirty="0"/>
              <a:t> = 4000</a:t>
            </a:r>
          </a:p>
          <a:p>
            <a:r>
              <a:rPr lang="en-US" dirty="0" err="1"/>
              <a:t>learning_rate</a:t>
            </a:r>
            <a:r>
              <a:rPr lang="en-US" dirty="0"/>
              <a:t> = 0.5124390316684666</a:t>
            </a:r>
          </a:p>
          <a:p>
            <a:r>
              <a:rPr lang="en-US" dirty="0"/>
              <a:t>sigma = 2.189655172413793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8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6DE3-2D4A-7B4F-BA29-ABED738A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6A00-7BD8-3243-AD43-A57CAAE2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norm_data</a:t>
            </a:r>
            <a:r>
              <a:rPr lang="en-US" dirty="0"/>
              <a:t>, label, </a:t>
            </a:r>
            <a:r>
              <a:rPr lang="en-US" dirty="0" err="1"/>
              <a:t>random_state</a:t>
            </a:r>
            <a:r>
              <a:rPr lang="en-US" dirty="0"/>
              <a:t>=seed)</a:t>
            </a:r>
          </a:p>
          <a:p>
            <a:pPr lvl="1"/>
            <a:r>
              <a:rPr lang="en-US" dirty="0"/>
              <a:t>split original dataset into train and test set</a:t>
            </a:r>
          </a:p>
          <a:p>
            <a:pPr lvl="1"/>
            <a:r>
              <a:rPr lang="en-US" dirty="0" err="1"/>
              <a:t>test_size</a:t>
            </a:r>
            <a:r>
              <a:rPr lang="en-US" dirty="0"/>
              <a:t> = 0.25 (6,000)</a:t>
            </a:r>
          </a:p>
          <a:p>
            <a:pPr lvl="1"/>
            <a:r>
              <a:rPr lang="en-US" dirty="0"/>
              <a:t>train size = 0.75 (18,000)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2E75-28ED-3C4C-937A-4E38885F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SOMs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BC96-5564-2448-B284-D10C8F22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Best </a:t>
            </a:r>
            <a:r>
              <a:rPr lang="en-US" dirty="0" err="1"/>
              <a:t>acc</a:t>
            </a:r>
            <a:r>
              <a:rPr lang="en-US" dirty="0"/>
              <a:t> found: 97.67%</a:t>
            </a:r>
            <a:endParaRPr lang="en-US" dirty="0">
              <a:effectLst/>
            </a:endParaRPr>
          </a:p>
          <a:p>
            <a:pPr lvl="1"/>
            <a:r>
              <a:rPr lang="en-US" dirty="0"/>
              <a:t>train 97.65%</a:t>
            </a:r>
          </a:p>
          <a:p>
            <a:pPr lvl="1"/>
            <a:r>
              <a:rPr lang="en-US" dirty="0"/>
              <a:t>test  97.56%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8B97-6284-9348-B58E-F3126766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813384"/>
            <a:ext cx="6503664" cy="536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434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format</vt:lpstr>
      <vt:lpstr>Data preprocessing</vt:lpstr>
      <vt:lpstr>SOMs implementation</vt:lpstr>
      <vt:lpstr>Hyperparameters tuning</vt:lpstr>
      <vt:lpstr>Gridsearch</vt:lpstr>
      <vt:lpstr>Randomsearch</vt:lpstr>
      <vt:lpstr>Best Hyperparameters</vt:lpstr>
      <vt:lpstr>Training / Testing process</vt:lpstr>
      <vt:lpstr>Best SOMs result</vt:lpstr>
      <vt:lpstr>Result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nitchakul.pip@hotmail.com</dc:creator>
  <cp:lastModifiedBy>nitchakul.pip@hotmail.com</cp:lastModifiedBy>
  <cp:revision>2</cp:revision>
  <dcterms:created xsi:type="dcterms:W3CDTF">2019-07-04T08:11:28Z</dcterms:created>
  <dcterms:modified xsi:type="dcterms:W3CDTF">2019-07-04T10:12:54Z</dcterms:modified>
</cp:coreProperties>
</file>