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2CB4B2E4-BA08-4F0C-AB1D-CF5E7B1B25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39CB37-946D-425D-B98D-0155E8B32E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F26E76-FB87-418E-A77A-8019B56A1C93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8DB4709-8F37-498C-8A09-ED968D0A17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AD6C6B-D1C3-496E-BDD5-84601495D0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F9C53-A11B-4CE1-A992-AFAEF9C2D8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341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8D9AF-B60D-46E8-A711-857FE3D1349F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6997F-0F9E-4001-B742-617487D959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90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A39D85-DB1B-49D3-B73F-773AAAD0B0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690EBD-6EEC-4A71-8A76-52F526FD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9D3EE9-3444-4BAD-8425-54FEEC676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B165-773B-4C04-A72D-70EC69C538E6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5EF829-2926-46C4-99F8-FB4AB906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95C18-3B8A-4674-A61E-09D43493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8A0B-E81E-492A-AC45-E6A0B12B6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895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E7351B-947E-4230-81C4-5D2A443D9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C71966-F494-4B08-B3F6-CB638764F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3C17FE-43CA-47A9-A6A0-6A811671E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B165-773B-4C04-A72D-70EC69C538E6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C3F60D-7852-44FF-9E3B-909902A44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2DE6BB-2831-493C-AAFA-0DF4A4C27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8A0B-E81E-492A-AC45-E6A0B12B6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120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408F353-7D6C-471A-8A89-BFE634B63E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23ED8D-4EBA-44EA-A4B4-F1C39ABAE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F481B1-590C-4B34-BA71-130993ACB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B165-773B-4C04-A72D-70EC69C538E6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280B9F-1E3E-4728-A9CE-9E6A5726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094978-EF5E-4BCF-9DFC-CC138E883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8A0B-E81E-492A-AC45-E6A0B12B6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179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BE4DCB-4238-47FF-B6FA-2D7449168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499131-ABFF-4563-8DAE-DA2E8BAF4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B3835-F1FF-480D-813F-E225C3E82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B165-773B-4C04-A72D-70EC69C538E6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596871-6A85-4FC5-B6BE-C8283BD5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4589F3-52CC-4095-BC0B-AB779EFD8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8A0B-E81E-492A-AC45-E6A0B12B6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819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8E3E0-65A8-4C14-BA2C-7467EDA5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E6C72C-5287-4840-ADBC-1661FD4D6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EBFA52-DEEB-405D-9305-0C78176D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B165-773B-4C04-A72D-70EC69C538E6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8853C9-E371-4134-8141-F3B09B5A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E2EC30-CCE5-454F-A1FF-B01BF0616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8A0B-E81E-492A-AC45-E6A0B12B6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093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F9C376-F76C-41F7-A698-4C599F8B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2D2878-0929-463D-9654-39EB5307D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18B197-5994-47EB-A672-57E0C5764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DDAD63-7C86-4D3F-91FD-6009DA5D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B165-773B-4C04-A72D-70EC69C538E6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D403AB-540B-4A59-BCB7-D534725DD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0B1BA9-C3AE-4A5F-94E9-40BB4679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8A0B-E81E-492A-AC45-E6A0B12B6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92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0B3B35-5009-4E92-A3CC-F5A71ED1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BF8655-CFE3-41E6-BE0E-34362E25AF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8C9CBA-76B7-4B9B-BCBD-4C344440A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CCECBFC-24FF-4438-ACE6-2962FF85F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6C7ABE-EAE2-40C7-9347-90F75C7C3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5FF248-5F9C-4023-A854-70AB4E77B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B165-773B-4C04-A72D-70EC69C538E6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749EBC-23AD-4318-8B6D-D4F286D0B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F22509A-13C2-4F54-B3D0-7B8B5A1C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8A0B-E81E-492A-AC45-E6A0B12B6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235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478DA-E6D4-4F5D-926A-0794BABD1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9B2515-1FDD-4F91-A420-1ADBEBEB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B165-773B-4C04-A72D-70EC69C538E6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9489D00-6054-4C6B-9AAB-F4D6566A1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FC76EA-E196-4A98-8777-60660118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8A0B-E81E-492A-AC45-E6A0B12B6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45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9CAB724-D419-4BA6-8454-5DD356B75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B165-773B-4C04-A72D-70EC69C538E6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C7943F-7CFD-4085-8433-FE1457C5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ABC5BC-6124-4164-9848-7F5C8303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8A0B-E81E-492A-AC45-E6A0B12B6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985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CD5B5-8C3C-4452-A541-F93050A67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5C07B6-11E5-4560-8358-F279DA822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8330FF-FE54-4F57-B173-52FBF2433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A41AFF-26B0-4F7F-9540-02A1A42D3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B165-773B-4C04-A72D-70EC69C538E6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0F6B3EB-73B8-4DAA-B70F-582ABE86F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7B16E0-98CB-432D-A08D-9CAA5262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8A0B-E81E-492A-AC45-E6A0B12B6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098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6AE61-667B-47B2-BE4C-34627BE8B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DEADCC-01CA-4139-B06E-073CA28282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6FF4498-1FE0-4AC8-AF5F-435745F2E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129CF8-92F8-40D1-88E0-5D6862912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6B165-773B-4C04-A72D-70EC69C538E6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F7DB91-4FDB-49F9-B3C5-E761E3877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655407-00AF-44B2-8FB3-545419A4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08A0B-E81E-492A-AC45-E6A0B12B6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299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C48A28-8450-4B67-BCBC-31641F513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2B62B-1BB3-4EA2-BFFD-B677DBD94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3F5712-0922-4F84-B1AB-9AE04EB47A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6B165-773B-4C04-A72D-70EC69C538E6}" type="datetimeFigureOut">
              <a:rPr lang="ko-KR" altLang="en-US" smtClean="0"/>
              <a:t>2025-02-14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5DADDC-145A-43F2-AC79-64139E009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CA1679-49EE-4805-BAD8-DE0431D607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08A0B-E81E-492A-AC45-E6A0B12B6C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381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1E9574-3658-4167-BC46-F2F51AF417FC}"/>
              </a:ext>
            </a:extLst>
          </p:cNvPr>
          <p:cNvSpPr txBox="1"/>
          <p:nvPr/>
        </p:nvSpPr>
        <p:spPr>
          <a:xfrm>
            <a:off x="0" y="46978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 </a:t>
            </a:r>
            <a:r>
              <a:rPr lang="en-US" altLang="ko-KR" sz="3200" dirty="0"/>
              <a:t>header.html </a:t>
            </a:r>
            <a:r>
              <a:rPr lang="ko-KR" altLang="en-US" sz="3200" dirty="0"/>
              <a:t>표준 검사 오류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A8A54A-E5E3-4436-BCE1-9FD25964D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013" y="1376599"/>
            <a:ext cx="6373875" cy="33715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1F53FA-C741-4575-B322-F1A43149EB5F}"/>
              </a:ext>
            </a:extLst>
          </p:cNvPr>
          <p:cNvSpPr txBox="1"/>
          <p:nvPr/>
        </p:nvSpPr>
        <p:spPr>
          <a:xfrm>
            <a:off x="3523895" y="5019736"/>
            <a:ext cx="4488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Html</a:t>
            </a:r>
            <a:r>
              <a:rPr lang="ko-KR" altLang="en-US" dirty="0"/>
              <a:t>의 타입을 지정 하지 않음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Form</a:t>
            </a:r>
            <a:r>
              <a:rPr lang="ko-KR" altLang="en-US" dirty="0"/>
              <a:t>태그의 </a:t>
            </a:r>
            <a:r>
              <a:rPr lang="en-US" altLang="ko-KR" dirty="0"/>
              <a:t>action</a:t>
            </a:r>
            <a:r>
              <a:rPr lang="ko-KR" altLang="en-US" dirty="0"/>
              <a:t>에 빈 값을 넣음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Button</a:t>
            </a:r>
            <a:r>
              <a:rPr lang="ko-KR" altLang="en-US" dirty="0"/>
              <a:t>태그안에 </a:t>
            </a:r>
            <a:r>
              <a:rPr lang="en-US" altLang="ko-KR" dirty="0"/>
              <a:t>a</a:t>
            </a:r>
            <a:r>
              <a:rPr lang="ko-KR" altLang="en-US" dirty="0"/>
              <a:t>태그를 넣으면 안됨</a:t>
            </a:r>
          </a:p>
        </p:txBody>
      </p:sp>
    </p:spTree>
    <p:extLst>
      <p:ext uri="{BB962C8B-B14F-4D97-AF65-F5344CB8AC3E}">
        <p14:creationId xmlns:p14="http://schemas.microsoft.com/office/powerpoint/2010/main" val="2340873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1E9574-3658-4167-BC46-F2F51AF417FC}"/>
              </a:ext>
            </a:extLst>
          </p:cNvPr>
          <p:cNvSpPr txBox="1"/>
          <p:nvPr/>
        </p:nvSpPr>
        <p:spPr>
          <a:xfrm>
            <a:off x="0" y="46978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 </a:t>
            </a:r>
            <a:r>
              <a:rPr lang="en-US" altLang="ko-KR" sz="3200" dirty="0"/>
              <a:t>header.html </a:t>
            </a:r>
            <a:r>
              <a:rPr lang="ko-KR" altLang="en-US" sz="3200" dirty="0"/>
              <a:t>표준 검사 오류 해결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F2E2E4-03C8-45C5-AEBC-FF6E9D32BF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404" y="1288202"/>
            <a:ext cx="9306187" cy="17621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CB5DC85-275A-4559-966F-58F40F5D2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0636" y="3221749"/>
            <a:ext cx="5591955" cy="117173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F2096FF-D430-4DE5-B71A-9CB4ADD4C0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0636" y="4750235"/>
            <a:ext cx="1943371" cy="22863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10557DD-4498-4E85-A08B-815DE7B59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0636" y="5564246"/>
            <a:ext cx="3658111" cy="5620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F0794AE-CB3F-47FB-9ECD-8A475AA1DD25}"/>
              </a:ext>
            </a:extLst>
          </p:cNvPr>
          <p:cNvSpPr txBox="1"/>
          <p:nvPr/>
        </p:nvSpPr>
        <p:spPr>
          <a:xfrm>
            <a:off x="1317070" y="3622952"/>
            <a:ext cx="338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Doctype html </a:t>
            </a:r>
            <a:r>
              <a:rPr lang="ko-KR" altLang="en-US" dirty="0"/>
              <a:t>명시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E64F5C-416B-4BE8-B0EC-D00D492D3CED}"/>
              </a:ext>
            </a:extLst>
          </p:cNvPr>
          <p:cNvSpPr txBox="1"/>
          <p:nvPr/>
        </p:nvSpPr>
        <p:spPr>
          <a:xfrm>
            <a:off x="1317070" y="4679885"/>
            <a:ext cx="338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action</a:t>
            </a:r>
            <a:r>
              <a:rPr lang="ko-KR" altLang="en-US" dirty="0"/>
              <a:t>에 임시링크 설정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369EAA-47B1-4D21-A2E3-4057DC77AAE1}"/>
              </a:ext>
            </a:extLst>
          </p:cNvPr>
          <p:cNvSpPr txBox="1"/>
          <p:nvPr/>
        </p:nvSpPr>
        <p:spPr>
          <a:xfrm>
            <a:off x="1317070" y="5668398"/>
            <a:ext cx="3380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문제가 있는 구조 재구성</a:t>
            </a: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9B54163-CFFE-44C2-9B98-FDAFB5C17986}"/>
              </a:ext>
            </a:extLst>
          </p:cNvPr>
          <p:cNvCxnSpPr>
            <a:cxnSpLocks/>
          </p:cNvCxnSpPr>
          <p:nvPr/>
        </p:nvCxnSpPr>
        <p:spPr>
          <a:xfrm>
            <a:off x="4521664" y="3246299"/>
            <a:ext cx="0" cy="324000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41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1E9574-3658-4167-BC46-F2F51AF417FC}"/>
              </a:ext>
            </a:extLst>
          </p:cNvPr>
          <p:cNvSpPr txBox="1"/>
          <p:nvPr/>
        </p:nvSpPr>
        <p:spPr>
          <a:xfrm>
            <a:off x="0" y="46978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/>
              <a:t> </a:t>
            </a:r>
            <a:r>
              <a:rPr lang="en-US" altLang="ko-KR" sz="3200" dirty="0" err="1"/>
              <a:t>main,header,footer</a:t>
            </a:r>
            <a:r>
              <a:rPr lang="en-US" altLang="ko-KR" sz="3200" dirty="0"/>
              <a:t> </a:t>
            </a:r>
            <a:r>
              <a:rPr lang="en-US" altLang="ko-KR" sz="3200" dirty="0" err="1"/>
              <a:t>css</a:t>
            </a:r>
            <a:r>
              <a:rPr lang="en-US" altLang="ko-KR" sz="3200" dirty="0"/>
              <a:t> </a:t>
            </a:r>
            <a:r>
              <a:rPr lang="ko-KR" altLang="en-US" sz="3200" dirty="0"/>
              <a:t>표준 검사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DDBA5C-32FB-4429-AAB4-1BC15E4FF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800" y="3429000"/>
            <a:ext cx="4712400" cy="18069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463AED9-F545-4B7B-9BD3-A6AE562A08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64" y="1592649"/>
            <a:ext cx="4712741" cy="15935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0EAC582-20AB-49CD-BBFB-16FBD15533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2396" y="1605953"/>
            <a:ext cx="4712741" cy="15935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3478367-B7FB-46CB-946B-9FDFA4939567}"/>
              </a:ext>
            </a:extLst>
          </p:cNvPr>
          <p:cNvSpPr txBox="1"/>
          <p:nvPr/>
        </p:nvSpPr>
        <p:spPr>
          <a:xfrm>
            <a:off x="1350627" y="5771734"/>
            <a:ext cx="97060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검사결과 </a:t>
            </a:r>
            <a:r>
              <a:rPr lang="en-US" altLang="ko-KR" dirty="0"/>
              <a:t>: </a:t>
            </a:r>
            <a:r>
              <a:rPr lang="ko-KR" altLang="en-US" dirty="0"/>
              <a:t>문제없음</a:t>
            </a:r>
          </a:p>
        </p:txBody>
      </p:sp>
    </p:spTree>
    <p:extLst>
      <p:ext uri="{BB962C8B-B14F-4D97-AF65-F5344CB8AC3E}">
        <p14:creationId xmlns:p14="http://schemas.microsoft.com/office/powerpoint/2010/main" val="2288680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1E9574-3658-4167-BC46-F2F51AF417FC}"/>
              </a:ext>
            </a:extLst>
          </p:cNvPr>
          <p:cNvSpPr txBox="1"/>
          <p:nvPr/>
        </p:nvSpPr>
        <p:spPr>
          <a:xfrm>
            <a:off x="0" y="46978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header.html </a:t>
            </a:r>
            <a:r>
              <a:rPr lang="ko-KR" altLang="en-US" sz="3200" dirty="0"/>
              <a:t>구성요소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C10356-7386-4124-AE22-3C92364E1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881" y="1639829"/>
            <a:ext cx="9163574" cy="70859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DC49DAA-8B22-4A5E-A19E-B4B0007BD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195" y="2508777"/>
            <a:ext cx="1667108" cy="8002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3D3ADA-64AB-4D7D-BE56-1F48B38B75BF}"/>
              </a:ext>
            </a:extLst>
          </p:cNvPr>
          <p:cNvSpPr txBox="1"/>
          <p:nvPr/>
        </p:nvSpPr>
        <p:spPr>
          <a:xfrm>
            <a:off x="1614881" y="2724217"/>
            <a:ext cx="392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Logo : </a:t>
            </a:r>
            <a:r>
              <a:rPr lang="ko-KR" altLang="en-US" dirty="0" err="1"/>
              <a:t>메인메뉴로</a:t>
            </a:r>
            <a:r>
              <a:rPr lang="ko-KR" altLang="en-US" dirty="0"/>
              <a:t> 이동하는 기능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663C640-80E4-40E3-B59A-F65A636C64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195" y="3469339"/>
            <a:ext cx="5172797" cy="8002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6D764F5-9A0B-48FC-9D12-5F8A84AB1EE5}"/>
              </a:ext>
            </a:extLst>
          </p:cNvPr>
          <p:cNvSpPr txBox="1"/>
          <p:nvPr/>
        </p:nvSpPr>
        <p:spPr>
          <a:xfrm>
            <a:off x="1614881" y="3546279"/>
            <a:ext cx="4626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Navigation : </a:t>
            </a:r>
            <a:r>
              <a:rPr lang="ko-KR" altLang="en-US" dirty="0"/>
              <a:t>이동 가능한 리스트를 보여줌</a:t>
            </a:r>
            <a:endParaRPr lang="en-US" altLang="ko-KR" dirty="0"/>
          </a:p>
          <a:p>
            <a:r>
              <a:rPr lang="en-US" altLang="ko-KR" dirty="0"/>
              <a:t>	     (</a:t>
            </a:r>
            <a:r>
              <a:rPr lang="ko-KR" altLang="en-US" dirty="0" err="1"/>
              <a:t>호버시</a:t>
            </a:r>
            <a:r>
              <a:rPr lang="ko-KR" altLang="en-US" dirty="0"/>
              <a:t> 세부메뉴 생성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CFD58D3E-2750-4A8F-9C4D-E2FD09FAFE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297" y="4745874"/>
            <a:ext cx="1782642" cy="1289177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2F54C0B-2E0D-4113-810A-0BE3B3DE0EB2}"/>
              </a:ext>
            </a:extLst>
          </p:cNvPr>
          <p:cNvCxnSpPr/>
          <p:nvPr/>
        </p:nvCxnSpPr>
        <p:spPr>
          <a:xfrm>
            <a:off x="9739618" y="4337109"/>
            <a:ext cx="0" cy="293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2F889A2-F9CC-4A1F-BFCE-930063EA5F39}"/>
              </a:ext>
            </a:extLst>
          </p:cNvPr>
          <p:cNvCxnSpPr/>
          <p:nvPr/>
        </p:nvCxnSpPr>
        <p:spPr>
          <a:xfrm>
            <a:off x="6241409" y="2508777"/>
            <a:ext cx="0" cy="396000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B00843B-DC61-4C0F-B4D8-677097031903}"/>
              </a:ext>
            </a:extLst>
          </p:cNvPr>
          <p:cNvSpPr txBox="1"/>
          <p:nvPr/>
        </p:nvSpPr>
        <p:spPr>
          <a:xfrm>
            <a:off x="8534227" y="6150202"/>
            <a:ext cx="2410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메뉴에 </a:t>
            </a:r>
            <a:r>
              <a:rPr lang="ko-KR" altLang="en-US" dirty="0" err="1"/>
              <a:t>호버하면</a:t>
            </a:r>
            <a:r>
              <a:rPr lang="ko-KR" altLang="en-US" dirty="0"/>
              <a:t> 생성</a:t>
            </a:r>
          </a:p>
        </p:txBody>
      </p:sp>
    </p:spTree>
    <p:extLst>
      <p:ext uri="{BB962C8B-B14F-4D97-AF65-F5344CB8AC3E}">
        <p14:creationId xmlns:p14="http://schemas.microsoft.com/office/powerpoint/2010/main" val="1562969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1E9574-3658-4167-BC46-F2F51AF417FC}"/>
              </a:ext>
            </a:extLst>
          </p:cNvPr>
          <p:cNvSpPr txBox="1"/>
          <p:nvPr/>
        </p:nvSpPr>
        <p:spPr>
          <a:xfrm>
            <a:off x="0" y="46978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header.html </a:t>
            </a:r>
            <a:r>
              <a:rPr lang="ko-KR" altLang="en-US" sz="3200" dirty="0"/>
              <a:t>구성요소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C10356-7386-4124-AE22-3C92364E1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4881" y="1639829"/>
            <a:ext cx="9163574" cy="7085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3D3ADA-64AB-4D7D-BE56-1F48B38B75BF}"/>
              </a:ext>
            </a:extLst>
          </p:cNvPr>
          <p:cNvSpPr txBox="1"/>
          <p:nvPr/>
        </p:nvSpPr>
        <p:spPr>
          <a:xfrm>
            <a:off x="1614881" y="2724217"/>
            <a:ext cx="392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Search bar : </a:t>
            </a:r>
            <a:r>
              <a:rPr lang="ko-KR" altLang="en-US" dirty="0"/>
              <a:t>검색기능 </a:t>
            </a:r>
            <a:r>
              <a:rPr lang="en-US" altLang="ko-KR" dirty="0"/>
              <a:t>(</a:t>
            </a:r>
            <a:r>
              <a:rPr lang="ko-KR" altLang="en-US" dirty="0"/>
              <a:t>기능 </a:t>
            </a:r>
            <a:r>
              <a:rPr lang="ko-KR" altLang="en-US" dirty="0" err="1"/>
              <a:t>미구현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D764F5-9A0B-48FC-9D12-5F8A84AB1EE5}"/>
              </a:ext>
            </a:extLst>
          </p:cNvPr>
          <p:cNvSpPr txBox="1"/>
          <p:nvPr/>
        </p:nvSpPr>
        <p:spPr>
          <a:xfrm>
            <a:off x="1614881" y="3546279"/>
            <a:ext cx="4626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Sign : </a:t>
            </a:r>
            <a:r>
              <a:rPr lang="ko-KR" altLang="en-US" dirty="0"/>
              <a:t>프로필사진 및 회원구분 표시</a:t>
            </a:r>
            <a:endParaRPr lang="en-US" altLang="ko-KR" dirty="0"/>
          </a:p>
          <a:p>
            <a:r>
              <a:rPr lang="en-US" altLang="ko-KR" dirty="0"/>
              <a:t>        (</a:t>
            </a:r>
            <a:r>
              <a:rPr lang="ko-KR" altLang="en-US" dirty="0" err="1"/>
              <a:t>호버시</a:t>
            </a:r>
            <a:r>
              <a:rPr lang="ko-KR" altLang="en-US" dirty="0"/>
              <a:t> 세부메뉴 생성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2F54C0B-2E0D-4113-810A-0BE3B3DE0EB2}"/>
              </a:ext>
            </a:extLst>
          </p:cNvPr>
          <p:cNvCxnSpPr>
            <a:cxnSpLocks/>
          </p:cNvCxnSpPr>
          <p:nvPr/>
        </p:nvCxnSpPr>
        <p:spPr>
          <a:xfrm>
            <a:off x="8061879" y="4403994"/>
            <a:ext cx="715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2F889A2-F9CC-4A1F-BFCE-930063EA5F39}"/>
              </a:ext>
            </a:extLst>
          </p:cNvPr>
          <p:cNvCxnSpPr/>
          <p:nvPr/>
        </p:nvCxnSpPr>
        <p:spPr>
          <a:xfrm>
            <a:off x="6241409" y="2508777"/>
            <a:ext cx="0" cy="396000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7A70F64-1E28-44A3-B100-2D076F164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195" y="2661198"/>
            <a:ext cx="1648055" cy="49536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2F96D0B-8B57-4E49-8378-E297886C5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195" y="4184889"/>
            <a:ext cx="1181265" cy="43821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BE625C0-E82C-4BED-9971-09A5D2D606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6275" y="3813362"/>
            <a:ext cx="1390844" cy="161947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4BA0134-8BDD-4F6C-98E5-A694DAA724F5}"/>
              </a:ext>
            </a:extLst>
          </p:cNvPr>
          <p:cNvSpPr txBox="1"/>
          <p:nvPr/>
        </p:nvSpPr>
        <p:spPr>
          <a:xfrm>
            <a:off x="8602376" y="5561901"/>
            <a:ext cx="2558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회원구분에 </a:t>
            </a:r>
            <a:r>
              <a:rPr lang="ko-KR" altLang="en-US" dirty="0" err="1"/>
              <a:t>호버하면</a:t>
            </a:r>
            <a:r>
              <a:rPr lang="ko-KR" altLang="en-US" dirty="0"/>
              <a:t> 세부메뉴 생성</a:t>
            </a:r>
          </a:p>
        </p:txBody>
      </p:sp>
    </p:spTree>
    <p:extLst>
      <p:ext uri="{BB962C8B-B14F-4D97-AF65-F5344CB8AC3E}">
        <p14:creationId xmlns:p14="http://schemas.microsoft.com/office/powerpoint/2010/main" val="1567889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1E9574-3658-4167-BC46-F2F51AF417FC}"/>
              </a:ext>
            </a:extLst>
          </p:cNvPr>
          <p:cNvSpPr txBox="1"/>
          <p:nvPr/>
        </p:nvSpPr>
        <p:spPr>
          <a:xfrm>
            <a:off x="0" y="46978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header.html </a:t>
            </a:r>
            <a:r>
              <a:rPr lang="ko-KR" altLang="en-US" sz="3200" dirty="0"/>
              <a:t>구성요소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3D3ADA-64AB-4D7D-BE56-1F48B38B75BF}"/>
              </a:ext>
            </a:extLst>
          </p:cNvPr>
          <p:cNvSpPr txBox="1"/>
          <p:nvPr/>
        </p:nvSpPr>
        <p:spPr>
          <a:xfrm>
            <a:off x="1614881" y="2724217"/>
            <a:ext cx="392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1120px</a:t>
            </a:r>
            <a:r>
              <a:rPr lang="ko-KR" altLang="en-US" dirty="0"/>
              <a:t>이하면 햄버거메뉴 생성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D764F5-9A0B-48FC-9D12-5F8A84AB1EE5}"/>
              </a:ext>
            </a:extLst>
          </p:cNvPr>
          <p:cNvSpPr txBox="1"/>
          <p:nvPr/>
        </p:nvSpPr>
        <p:spPr>
          <a:xfrm>
            <a:off x="1614881" y="3546279"/>
            <a:ext cx="4626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햄버거메뉴 </a:t>
            </a:r>
            <a:r>
              <a:rPr lang="en-US" altLang="ko-KR" dirty="0"/>
              <a:t>: </a:t>
            </a:r>
            <a:r>
              <a:rPr lang="ko-KR" altLang="en-US" dirty="0"/>
              <a:t>검색 바</a:t>
            </a:r>
            <a:r>
              <a:rPr lang="en-US" altLang="ko-KR" dirty="0"/>
              <a:t>, </a:t>
            </a:r>
            <a:r>
              <a:rPr lang="ko-KR" altLang="en-US" dirty="0"/>
              <a:t>검색결과</a:t>
            </a:r>
            <a:r>
              <a:rPr lang="en-US" altLang="ko-KR" dirty="0"/>
              <a:t>, </a:t>
            </a:r>
            <a:r>
              <a:rPr lang="ko-KR" altLang="en-US" dirty="0"/>
              <a:t>회원구분</a:t>
            </a:r>
            <a:endParaRPr lang="en-US" altLang="ko-KR" dirty="0"/>
          </a:p>
          <a:p>
            <a:r>
              <a:rPr lang="en-US" altLang="ko-KR" dirty="0"/>
              <a:t>	     </a:t>
            </a:r>
            <a:r>
              <a:rPr lang="ko-KR" altLang="en-US" dirty="0"/>
              <a:t>로그인</a:t>
            </a:r>
            <a:r>
              <a:rPr lang="en-US" altLang="ko-KR" dirty="0"/>
              <a:t>/</a:t>
            </a:r>
            <a:r>
              <a:rPr lang="ko-KR" altLang="en-US" dirty="0"/>
              <a:t>회원가입 버튼으로 </a:t>
            </a:r>
            <a:endParaRPr lang="en-US" altLang="ko-KR" dirty="0"/>
          </a:p>
          <a:p>
            <a:r>
              <a:rPr lang="en-US" altLang="ko-KR" dirty="0"/>
              <a:t>	     </a:t>
            </a:r>
            <a:r>
              <a:rPr lang="ko-KR" altLang="en-US" dirty="0"/>
              <a:t>구성됨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2F889A2-F9CC-4A1F-BFCE-930063EA5F39}"/>
              </a:ext>
            </a:extLst>
          </p:cNvPr>
          <p:cNvCxnSpPr/>
          <p:nvPr/>
        </p:nvCxnSpPr>
        <p:spPr>
          <a:xfrm>
            <a:off x="6241409" y="2508777"/>
            <a:ext cx="0" cy="396000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3789FF0C-DC72-41E4-85A3-781818776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195" y="1344751"/>
            <a:ext cx="6319609" cy="9632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0CE45E-3B19-4E97-AA3A-0D2641A407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5656" y="2598180"/>
            <a:ext cx="1829775" cy="346350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2E2102-3CE0-4157-99D2-51EBB4DAD06C}"/>
              </a:ext>
            </a:extLst>
          </p:cNvPr>
          <p:cNvSpPr/>
          <p:nvPr/>
        </p:nvSpPr>
        <p:spPr>
          <a:xfrm>
            <a:off x="8263156" y="2508777"/>
            <a:ext cx="864065" cy="9632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0CAB297-C2FD-4AB2-ABF6-497797F7A107}"/>
              </a:ext>
            </a:extLst>
          </p:cNvPr>
          <p:cNvCxnSpPr>
            <a:stCxn id="13" idx="3"/>
          </p:cNvCxnSpPr>
          <p:nvPr/>
        </p:nvCxnSpPr>
        <p:spPr>
          <a:xfrm flipV="1">
            <a:off x="9127221" y="2969703"/>
            <a:ext cx="67112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B0D750F-5166-4D07-AB8C-D267B0B2C4A9}"/>
              </a:ext>
            </a:extLst>
          </p:cNvPr>
          <p:cNvSpPr txBox="1"/>
          <p:nvPr/>
        </p:nvSpPr>
        <p:spPr>
          <a:xfrm>
            <a:off x="9798341" y="2785037"/>
            <a:ext cx="224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호버하면</a:t>
            </a:r>
            <a:r>
              <a:rPr lang="ko-KR" altLang="en-US" dirty="0"/>
              <a:t> 색상변경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7B3F7F-9B6D-46F8-A2DE-0C00053549F0}"/>
              </a:ext>
            </a:extLst>
          </p:cNvPr>
          <p:cNvSpPr/>
          <p:nvPr/>
        </p:nvSpPr>
        <p:spPr>
          <a:xfrm>
            <a:off x="7046752" y="5503178"/>
            <a:ext cx="2147581" cy="647895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CB3370D-3C1A-4BB5-8FDC-729245C3308A}"/>
              </a:ext>
            </a:extLst>
          </p:cNvPr>
          <p:cNvCxnSpPr>
            <a:stCxn id="21" idx="3"/>
          </p:cNvCxnSpPr>
          <p:nvPr/>
        </p:nvCxnSpPr>
        <p:spPr>
          <a:xfrm>
            <a:off x="9194333" y="5827126"/>
            <a:ext cx="604008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6C0FE13-85F1-40BD-81EC-E877CEED5F1B}"/>
              </a:ext>
            </a:extLst>
          </p:cNvPr>
          <p:cNvSpPr txBox="1"/>
          <p:nvPr/>
        </p:nvSpPr>
        <p:spPr>
          <a:xfrm>
            <a:off x="9798341" y="5565515"/>
            <a:ext cx="22482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회원구분에 따라 </a:t>
            </a:r>
            <a:endParaRPr lang="en-US" altLang="ko-KR" sz="1400" dirty="0"/>
          </a:p>
          <a:p>
            <a:r>
              <a:rPr lang="ko-KR" altLang="en-US" sz="1400" dirty="0"/>
              <a:t>로그인</a:t>
            </a:r>
            <a:r>
              <a:rPr lang="en-US" altLang="ko-KR" sz="1400" dirty="0"/>
              <a:t>/</a:t>
            </a:r>
            <a:r>
              <a:rPr lang="ko-KR" altLang="en-US" sz="1400" dirty="0"/>
              <a:t>회원가입버튼변경</a:t>
            </a:r>
            <a:endParaRPr lang="en-US" altLang="ko-KR" sz="1400" dirty="0"/>
          </a:p>
          <a:p>
            <a:r>
              <a:rPr lang="en-US" altLang="ko-KR" sz="1400" dirty="0"/>
              <a:t>(</a:t>
            </a:r>
            <a:r>
              <a:rPr lang="ko-KR" altLang="en-US" sz="1400" dirty="0" err="1"/>
              <a:t>미구현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74899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1E9574-3658-4167-BC46-F2F51AF417FC}"/>
              </a:ext>
            </a:extLst>
          </p:cNvPr>
          <p:cNvSpPr txBox="1"/>
          <p:nvPr/>
        </p:nvSpPr>
        <p:spPr>
          <a:xfrm>
            <a:off x="0" y="469783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footer.html </a:t>
            </a:r>
            <a:r>
              <a:rPr lang="ko-KR" altLang="en-US" sz="3200" dirty="0"/>
              <a:t>구성요소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3F68874-33F0-423D-9C29-F37B4CFA1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545" y="1628928"/>
            <a:ext cx="9364910" cy="4534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3961BB0-F9E9-4B78-87B9-01E8F7BBA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534" y="3429000"/>
            <a:ext cx="1810003" cy="9431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2BD0D8-4DA0-4A08-8368-7A40E54709DC}"/>
              </a:ext>
            </a:extLst>
          </p:cNvPr>
          <p:cNvSpPr txBox="1"/>
          <p:nvPr/>
        </p:nvSpPr>
        <p:spPr>
          <a:xfrm>
            <a:off x="3825380" y="2852257"/>
            <a:ext cx="383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영역의 높이에 </a:t>
            </a:r>
          </a:p>
        </p:txBody>
      </p:sp>
    </p:spTree>
    <p:extLst>
      <p:ext uri="{BB962C8B-B14F-4D97-AF65-F5344CB8AC3E}">
        <p14:creationId xmlns:p14="http://schemas.microsoft.com/office/powerpoint/2010/main" val="1187546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159</Words>
  <Application>Microsoft Office PowerPoint</Application>
  <PresentationFormat>와이드스크린</PresentationFormat>
  <Paragraphs>31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FullName</dc:creator>
  <cp:lastModifiedBy>FullName</cp:lastModifiedBy>
  <cp:revision>7</cp:revision>
  <dcterms:created xsi:type="dcterms:W3CDTF">2025-02-14T07:50:53Z</dcterms:created>
  <dcterms:modified xsi:type="dcterms:W3CDTF">2025-02-14T08:48:18Z</dcterms:modified>
</cp:coreProperties>
</file>