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1" r:id="rId3"/>
    <p:sldId id="312" r:id="rId4"/>
    <p:sldId id="267" r:id="rId5"/>
    <p:sldId id="266" r:id="rId6"/>
    <p:sldId id="265" r:id="rId7"/>
    <p:sldId id="264" r:id="rId8"/>
    <p:sldId id="313" r:id="rId9"/>
    <p:sldId id="262" r:id="rId10"/>
    <p:sldId id="261" r:id="rId11"/>
    <p:sldId id="314" r:id="rId12"/>
    <p:sldId id="315" r:id="rId13"/>
    <p:sldId id="257" r:id="rId14"/>
    <p:sldId id="310" r:id="rId15"/>
    <p:sldId id="258" r:id="rId16"/>
    <p:sldId id="259" r:id="rId17"/>
    <p:sldId id="263" r:id="rId18"/>
    <p:sldId id="260" r:id="rId19"/>
    <p:sldId id="304" r:id="rId20"/>
    <p:sldId id="308" r:id="rId21"/>
    <p:sldId id="305" r:id="rId22"/>
    <p:sldId id="306" r:id="rId23"/>
    <p:sldId id="307" r:id="rId24"/>
    <p:sldId id="256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9" r:id="rId37"/>
    <p:sldId id="327" r:id="rId38"/>
    <p:sldId id="32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38D18-44A9-47C2-A6B3-B233158F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B09B7-D220-49B4-902D-0D144ABCD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F0BC3-BBF0-40C6-A926-32801452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5C885-41A3-482B-8DBF-EFA55396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86A50-F8F9-4FCD-846A-A6B2A9C7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D1DC-BB2A-4DBA-9855-33A9C1CA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DF6CC-5BDE-4668-8877-879FA3E2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FF84C-AF9B-4A0C-A601-A0A30C03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7A6C-3AF8-4690-8201-EA718DE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8DFB6-E889-46B5-8B2B-E627C507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0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BC6BB-5CEA-4511-B987-85B99DE3E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296B6-6093-4F85-8353-C77C609D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05E5-6C49-4DFB-92A1-B1BC964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E9435-7422-4682-A409-8B133827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5C01-AB7B-4B95-B262-5C0F728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8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2025-01-20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C430B-9CBE-43E6-9457-AF4CB44C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8625E-0007-40FA-8213-018C2D0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DA9AC-85A9-45FE-958C-ADFC5698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E59D7-2352-42DD-A895-410AEA9D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3F869-8A92-4C8D-8CB2-245E6586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1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5278A-508D-448E-9F13-9089C95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11599-8354-42D3-9D8E-4A3A9C0A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2BB7E-8381-4750-837A-00AE02A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49EA6-6019-4ED5-8A1F-73E8E683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EC934-F60D-434B-B06C-7B4C106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D01D7-A57F-4D18-8FE3-0DF4B3F1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4F4FF-3973-4A14-8D07-29E06044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5F242-F759-46D4-A568-1F3E7C278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D681-1BB8-4A63-B1DA-600271B1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87095-DC10-4C78-908B-BECB6061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1D1C2-F4C5-40EB-8441-3F396EB2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F4241-F435-4214-BE6D-772894A9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0B7F5-A944-4D6C-A763-147E657D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38C77-0E2C-4659-838A-D132F3B9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8D274-259E-4621-9917-F7EA06B5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73E93-2F7C-42CE-8A4D-0BE5EE68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03A11C-4130-4EC4-9D07-59D86788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FC996-A5DD-4599-ABA3-8834D32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6E21C5-0559-4B9C-96D5-670B262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8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5DCB3-169D-4163-80D6-3EB709CC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25545-812B-4128-8C86-870D62E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7F245-612D-4D1A-AB9F-8EEB34AA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5DB91-D97D-42FD-99BA-37EB9D9A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0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AE9B3-FC36-4E8D-883B-49AEFB67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094758-72B2-4DD5-9F65-DE0FC1AB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8F6D6-CAB8-45F8-AE69-435D26EE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2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6445-3C2A-4D3A-9DD3-BDF96DF2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6F8B2-7484-4840-A315-F319EAC2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392D1-3AA6-4ADB-990E-C6143075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58100-605E-43C1-81C6-9910D846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BD03D-C45C-430C-A63B-001D0F3D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75AB-FEDE-44F5-A169-FC70DE1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4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BF2BF-510E-440C-BB59-55EFB4EE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C6D78-E572-4E00-ADE5-10F67BE6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325B4-A18F-43B6-A76B-E7204565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5ADA5-460E-4868-AE2D-43A5BEB9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49251-8D51-4A4D-B94F-6BE458A7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4490D-E16A-4737-A5D5-3684E58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8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826C2C-63F3-420A-BC02-CF6D82B6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30F27-1E30-40DD-9CAB-F1CF54AE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1033C-E238-4918-9841-99E7D3381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AF72-22B4-4DD3-ABD3-01921E4DD0D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78CC2-FB5A-4981-B28E-BABE6DE30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126BD-2D07-4145-AC7F-AE0F86B7E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C5B6-C528-41B4-950B-1F16E3DAD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D892E2-D538-47AD-9E3E-FAF6DBEA9CAC}"/>
              </a:ext>
            </a:extLst>
          </p:cNvPr>
          <p:cNvSpPr txBox="1"/>
          <p:nvPr/>
        </p:nvSpPr>
        <p:spPr>
          <a:xfrm>
            <a:off x="335632" y="774731"/>
            <a:ext cx="1152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번문제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아래의 두 운영체제 각각의 특징과</a:t>
            </a:r>
            <a:r>
              <a:rPr lang="en-US" altLang="ko-KR" dirty="0"/>
              <a:t>, </a:t>
            </a:r>
            <a:r>
              <a:rPr lang="ko-KR" altLang="en-US" dirty="0" err="1"/>
              <a:t>개발시</a:t>
            </a:r>
            <a:r>
              <a:rPr lang="ko-KR" altLang="en-US" dirty="0"/>
              <a:t> 해당 운영체제를 선택했을 경우 장점은 무엇이 있는지 서술하세요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D772C-6285-43C3-860E-0B2E6845A494}"/>
              </a:ext>
            </a:extLst>
          </p:cNvPr>
          <p:cNvSpPr txBox="1"/>
          <p:nvPr/>
        </p:nvSpPr>
        <p:spPr>
          <a:xfrm>
            <a:off x="336884" y="2037348"/>
            <a:ext cx="1124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 Window OS</a:t>
            </a:r>
          </a:p>
          <a:p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 : </a:t>
            </a:r>
            <a:r>
              <a:rPr lang="ko-KR" altLang="en-US" dirty="0"/>
              <a:t>유료 라이센스 정책</a:t>
            </a:r>
            <a:r>
              <a:rPr lang="en-US" altLang="ko-KR" dirty="0"/>
              <a:t>, </a:t>
            </a:r>
            <a:r>
              <a:rPr lang="ko-KR" altLang="en-US" dirty="0"/>
              <a:t>주로 중소규모</a:t>
            </a:r>
            <a:r>
              <a:rPr lang="en-US" altLang="ko-KR" dirty="0"/>
              <a:t>, </a:t>
            </a:r>
            <a:r>
              <a:rPr lang="ko-KR" altLang="en-US" dirty="0"/>
              <a:t>개인용</a:t>
            </a:r>
            <a:r>
              <a:rPr lang="en-US" altLang="ko-KR" dirty="0"/>
              <a:t>pc</a:t>
            </a:r>
            <a:r>
              <a:rPr lang="ko-KR" altLang="en-US" dirty="0"/>
              <a:t>에 사용</a:t>
            </a:r>
            <a:endParaRPr lang="en-US" altLang="ko-KR" dirty="0"/>
          </a:p>
          <a:p>
            <a:r>
              <a:rPr lang="en-US" altLang="ko-KR" dirty="0"/>
              <a:t>      UI </a:t>
            </a:r>
            <a:r>
              <a:rPr lang="ko-KR" altLang="en-US" dirty="0"/>
              <a:t>환경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B979-C003-4ED1-80B2-280F1BB0217D}"/>
              </a:ext>
            </a:extLst>
          </p:cNvPr>
          <p:cNvSpPr txBox="1"/>
          <p:nvPr/>
        </p:nvSpPr>
        <p:spPr>
          <a:xfrm>
            <a:off x="336884" y="3620324"/>
            <a:ext cx="1124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 Linux</a:t>
            </a:r>
          </a:p>
          <a:p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 : </a:t>
            </a:r>
            <a:r>
              <a:rPr lang="ko-KR" altLang="en-US" dirty="0"/>
              <a:t>무료로 제공</a:t>
            </a:r>
            <a:r>
              <a:rPr lang="en-US" altLang="ko-KR" dirty="0"/>
              <a:t>, </a:t>
            </a:r>
            <a:r>
              <a:rPr lang="ko-KR" altLang="en-US" dirty="0" err="1"/>
              <a:t>오픈소스환경</a:t>
            </a:r>
            <a:r>
              <a:rPr lang="en-US" altLang="ko-KR" dirty="0"/>
              <a:t>, </a:t>
            </a:r>
            <a:r>
              <a:rPr lang="ko-KR" altLang="en-US" dirty="0"/>
              <a:t>주로 대용량 처리</a:t>
            </a:r>
            <a:r>
              <a:rPr lang="en-US" altLang="ko-KR" dirty="0"/>
              <a:t>, </a:t>
            </a:r>
            <a:r>
              <a:rPr lang="ko-KR" altLang="en-US" dirty="0"/>
              <a:t>서버에 사용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CLI</a:t>
            </a:r>
            <a:r>
              <a:rPr lang="ko-KR" altLang="en-US" dirty="0"/>
              <a:t>를 통한 제어</a:t>
            </a:r>
          </a:p>
        </p:txBody>
      </p:sp>
    </p:spTree>
    <p:extLst>
      <p:ext uri="{BB962C8B-B14F-4D97-AF65-F5344CB8AC3E}">
        <p14:creationId xmlns:p14="http://schemas.microsoft.com/office/powerpoint/2010/main" val="79245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F7244-F3B3-4017-858A-5055643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2-7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소유권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3A6BA7-18C1-4095-B593-1F7279028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2905834"/>
            <a:ext cx="9021434" cy="1838582"/>
          </a:xfrm>
        </p:spPr>
      </p:pic>
    </p:spTree>
    <p:extLst>
      <p:ext uri="{BB962C8B-B14F-4D97-AF65-F5344CB8AC3E}">
        <p14:creationId xmlns:p14="http://schemas.microsoft.com/office/powerpoint/2010/main" val="223064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D499E-C6A3-42A2-ABD4-DD24D0DF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2-8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허가권 부여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05F41A-1BB9-4461-9997-88174451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2744382"/>
            <a:ext cx="9021434" cy="1943371"/>
          </a:xfrm>
        </p:spPr>
      </p:pic>
    </p:spTree>
    <p:extLst>
      <p:ext uri="{BB962C8B-B14F-4D97-AF65-F5344CB8AC3E}">
        <p14:creationId xmlns:p14="http://schemas.microsoft.com/office/powerpoint/2010/main" val="6330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5759-44F1-4452-9CE5-356B8CDD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2-9 PRI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8B0505-3F5C-4DE9-AD0E-42CB203A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29370"/>
            <a:ext cx="9354856" cy="3743847"/>
          </a:xfrm>
        </p:spPr>
      </p:pic>
    </p:spTree>
    <p:extLst>
      <p:ext uri="{BB962C8B-B14F-4D97-AF65-F5344CB8AC3E}">
        <p14:creationId xmlns:p14="http://schemas.microsoft.com/office/powerpoint/2010/main" val="317512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B0C8480-EC41-4025-A657-47E07737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96" y="4900569"/>
            <a:ext cx="6315956" cy="1152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07" y="1606529"/>
            <a:ext cx="9495079" cy="21262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086" y="352599"/>
            <a:ext cx="10515600" cy="762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3-1 OpenJDK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8849" y="5148197"/>
            <a:ext cx="4935255" cy="288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76164" y="2345564"/>
            <a:ext cx="38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openJDK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912285" y="3766674"/>
            <a:ext cx="12526" cy="769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32098" y="5107580"/>
            <a:ext cx="23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에 맞게 버전 설치</a:t>
            </a:r>
          </a:p>
        </p:txBody>
      </p:sp>
    </p:spTree>
    <p:extLst>
      <p:ext uri="{BB962C8B-B14F-4D97-AF65-F5344CB8AC3E}">
        <p14:creationId xmlns:p14="http://schemas.microsoft.com/office/powerpoint/2010/main" val="397584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3706A-2510-41B6-93CC-82F56115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3-1 JDK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환경변수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66421-82E8-4615-9BDF-F695B053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3" y="2006829"/>
            <a:ext cx="2984842" cy="1518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2D770E-2991-48E3-87C5-BFCBF378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8" y="1627801"/>
            <a:ext cx="2048372" cy="2276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79A992-0CFD-4755-8860-2E143EA6D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57" y="2200135"/>
            <a:ext cx="2943320" cy="1325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317AEA-096B-48C7-B5C8-71625DD6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510" y="4365916"/>
            <a:ext cx="2943320" cy="19716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6E00B2-7D8B-49B4-B2CD-4B40EA5CC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998952"/>
            <a:ext cx="4782217" cy="11717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3EC5E-23D4-45F1-AC4B-1A8A32F5F035}"/>
              </a:ext>
            </a:extLst>
          </p:cNvPr>
          <p:cNvSpPr/>
          <p:nvPr/>
        </p:nvSpPr>
        <p:spPr>
          <a:xfrm>
            <a:off x="6035614" y="3420690"/>
            <a:ext cx="665527" cy="192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9DD396-4F99-4182-A7D1-8553176A28C2}"/>
              </a:ext>
            </a:extLst>
          </p:cNvPr>
          <p:cNvSpPr/>
          <p:nvPr/>
        </p:nvSpPr>
        <p:spPr>
          <a:xfrm>
            <a:off x="8075144" y="2682952"/>
            <a:ext cx="2625754" cy="16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E105B0-5C30-4CD5-8DBF-E854CB511B8E}"/>
              </a:ext>
            </a:extLst>
          </p:cNvPr>
          <p:cNvSpPr/>
          <p:nvPr/>
        </p:nvSpPr>
        <p:spPr>
          <a:xfrm>
            <a:off x="9593286" y="5582794"/>
            <a:ext cx="448811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1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7" y="1141879"/>
            <a:ext cx="9200081" cy="17160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36" y="3439918"/>
            <a:ext cx="5323562" cy="30579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44" y="3466586"/>
            <a:ext cx="4901592" cy="3031284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74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이클립스 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2833" y="4910203"/>
            <a:ext cx="839244" cy="237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95426" y="5210355"/>
            <a:ext cx="1242203" cy="363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59474" y="4599459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OS</a:t>
            </a:r>
            <a:r>
              <a:rPr lang="ko-KR" altLang="en-US" sz="1200" dirty="0"/>
              <a:t>에 맞는 버전 설치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5824" y="1999912"/>
            <a:ext cx="30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구글 이클립스 검색</a:t>
            </a:r>
          </a:p>
        </p:txBody>
      </p:sp>
    </p:spTree>
    <p:extLst>
      <p:ext uri="{BB962C8B-B14F-4D97-AF65-F5344CB8AC3E}">
        <p14:creationId xmlns:p14="http://schemas.microsoft.com/office/powerpoint/2010/main" val="147406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75" y="1388236"/>
            <a:ext cx="7359042" cy="21785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75" y="4367457"/>
            <a:ext cx="7359042" cy="2088841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88096" y="365125"/>
            <a:ext cx="10515600" cy="86027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아파치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톰캣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3674" y="2292844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tomcat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244241" y="6275540"/>
            <a:ext cx="4020855" cy="18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20844" y="3729624"/>
            <a:ext cx="25052" cy="479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8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7" y="2421995"/>
            <a:ext cx="4715533" cy="3610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97" y="2364837"/>
            <a:ext cx="4725059" cy="3667637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아파치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톰캣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설치설정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004" y="3732756"/>
            <a:ext cx="40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드라이브내 </a:t>
            </a:r>
            <a:r>
              <a:rPr lang="en-US" altLang="ko-KR" dirty="0" err="1"/>
              <a:t>jdk</a:t>
            </a:r>
            <a:r>
              <a:rPr lang="ko-KR" altLang="en-US" dirty="0"/>
              <a:t>경로로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1270" y="4300558"/>
            <a:ext cx="236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유저네임</a:t>
            </a:r>
            <a:r>
              <a:rPr lang="ko-KR" altLang="en-US" sz="1200" dirty="0"/>
              <a:t> 패스워드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04132" y="4637408"/>
            <a:ext cx="2517731" cy="285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04132" y="4946570"/>
            <a:ext cx="2517731" cy="285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700"/>
            <a:ext cx="3483279" cy="36350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51" y="5816444"/>
            <a:ext cx="4458322" cy="362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1" y="2181373"/>
            <a:ext cx="3593048" cy="3635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796" y="5987762"/>
            <a:ext cx="5550619" cy="74818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39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3-4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이클립스내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톰캣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서버설정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54268" y="5987762"/>
            <a:ext cx="1077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93096" y="5346161"/>
            <a:ext cx="1628383" cy="242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90851" y="5774063"/>
            <a:ext cx="1181149" cy="386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0724" y="6001651"/>
            <a:ext cx="1628383" cy="436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476" y="1581009"/>
            <a:ext cx="532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상단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Files -&gt; Other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 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3388" y="1586216"/>
            <a:ext cx="467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 후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포트넘버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66592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88801" y="581898"/>
            <a:ext cx="11050588" cy="6397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3-5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웹페이지 동작 확인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(index.html)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" y="1762460"/>
            <a:ext cx="3290888" cy="39782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84" y="1709525"/>
            <a:ext cx="3631223" cy="4084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54" y="2142520"/>
            <a:ext cx="3724646" cy="32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0F871-27B4-406A-B9BD-7D4B5649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2-1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038CB5-BDFD-4FF2-826F-D047DE8A5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7" y="2590683"/>
            <a:ext cx="9097645" cy="1676634"/>
          </a:xfrm>
        </p:spPr>
      </p:pic>
    </p:spTree>
    <p:extLst>
      <p:ext uri="{BB962C8B-B14F-4D97-AF65-F5344CB8AC3E}">
        <p14:creationId xmlns:p14="http://schemas.microsoft.com/office/powerpoint/2010/main" val="19854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5034-AEAE-439F-9F5B-D82D68E6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문수찬</a:t>
            </a: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402025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06CECCC-0060-4E92-94B9-3993D070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72" y="2046798"/>
            <a:ext cx="2030234" cy="30871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3D912D-3EEE-4D20-9D19-449104A9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2" y="5573946"/>
            <a:ext cx="3376413" cy="521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4E3724-D956-4916-BD13-0156D0B0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078" y="1908418"/>
            <a:ext cx="3376412" cy="33639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C7C92F-A88B-4D9B-A6C3-24AB24974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616" y="1908396"/>
            <a:ext cx="3376412" cy="336395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8AA6744D-ED2D-4943-92BA-CC21B236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3-6 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repository import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690AF7-4B4D-48EC-BF38-FF8439E32EF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911089" y="5133947"/>
            <a:ext cx="0" cy="439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8383E1-B07F-4405-A834-27767AB5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293"/>
            <a:ext cx="4433240" cy="4219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5CF4AC-2227-4DBA-83F4-EC9129A5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51" y="2370710"/>
            <a:ext cx="4829849" cy="353426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837C8C5-7276-4BA8-8C8C-E6C436D9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3-7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8071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5A048F-D39B-4B0B-8ED7-23386D37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2" y="2530260"/>
            <a:ext cx="5371734" cy="2371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BF7AB6-2E63-429D-B47B-EFB894C6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18" y="2530260"/>
            <a:ext cx="5757645" cy="237129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FE056A74-4660-4763-B21F-E65F46F0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3-8 Branch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FF2CF-886E-4631-B16E-CB69FD73101E}"/>
              </a:ext>
            </a:extLst>
          </p:cNvPr>
          <p:cNvSpPr txBox="1"/>
          <p:nvPr/>
        </p:nvSpPr>
        <p:spPr>
          <a:xfrm>
            <a:off x="746620" y="5050172"/>
            <a:ext cx="4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수정한 파일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add -&gt; commit and push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커밋메세지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1C751E-B4C1-475E-94C3-EB4A01986D00}"/>
              </a:ext>
            </a:extLst>
          </p:cNvPr>
          <p:cNvSpPr/>
          <p:nvPr/>
        </p:nvSpPr>
        <p:spPr>
          <a:xfrm>
            <a:off x="3103927" y="2894202"/>
            <a:ext cx="947956" cy="343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8C7CA3-9A95-44BD-85BF-C2D9EAC72B95}"/>
              </a:ext>
            </a:extLst>
          </p:cNvPr>
          <p:cNvSpPr/>
          <p:nvPr/>
        </p:nvSpPr>
        <p:spPr>
          <a:xfrm>
            <a:off x="446014" y="4019725"/>
            <a:ext cx="2599189" cy="343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B4D4-691D-4C85-886F-D0F3D3170F99}"/>
              </a:ext>
            </a:extLst>
          </p:cNvPr>
          <p:cNvSpPr/>
          <p:nvPr/>
        </p:nvSpPr>
        <p:spPr>
          <a:xfrm>
            <a:off x="4179116" y="4557606"/>
            <a:ext cx="947956" cy="343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24EDC-4EB4-4C66-9AAD-7942ABE4C4E8}"/>
              </a:ext>
            </a:extLst>
          </p:cNvPr>
          <p:cNvSpPr txBox="1"/>
          <p:nvPr/>
        </p:nvSpPr>
        <p:spPr>
          <a:xfrm>
            <a:off x="7198800" y="5188671"/>
            <a:ext cx="4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D1657-9A17-4CEE-B668-D36AC13B65C7}"/>
              </a:ext>
            </a:extLst>
          </p:cNvPr>
          <p:cNvSpPr/>
          <p:nvPr/>
        </p:nvSpPr>
        <p:spPr>
          <a:xfrm>
            <a:off x="6385418" y="2530260"/>
            <a:ext cx="787169" cy="27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271674-0EA6-4143-93F0-CD68B7B8EEA1}"/>
              </a:ext>
            </a:extLst>
          </p:cNvPr>
          <p:cNvSpPr/>
          <p:nvPr/>
        </p:nvSpPr>
        <p:spPr>
          <a:xfrm>
            <a:off x="6434356" y="3855823"/>
            <a:ext cx="5708707" cy="27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8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ABC4-A230-478E-A6B5-23C6DD20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EA1F9-7F39-42F5-B1C2-6AD99387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4</a:t>
            </a:r>
            <a:r>
              <a:rPr lang="ko-KR" altLang="en-US" dirty="0"/>
              <a:t>조 김준희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64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6F184A-65EE-4467-9CFC-C5A35564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1702620"/>
            <a:ext cx="26557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9A26F2-081E-4B21-8177-07550427F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03" y="900214"/>
            <a:ext cx="4867954" cy="5153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2CB75-C50F-4C59-A791-32D9C59E3EA5}"/>
              </a:ext>
            </a:extLst>
          </p:cNvPr>
          <p:cNvSpPr txBox="1"/>
          <p:nvPr/>
        </p:nvSpPr>
        <p:spPr>
          <a:xfrm>
            <a:off x="315309" y="1333288"/>
            <a:ext cx="2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-&gt; Import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E70F7-337F-48B0-9A1D-5C62E8F79B17}"/>
              </a:ext>
            </a:extLst>
          </p:cNvPr>
          <p:cNvSpPr txBox="1"/>
          <p:nvPr/>
        </p:nvSpPr>
        <p:spPr>
          <a:xfrm>
            <a:off x="3392303" y="530882"/>
            <a:ext cx="34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-&gt; Projects from Git</a:t>
            </a:r>
            <a:endParaRPr lang="ko-KR" altLang="en-US" dirty="0"/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C8930503-EF26-49E1-B76E-B61739C11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3" y="1702620"/>
            <a:ext cx="3231931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E6B617-87C1-4382-9E44-E1CB7033ADF8}"/>
              </a:ext>
            </a:extLst>
          </p:cNvPr>
          <p:cNvSpPr txBox="1"/>
          <p:nvPr/>
        </p:nvSpPr>
        <p:spPr>
          <a:xfrm>
            <a:off x="8681543" y="1333288"/>
            <a:ext cx="2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 URI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852040-D973-4B08-8D9A-EAEBDC69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" y="859156"/>
            <a:ext cx="4867954" cy="5163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AE1223-D1F6-4072-AFD0-36226DD2B985}"/>
              </a:ext>
            </a:extLst>
          </p:cNvPr>
          <p:cNvSpPr txBox="1"/>
          <p:nvPr/>
        </p:nvSpPr>
        <p:spPr>
          <a:xfrm>
            <a:off x="5139558" y="1270983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Hub </a:t>
            </a:r>
            <a:r>
              <a:rPr lang="ko-KR" altLang="en-US" dirty="0"/>
              <a:t>코드 </a:t>
            </a:r>
            <a:r>
              <a:rPr lang="en-US" altLang="ko-KR" dirty="0"/>
              <a:t>-&gt; </a:t>
            </a:r>
            <a:r>
              <a:rPr lang="ko-KR" altLang="en-US" dirty="0"/>
              <a:t>주소 복사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540452A-A2EC-477B-AA23-C3979C1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58" y="1640315"/>
            <a:ext cx="6922949" cy="4382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E78EAC-3871-4D23-A629-81E2F90C1CF1}"/>
              </a:ext>
            </a:extLst>
          </p:cNvPr>
          <p:cNvSpPr txBox="1"/>
          <p:nvPr/>
        </p:nvSpPr>
        <p:spPr>
          <a:xfrm>
            <a:off x="129492" y="489824"/>
            <a:ext cx="2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-&gt;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1B83D0-A06C-4E3F-9B48-44E2A2D2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5" y="1673587"/>
            <a:ext cx="66394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A12654-61A8-4290-9C22-6D8FB216E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54" y="833075"/>
            <a:ext cx="4896533" cy="5191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86557-F3E1-47D2-A322-00F372712F1E}"/>
              </a:ext>
            </a:extLst>
          </p:cNvPr>
          <p:cNvSpPr txBox="1"/>
          <p:nvPr/>
        </p:nvSpPr>
        <p:spPr>
          <a:xfrm>
            <a:off x="210850" y="1279504"/>
            <a:ext cx="4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Authentication -&gt; User : ID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D30A9-CEC6-480C-A4EB-42447EB93389}"/>
              </a:ext>
            </a:extLst>
          </p:cNvPr>
          <p:cNvSpPr txBox="1"/>
          <p:nvPr/>
        </p:nvSpPr>
        <p:spPr>
          <a:xfrm>
            <a:off x="7021554" y="463743"/>
            <a:ext cx="32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Directory </a:t>
            </a:r>
            <a:r>
              <a:rPr lang="en-US" altLang="ko-KR"/>
              <a:t>-&gt; workspace </a:t>
            </a:r>
            <a:r>
              <a:rPr lang="ko-KR" altLang="en-US" dirty="0"/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161467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A5DBB1-00EC-48D9-BB0C-35FA0E06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25" y="2100695"/>
            <a:ext cx="410246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91A13-7BAD-42D0-BC19-AF967058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8762"/>
            <a:ext cx="486795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1B2A271-E8A4-4376-9A0B-B49BCF2E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6" y="1268989"/>
            <a:ext cx="5151517" cy="435133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3789DF-8173-4988-ADDE-C1FF3FCF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80"/>
            <a:ext cx="5687219" cy="3562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DE6C5E-7B0D-4617-82B1-15A054D76E87}"/>
              </a:ext>
            </a:extLst>
          </p:cNvPr>
          <p:cNvSpPr txBox="1"/>
          <p:nvPr/>
        </p:nvSpPr>
        <p:spPr>
          <a:xfrm>
            <a:off x="609276" y="899657"/>
            <a:ext cx="2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3CC47-EE8D-4A51-9C82-54B29C1BC882}"/>
              </a:ext>
            </a:extLst>
          </p:cNvPr>
          <p:cNvSpPr txBox="1"/>
          <p:nvPr/>
        </p:nvSpPr>
        <p:spPr>
          <a:xfrm>
            <a:off x="6096000" y="1688148"/>
            <a:ext cx="254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Branch Name : </a:t>
            </a:r>
            <a:r>
              <a:rPr lang="ko-KR" altLang="en-US" dirty="0"/>
              <a:t>김준희</a:t>
            </a:r>
          </a:p>
        </p:txBody>
      </p:sp>
    </p:spTree>
    <p:extLst>
      <p:ext uri="{BB962C8B-B14F-4D97-AF65-F5344CB8AC3E}">
        <p14:creationId xmlns:p14="http://schemas.microsoft.com/office/powerpoint/2010/main" val="29942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AA3B-E332-450E-A564-3C9F816B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2-1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 생성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31FB9-86A6-41EB-AC15-7EF55B8BD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62" y="1825625"/>
            <a:ext cx="6276475" cy="4351338"/>
          </a:xfrm>
        </p:spPr>
      </p:pic>
    </p:spTree>
    <p:extLst>
      <p:ext uri="{BB962C8B-B14F-4D97-AF65-F5344CB8AC3E}">
        <p14:creationId xmlns:p14="http://schemas.microsoft.com/office/powerpoint/2010/main" val="145910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A977F8-1B16-4DF2-AC44-48B31EA6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44"/>
            <a:ext cx="10515600" cy="2616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94C32-AC24-44BD-874B-4A4760C27078}"/>
              </a:ext>
            </a:extLst>
          </p:cNvPr>
          <p:cNvSpPr txBox="1"/>
          <p:nvPr/>
        </p:nvSpPr>
        <p:spPr>
          <a:xfrm>
            <a:off x="838200" y="1751212"/>
            <a:ext cx="2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 and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1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5034-AEAE-439F-9F5B-D82D68E6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김민희</a:t>
            </a: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316468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AA707F-A93D-4D91-ACAB-8CDF0B2CD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67" b="66059"/>
          <a:stretch/>
        </p:blipFill>
        <p:spPr>
          <a:xfrm>
            <a:off x="0" y="2271270"/>
            <a:ext cx="5186149" cy="4586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FF4B72-F357-43BD-933A-5F1EAFCA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73" y="0"/>
            <a:ext cx="6700927" cy="4817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2A9AA9-B7F8-4448-B35A-D8B5D04FA3D7}"/>
              </a:ext>
            </a:extLst>
          </p:cNvPr>
          <p:cNvSpPr txBox="1"/>
          <p:nvPr/>
        </p:nvSpPr>
        <p:spPr>
          <a:xfrm>
            <a:off x="513942" y="895866"/>
            <a:ext cx="345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3-6 GITHUB Repository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en-US" altLang="ko-KR" dirty="0"/>
              <a:t>URL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6C6B0C8-906C-4E88-81AA-A3E8805BF824}"/>
              </a:ext>
            </a:extLst>
          </p:cNvPr>
          <p:cNvSpPr/>
          <p:nvPr/>
        </p:nvSpPr>
        <p:spPr>
          <a:xfrm>
            <a:off x="4349149" y="1187355"/>
            <a:ext cx="764274" cy="1228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3DEE431-F8A0-40EF-BFF5-20DBC340B86A}"/>
              </a:ext>
            </a:extLst>
          </p:cNvPr>
          <p:cNvSpPr/>
          <p:nvPr/>
        </p:nvSpPr>
        <p:spPr>
          <a:xfrm flipH="1">
            <a:off x="5641073" y="5854890"/>
            <a:ext cx="909853" cy="138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7D098-69A2-48F4-9C1C-8F721FEB95C8}"/>
              </a:ext>
            </a:extLst>
          </p:cNvPr>
          <p:cNvSpPr txBox="1"/>
          <p:nvPr/>
        </p:nvSpPr>
        <p:spPr>
          <a:xfrm>
            <a:off x="6679726" y="5739600"/>
            <a:ext cx="38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3-7 </a:t>
            </a:r>
            <a:r>
              <a:rPr lang="ko-KR" altLang="en-US" dirty="0"/>
              <a:t>내 이름으로 </a:t>
            </a:r>
            <a:r>
              <a:rPr lang="en-US" altLang="ko-KR" dirty="0"/>
              <a:t>BRANCH</a:t>
            </a:r>
            <a:r>
              <a:rPr lang="ko-KR" altLang="en-US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53606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7E6812-CE43-4975-A4C8-34C75AD4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993"/>
            <a:ext cx="12192000" cy="3526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119D1B-5B10-4A20-B316-7D0EDFB12621}"/>
              </a:ext>
            </a:extLst>
          </p:cNvPr>
          <p:cNvSpPr txBox="1"/>
          <p:nvPr/>
        </p:nvSpPr>
        <p:spPr>
          <a:xfrm>
            <a:off x="0" y="5049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3-8 </a:t>
            </a:r>
            <a:r>
              <a:rPr lang="ko-KR" altLang="en-US" sz="4000" dirty="0"/>
              <a:t>내 이름인 </a:t>
            </a:r>
            <a:r>
              <a:rPr lang="en-US" altLang="ko-KR" sz="4000" dirty="0"/>
              <a:t>BRANCH</a:t>
            </a:r>
            <a:r>
              <a:rPr lang="ko-KR" altLang="en-US" sz="4000" dirty="0"/>
              <a:t>로 </a:t>
            </a:r>
            <a:r>
              <a:rPr lang="en-US" altLang="ko-KR" sz="4000" dirty="0"/>
              <a:t>PUSH</a:t>
            </a:r>
            <a:r>
              <a:rPr lang="ko-KR" altLang="en-US" sz="4000" dirty="0"/>
              <a:t>하는 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B7B730-803A-48F9-B30D-44FCD86B5622}"/>
              </a:ext>
            </a:extLst>
          </p:cNvPr>
          <p:cNvSpPr/>
          <p:nvPr/>
        </p:nvSpPr>
        <p:spPr>
          <a:xfrm>
            <a:off x="10276514" y="4613945"/>
            <a:ext cx="1166069" cy="49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36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9A1ADD-07B1-433C-A8E4-FEE9331B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456822" cy="3794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B10EF-F599-4424-93E9-1FB1738BDD01}"/>
              </a:ext>
            </a:extLst>
          </p:cNvPr>
          <p:cNvSpPr txBox="1"/>
          <p:nvPr/>
        </p:nvSpPr>
        <p:spPr>
          <a:xfrm>
            <a:off x="7656393" y="1569492"/>
            <a:ext cx="30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하기 전 확인 한 번 하고 </a:t>
            </a:r>
            <a:r>
              <a:rPr lang="en-US" altLang="ko-KR" dirty="0"/>
              <a:t>Push </a:t>
            </a:r>
            <a:r>
              <a:rPr lang="ko-KR" altLang="en-US" dirty="0"/>
              <a:t>버튼을 눌러주면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432F5-E8C4-47A2-974D-58E6E61438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"/>
          <a:stretch/>
        </p:blipFill>
        <p:spPr>
          <a:xfrm>
            <a:off x="5456823" y="3403929"/>
            <a:ext cx="6735178" cy="347601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3E38204-3312-46F0-8126-25FF4BD17E9A}"/>
              </a:ext>
            </a:extLst>
          </p:cNvPr>
          <p:cNvSpPr/>
          <p:nvPr/>
        </p:nvSpPr>
        <p:spPr>
          <a:xfrm flipH="1">
            <a:off x="6096000" y="1823281"/>
            <a:ext cx="909853" cy="138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43999-EEB3-4704-BA95-28C681F5DCE1}"/>
              </a:ext>
            </a:extLst>
          </p:cNvPr>
          <p:cNvSpPr txBox="1"/>
          <p:nvPr/>
        </p:nvSpPr>
        <p:spPr>
          <a:xfrm>
            <a:off x="-136477" y="5013847"/>
            <a:ext cx="4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이렇게 내 이름으로 된 </a:t>
            </a:r>
            <a:r>
              <a:rPr lang="en-US" altLang="ko-KR" sz="1800" dirty="0"/>
              <a:t>BRANCH</a:t>
            </a:r>
            <a:r>
              <a:rPr lang="ko-KR" altLang="en-US" sz="1800" dirty="0"/>
              <a:t>가 </a:t>
            </a:r>
            <a:endParaRPr lang="en-US" altLang="ko-KR" sz="1800" dirty="0"/>
          </a:p>
          <a:p>
            <a:pPr algn="ctr"/>
            <a:r>
              <a:rPr lang="ko-KR" altLang="en-US" sz="1800" dirty="0"/>
              <a:t>만들어진다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78A9349-7B99-4F11-A2BA-19EA5BCFA8B8}"/>
              </a:ext>
            </a:extLst>
          </p:cNvPr>
          <p:cNvSpPr/>
          <p:nvPr/>
        </p:nvSpPr>
        <p:spPr>
          <a:xfrm>
            <a:off x="4244454" y="5275597"/>
            <a:ext cx="764274" cy="1228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5034-AEAE-439F-9F5B-D82D68E6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이현정</a:t>
            </a: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295820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1935-72E3-462F-B30E-D5134E51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GITHUB REPOSITORY IMPORT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AD2AD4-A85E-4F50-BA7D-165510589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" y="1398588"/>
            <a:ext cx="5223023" cy="3427412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44634A-F05A-4749-9D5D-0A17B260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97" y="2501539"/>
            <a:ext cx="3868682" cy="4102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928D0E-22B0-4FA0-A272-515DC8C5A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306229"/>
            <a:ext cx="4305300" cy="43325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044DCF-BDA5-45CD-812D-F701C24FC4BB}"/>
              </a:ext>
            </a:extLst>
          </p:cNvPr>
          <p:cNvSpPr/>
          <p:nvPr/>
        </p:nvSpPr>
        <p:spPr>
          <a:xfrm>
            <a:off x="335560" y="2130804"/>
            <a:ext cx="3697937" cy="7382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95C168-1B0E-4807-8DEA-8E2F74504FCD}"/>
              </a:ext>
            </a:extLst>
          </p:cNvPr>
          <p:cNvSpPr/>
          <p:nvPr/>
        </p:nvSpPr>
        <p:spPr>
          <a:xfrm>
            <a:off x="4128553" y="4345497"/>
            <a:ext cx="1223623" cy="201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DB942F-2D07-4B69-B76B-7C96776B14FF}"/>
              </a:ext>
            </a:extLst>
          </p:cNvPr>
          <p:cNvSpPr/>
          <p:nvPr/>
        </p:nvSpPr>
        <p:spPr>
          <a:xfrm>
            <a:off x="7281644" y="2631792"/>
            <a:ext cx="3305262" cy="304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1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FF56E7B-4881-4583-9E0F-3FA9C2FF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04" y="1248214"/>
            <a:ext cx="4524438" cy="3422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97A8F-34CF-49EA-B2D6-A3A79F0E92CB}"/>
              </a:ext>
            </a:extLst>
          </p:cNvPr>
          <p:cNvSpPr txBox="1"/>
          <p:nvPr/>
        </p:nvSpPr>
        <p:spPr>
          <a:xfrm>
            <a:off x="5376091" y="42112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BE409-9D16-4D23-BE28-2EFF5544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91" y="2697387"/>
            <a:ext cx="488700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0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121818-20DF-4528-AF25-39E8D7C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BA1E-00AE-4113-891D-994D5AB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2-2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이름변경복사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B2BA56-1B61-42F1-B893-25452580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38" y="1825625"/>
            <a:ext cx="5787523" cy="435133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B4FE2C-913A-402F-A439-0FB5F6F0EB22}"/>
              </a:ext>
            </a:extLst>
          </p:cNvPr>
          <p:cNvSpPr/>
          <p:nvPr/>
        </p:nvSpPr>
        <p:spPr>
          <a:xfrm>
            <a:off x="3202238" y="2007353"/>
            <a:ext cx="3114672" cy="593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934C5-C635-4EC5-B0AC-A313828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2-1-1 /backup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test1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폴더생성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78919A-A3E5-4AA2-8261-1E7A5ED7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18" y="1825625"/>
            <a:ext cx="6339564" cy="435133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F82811-92B4-4B23-8E04-73DC19EFDC7C}"/>
              </a:ext>
            </a:extLst>
          </p:cNvPr>
          <p:cNvSpPr/>
          <p:nvPr/>
        </p:nvSpPr>
        <p:spPr>
          <a:xfrm>
            <a:off x="2926217" y="2040909"/>
            <a:ext cx="6226171" cy="24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44A9E6-94FC-4488-A75D-F86E6B805CF9}"/>
              </a:ext>
            </a:extLst>
          </p:cNvPr>
          <p:cNvCxnSpPr>
            <a:cxnSpLocks/>
          </p:cNvCxnSpPr>
          <p:nvPr/>
        </p:nvCxnSpPr>
        <p:spPr>
          <a:xfrm flipH="1">
            <a:off x="9265783" y="2189527"/>
            <a:ext cx="4067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DAF421-5A5A-4760-B8BA-128E271FF77D}"/>
              </a:ext>
            </a:extLst>
          </p:cNvPr>
          <p:cNvSpPr txBox="1"/>
          <p:nvPr/>
        </p:nvSpPr>
        <p:spPr>
          <a:xfrm>
            <a:off x="9731229" y="2020250"/>
            <a:ext cx="153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한줄로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19432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675BD-6760-4254-8A3E-F318F26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2-1-2 /backup/test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폴더 생성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FA8FCB-0D7E-443E-A75E-04B374E0E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22" y="1825625"/>
            <a:ext cx="7244555" cy="4351338"/>
          </a:xfrm>
        </p:spPr>
      </p:pic>
    </p:spTree>
    <p:extLst>
      <p:ext uri="{BB962C8B-B14F-4D97-AF65-F5344CB8AC3E}">
        <p14:creationId xmlns:p14="http://schemas.microsoft.com/office/powerpoint/2010/main" val="75917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3452D-AFBE-4C56-B72C-66E12E7E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2-4 /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etc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/passwd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번째까지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710C79-C15A-4F4A-858A-4581AB13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" y="2815189"/>
            <a:ext cx="9021434" cy="1600423"/>
          </a:xfrm>
        </p:spPr>
      </p:pic>
    </p:spTree>
    <p:extLst>
      <p:ext uri="{BB962C8B-B14F-4D97-AF65-F5344CB8AC3E}">
        <p14:creationId xmlns:p14="http://schemas.microsoft.com/office/powerpoint/2010/main" val="240346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10769-6163-404A-AF17-40B41C5C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2-5 /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etc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login.defs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아래에서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번째까지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D3090E-6F9D-4B5F-8934-E3818CC8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2494569"/>
            <a:ext cx="9021434" cy="2896004"/>
          </a:xfrm>
        </p:spPr>
      </p:pic>
    </p:spTree>
    <p:extLst>
      <p:ext uri="{BB962C8B-B14F-4D97-AF65-F5344CB8AC3E}">
        <p14:creationId xmlns:p14="http://schemas.microsoft.com/office/powerpoint/2010/main" val="197318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BAB9-86ED-44A5-A580-029AE06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2-6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리다이렉션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4A9B25-4597-4DDC-A07B-57735E84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07" y="1825625"/>
            <a:ext cx="6252985" cy="4351338"/>
          </a:xfrm>
        </p:spPr>
      </p:pic>
    </p:spTree>
    <p:extLst>
      <p:ext uri="{BB962C8B-B14F-4D97-AF65-F5344CB8AC3E}">
        <p14:creationId xmlns:p14="http://schemas.microsoft.com/office/powerpoint/2010/main" val="34230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328</Words>
  <Application>Microsoft Office PowerPoint</Application>
  <PresentationFormat>와이드스크린</PresentationFormat>
  <Paragraphs>71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HY견고딕</vt:lpstr>
      <vt:lpstr>맑은 고딕</vt:lpstr>
      <vt:lpstr>Arial</vt:lpstr>
      <vt:lpstr>Office 테마</vt:lpstr>
      <vt:lpstr>PowerPoint 프레젠테이션</vt:lpstr>
      <vt:lpstr>2-1 파일확인</vt:lpstr>
      <vt:lpstr>2-1디렉토리 생성 &amp; 복사</vt:lpstr>
      <vt:lpstr>2-2 이름변경복사</vt:lpstr>
      <vt:lpstr>2-1-1 /backup에 test1폴더생성</vt:lpstr>
      <vt:lpstr>2-1-2 /backup/test에 test2폴더 생성 </vt:lpstr>
      <vt:lpstr>2-4 /etc/passwd 위에서 5번째까지 출력</vt:lpstr>
      <vt:lpstr>2-5 /etc/login.defs 아래에서 12번째까지 출력</vt:lpstr>
      <vt:lpstr>2-6 리다이렉션</vt:lpstr>
      <vt:lpstr>2-7 소유권 변경</vt:lpstr>
      <vt:lpstr>2-8 허가권 부여</vt:lpstr>
      <vt:lpstr>2-9 PRI값 변경</vt:lpstr>
      <vt:lpstr>3-1 OpenJDK 설치</vt:lpstr>
      <vt:lpstr>3-1 JDK 환경변수 설정</vt:lpstr>
      <vt:lpstr>3-2 이클립스 설치</vt:lpstr>
      <vt:lpstr>3-3 아파치 톰캣 설치</vt:lpstr>
      <vt:lpstr>3-3 아파치 톰캣 설치설정</vt:lpstr>
      <vt:lpstr>3-4 이클립스내 톰캣 서버설정</vt:lpstr>
      <vt:lpstr>3-5 웹페이지 동작 확인(index.html)</vt:lpstr>
      <vt:lpstr>4조 문수찬  3번 문제</vt:lpstr>
      <vt:lpstr>3-6 Github repository import</vt:lpstr>
      <vt:lpstr>3-7 새로운 Branch생성</vt:lpstr>
      <vt:lpstr>3-8 Branch Push</vt:lpstr>
      <vt:lpstr>3번 문제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4조 김민희  3번 문제</vt:lpstr>
      <vt:lpstr>PowerPoint 프레젠테이션</vt:lpstr>
      <vt:lpstr>PowerPoint 프레젠테이션</vt:lpstr>
      <vt:lpstr>PowerPoint 프레젠테이션</vt:lpstr>
      <vt:lpstr>4조 이현정  3번 문제</vt:lpstr>
      <vt:lpstr>GITHUB REPOSITORY IMPORT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설치</dc:title>
  <dc:creator>FullName</dc:creator>
  <cp:lastModifiedBy>FullName</cp:lastModifiedBy>
  <cp:revision>33</cp:revision>
  <dcterms:created xsi:type="dcterms:W3CDTF">2025-01-17T06:30:16Z</dcterms:created>
  <dcterms:modified xsi:type="dcterms:W3CDTF">2025-01-20T00:54:32Z</dcterms:modified>
</cp:coreProperties>
</file>