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A7DCE-7799-4D4A-8E54-8FFAD037C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0338B2-DED1-4926-BED0-2E58980CF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275A2-868F-4E30-845E-EB730DED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F00F-DD05-4641-93B3-1C195D7BC02B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0B8EF-4E6E-4DD2-8709-F456BE23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0E9E6-3B40-4AE7-9D14-B453BAD3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FE2-830A-4D96-8409-C7A80BE84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65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0B094-CA5D-43ED-B349-5F2F27E6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5ADB6-0050-4AA3-A59A-9524FA479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18F24-4DF7-428F-BC8A-AC9A5050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F00F-DD05-4641-93B3-1C195D7BC02B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F8BCE-4450-411E-840E-73572274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4E2B3-3069-4682-AE79-2BB7035B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FE2-830A-4D96-8409-C7A80BE84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9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C54246-62D4-48FC-BD91-33D04DAC4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5DED47-254B-4254-B4A9-34150239A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68C9F-E60F-4F2A-AA0F-12EBE220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F00F-DD05-4641-93B3-1C195D7BC02B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C377A-460A-4392-B4A5-64C8BA53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BFDFC-4592-4AD9-98D4-AB9DD689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FE2-830A-4D96-8409-C7A80BE84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7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6A7C8-AE47-4D03-A3D5-CAC06E1B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7EE14-5E90-468A-AAD8-059F9E2E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A8B13-8D56-4408-9E37-A18D000B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F00F-DD05-4641-93B3-1C195D7BC02B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0301C-DAAC-42CB-8C05-BAACBE52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6D300-59C2-4FDC-AE26-32BC6A05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FE2-830A-4D96-8409-C7A80BE84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61DEE-924B-479C-986B-E7867BC3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356FAF-28D4-4E9F-8381-E9F0C2253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648C1-BFD7-4A8E-8C38-6E1DAE95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F00F-DD05-4641-93B3-1C195D7BC02B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192EE-719E-46BB-971A-5CFAA92D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F4179-227B-42F4-A2DF-663E0C73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FE2-830A-4D96-8409-C7A80BE84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0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72DC6-73CB-41B8-8EC6-74AE77E5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6EC6A-DC4E-496F-AB5B-6B804F62C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97246-13A9-47FA-BCC6-1B43FDE80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686290-F73B-45DF-811A-BA0A7644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F00F-DD05-4641-93B3-1C195D7BC02B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6A523B-38A0-4432-BA3F-2AE90603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FF1296-B449-404F-99E4-16A6471F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FE2-830A-4D96-8409-C7A80BE84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8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C5787-26B9-456F-8C0E-F2A5DD3B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E393A-8B74-46DA-8B89-F5B40746B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A1F69F-3361-46D2-A569-4E07B236D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8BC591-4EB6-4AAD-B14A-585041313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5688A1-D224-4069-ADDC-48E7723B0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6B4B82-0790-493E-AD91-45F30AB9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F00F-DD05-4641-93B3-1C195D7BC02B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81FCEF-3F34-43F0-9B39-BF81F644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2B7F15-900D-4967-B102-4C6CAB9E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FE2-830A-4D96-8409-C7A80BE84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9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E4063-AA76-4320-9DEC-BB8EC2DD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99944F-1687-4463-9111-36991148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F00F-DD05-4641-93B3-1C195D7BC02B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3EF383-8D82-42F2-B073-F6DBE8CF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E49E39-86BC-446D-B43B-21E9DF40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FE2-830A-4D96-8409-C7A80BE84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91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F67884-167F-4336-B0C8-00F4BC60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F00F-DD05-4641-93B3-1C195D7BC02B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AEB1C0-6AAD-4C92-8623-B4520B23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1E1325-4008-4335-AD29-899CBACC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FE2-830A-4D96-8409-C7A80BE84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7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B195A-7E85-4D7C-8B16-6FC3CA7A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88963-8A67-47AE-9C71-059781B4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77BB63-864D-4A0F-8072-41368D93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B08D78-B9EA-432E-AA11-FDAE1D69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F00F-DD05-4641-93B3-1C195D7BC02B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55325-CF4B-4BC3-BC99-949724AF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B93009-8240-4C53-A95E-8EAE89C3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FE2-830A-4D96-8409-C7A80BE84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4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89BB6-C565-47B5-A190-88FE7764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B8AA29-F2B7-42BE-B4F7-B34ED2189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DE059-66DF-45F9-AB2E-35DB8DBBF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35E0F-75C6-4552-A6AB-1A80AC88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F00F-DD05-4641-93B3-1C195D7BC02B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513C9-99FC-4C53-9AEA-44DDD1C5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86E5FB-4325-4035-A25D-089187A4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FE2-830A-4D96-8409-C7A80BE84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64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6CFB1E-5D42-4811-833C-C4AC92FD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A25E5-30CB-46C9-A43B-3177F5567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D2A55-E28C-42F6-BF51-3DE6926AC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F00F-DD05-4641-93B3-1C195D7BC02B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216D-15FD-4595-A574-9C88B222B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003D6-23F6-451F-9234-1AE9B5D57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BFE2-830A-4D96-8409-C7A80BE84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2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B720D5-5D06-4BF1-9B21-CC4A9240B8BA}"/>
              </a:ext>
            </a:extLst>
          </p:cNvPr>
          <p:cNvSpPr/>
          <p:nvPr/>
        </p:nvSpPr>
        <p:spPr>
          <a:xfrm>
            <a:off x="4866834" y="744610"/>
            <a:ext cx="3053593" cy="9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구매 사이트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F6BA6FC-D151-493F-83FA-91A2EC81EBD8}"/>
              </a:ext>
            </a:extLst>
          </p:cNvPr>
          <p:cNvCxnSpPr>
            <a:cxnSpLocks/>
          </p:cNvCxnSpPr>
          <p:nvPr/>
        </p:nvCxnSpPr>
        <p:spPr>
          <a:xfrm flipH="1">
            <a:off x="6393630" y="1696761"/>
            <a:ext cx="0" cy="36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C893A8-8D7D-43EB-A1CF-B0BA335DCC42}"/>
              </a:ext>
            </a:extLst>
          </p:cNvPr>
          <p:cNvSpPr/>
          <p:nvPr/>
        </p:nvSpPr>
        <p:spPr>
          <a:xfrm>
            <a:off x="580060" y="2485326"/>
            <a:ext cx="1560352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B208DC-F634-452B-84C3-11EE0C7BB67D}"/>
              </a:ext>
            </a:extLst>
          </p:cNvPr>
          <p:cNvSpPr/>
          <p:nvPr/>
        </p:nvSpPr>
        <p:spPr>
          <a:xfrm>
            <a:off x="2517917" y="2485326"/>
            <a:ext cx="1560352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8414D-9D4C-4F30-86B1-928749F24D7F}"/>
              </a:ext>
            </a:extLst>
          </p:cNvPr>
          <p:cNvSpPr/>
          <p:nvPr/>
        </p:nvSpPr>
        <p:spPr>
          <a:xfrm>
            <a:off x="4455774" y="2485326"/>
            <a:ext cx="1560352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고객지원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9007DC-A5B5-44FE-B02A-CB32FAFC3BCF}"/>
              </a:ext>
            </a:extLst>
          </p:cNvPr>
          <p:cNvSpPr/>
          <p:nvPr/>
        </p:nvSpPr>
        <p:spPr>
          <a:xfrm>
            <a:off x="6393631" y="2485326"/>
            <a:ext cx="1560352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0FEEB7-1A0B-4FA6-85CB-82FD874BDB7D}"/>
              </a:ext>
            </a:extLst>
          </p:cNvPr>
          <p:cNvSpPr/>
          <p:nvPr/>
        </p:nvSpPr>
        <p:spPr>
          <a:xfrm>
            <a:off x="8331488" y="2485326"/>
            <a:ext cx="1560352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3ED63A-5B95-4483-9064-02FE1C76EF1F}"/>
              </a:ext>
            </a:extLst>
          </p:cNvPr>
          <p:cNvCxnSpPr>
            <a:cxnSpLocks/>
          </p:cNvCxnSpPr>
          <p:nvPr/>
        </p:nvCxnSpPr>
        <p:spPr>
          <a:xfrm>
            <a:off x="1360236" y="2056761"/>
            <a:ext cx="96268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48CCDEB-D14A-4D39-9638-8B968D70B2C6}"/>
              </a:ext>
            </a:extLst>
          </p:cNvPr>
          <p:cNvCxnSpPr>
            <a:cxnSpLocks/>
          </p:cNvCxnSpPr>
          <p:nvPr/>
        </p:nvCxnSpPr>
        <p:spPr>
          <a:xfrm>
            <a:off x="3293727" y="2056761"/>
            <a:ext cx="0" cy="4285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6D23B2F-1C44-49AA-B23B-DBDD9B285A62}"/>
              </a:ext>
            </a:extLst>
          </p:cNvPr>
          <p:cNvCxnSpPr>
            <a:cxnSpLocks/>
          </p:cNvCxnSpPr>
          <p:nvPr/>
        </p:nvCxnSpPr>
        <p:spPr>
          <a:xfrm>
            <a:off x="5235950" y="2056761"/>
            <a:ext cx="0" cy="4285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DD139D3-48A8-4C9D-9815-EB224EC2329D}"/>
              </a:ext>
            </a:extLst>
          </p:cNvPr>
          <p:cNvCxnSpPr>
            <a:cxnSpLocks/>
          </p:cNvCxnSpPr>
          <p:nvPr/>
        </p:nvCxnSpPr>
        <p:spPr>
          <a:xfrm>
            <a:off x="7173807" y="2056761"/>
            <a:ext cx="0" cy="4285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8DA6D69-83F4-4F6D-B4A5-D6AB9691BB5D}"/>
              </a:ext>
            </a:extLst>
          </p:cNvPr>
          <p:cNvCxnSpPr>
            <a:cxnSpLocks/>
          </p:cNvCxnSpPr>
          <p:nvPr/>
        </p:nvCxnSpPr>
        <p:spPr>
          <a:xfrm>
            <a:off x="9111664" y="2056761"/>
            <a:ext cx="0" cy="4285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FABB61E-7877-49B8-AF26-63EB956E4492}"/>
              </a:ext>
            </a:extLst>
          </p:cNvPr>
          <p:cNvCxnSpPr>
            <a:cxnSpLocks/>
          </p:cNvCxnSpPr>
          <p:nvPr/>
        </p:nvCxnSpPr>
        <p:spPr>
          <a:xfrm>
            <a:off x="1360236" y="2056761"/>
            <a:ext cx="0" cy="4285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4BCA2A-52F8-40F2-8912-88DE1D56A0CB}"/>
              </a:ext>
            </a:extLst>
          </p:cNvPr>
          <p:cNvSpPr/>
          <p:nvPr/>
        </p:nvSpPr>
        <p:spPr>
          <a:xfrm>
            <a:off x="580060" y="3291397"/>
            <a:ext cx="1560352" cy="729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정보 수정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14C815-066A-4701-B803-1ADA2A8D1733}"/>
              </a:ext>
            </a:extLst>
          </p:cNvPr>
          <p:cNvSpPr/>
          <p:nvPr/>
        </p:nvSpPr>
        <p:spPr>
          <a:xfrm>
            <a:off x="580060" y="4097468"/>
            <a:ext cx="1560352" cy="729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북마크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431095-80A1-49FB-88B8-B73D8F616D3C}"/>
              </a:ext>
            </a:extLst>
          </p:cNvPr>
          <p:cNvSpPr/>
          <p:nvPr/>
        </p:nvSpPr>
        <p:spPr>
          <a:xfrm>
            <a:off x="580060" y="4903539"/>
            <a:ext cx="1560352" cy="729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기록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17C45BF-2B83-40A3-93ED-01C8223A1C15}"/>
              </a:ext>
            </a:extLst>
          </p:cNvPr>
          <p:cNvSpPr/>
          <p:nvPr/>
        </p:nvSpPr>
        <p:spPr>
          <a:xfrm>
            <a:off x="10269345" y="2485326"/>
            <a:ext cx="1560352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6FAC73D-181F-4CBF-AB8E-951F856BAE61}"/>
              </a:ext>
            </a:extLst>
          </p:cNvPr>
          <p:cNvCxnSpPr>
            <a:cxnSpLocks/>
          </p:cNvCxnSpPr>
          <p:nvPr/>
        </p:nvCxnSpPr>
        <p:spPr>
          <a:xfrm>
            <a:off x="10987117" y="2056761"/>
            <a:ext cx="0" cy="4285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F4C703-01DC-48A6-A4E2-2ABF6C168901}"/>
              </a:ext>
            </a:extLst>
          </p:cNvPr>
          <p:cNvSpPr/>
          <p:nvPr/>
        </p:nvSpPr>
        <p:spPr>
          <a:xfrm>
            <a:off x="4455774" y="3291397"/>
            <a:ext cx="1560352" cy="729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자주 묻는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질문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D8FC07-7E1B-485D-B99E-2C5938718403}"/>
              </a:ext>
            </a:extLst>
          </p:cNvPr>
          <p:cNvSpPr/>
          <p:nvPr/>
        </p:nvSpPr>
        <p:spPr>
          <a:xfrm>
            <a:off x="4455774" y="4097468"/>
            <a:ext cx="1560352" cy="729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문의 하기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244A8B-8F1A-44D3-ACA7-A9B14521EE82}"/>
              </a:ext>
            </a:extLst>
          </p:cNvPr>
          <p:cNvSpPr/>
          <p:nvPr/>
        </p:nvSpPr>
        <p:spPr>
          <a:xfrm>
            <a:off x="6404476" y="3291397"/>
            <a:ext cx="1560352" cy="729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진행중인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C3CC06-6B7A-44B0-86F2-0FFB9985F1D2}"/>
              </a:ext>
            </a:extLst>
          </p:cNvPr>
          <p:cNvSpPr/>
          <p:nvPr/>
        </p:nvSpPr>
        <p:spPr>
          <a:xfrm>
            <a:off x="6404476" y="4097468"/>
            <a:ext cx="1560352" cy="729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8AF3AD-7AF2-4CF6-904D-6987F579A62B}"/>
              </a:ext>
            </a:extLst>
          </p:cNvPr>
          <p:cNvSpPr/>
          <p:nvPr/>
        </p:nvSpPr>
        <p:spPr>
          <a:xfrm>
            <a:off x="2517917" y="3291397"/>
            <a:ext cx="1560352" cy="729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검색</a:t>
            </a:r>
          </a:p>
        </p:txBody>
      </p:sp>
    </p:spTree>
    <p:extLst>
      <p:ext uri="{BB962C8B-B14F-4D97-AF65-F5344CB8AC3E}">
        <p14:creationId xmlns:p14="http://schemas.microsoft.com/office/powerpoint/2010/main" val="248746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3</cp:revision>
  <dcterms:created xsi:type="dcterms:W3CDTF">2025-01-23T07:42:01Z</dcterms:created>
  <dcterms:modified xsi:type="dcterms:W3CDTF">2025-01-23T07:57:15Z</dcterms:modified>
</cp:coreProperties>
</file>