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FC627-CCC5-4385-A6F5-16D760D48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68CE2F-D9B3-4021-AD1F-049E821F9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CF51D-6450-4776-8026-574F4F4C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FDD1-1EDF-4511-8C33-690C192640B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FE07A-B996-4C39-B598-52402609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8F46D-8569-4BCA-87FB-1ED56391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2920-7186-42B4-9CEA-D6A5214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80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CD2D1-DDD7-4284-86B5-C7EBFDD0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CE307A-F506-44BA-A3F7-75F5524E6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CAFD6-5E06-40D9-9DE8-5F15245F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FDD1-1EDF-4511-8C33-690C192640B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B4A41-51E1-472D-8D20-64C352D4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FEADB-7295-49D2-A895-0D6A3EF5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2920-7186-42B4-9CEA-D6A5214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415691-48E5-423C-BE5F-52D1AB5FC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3D66B9-EED7-446B-B2FF-607C65B29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2B2A5-B586-45A7-B8B7-6EC9B7FD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FDD1-1EDF-4511-8C33-690C192640B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D0D45-4DF3-494A-89AB-A3AD554D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DF920-6128-499C-BA81-BD62FFE1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2920-7186-42B4-9CEA-D6A5214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E86BC-16B5-49BF-AD45-79C29DEE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10B7D-5970-4AEC-84E0-3F39CCB5C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7C956-84AF-477C-A4E4-D5166BE5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FDD1-1EDF-4511-8C33-690C192640B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8EBE4C-B9CF-4B44-9EA1-54181717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762E0-6387-4216-8033-32F8C949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2920-7186-42B4-9CEA-D6A5214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1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69ED-1407-42F4-AF55-3F83DB57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F0EE1C-D2C4-408A-AE15-B1132D52B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5B3F3-EE23-47F3-9973-D5CD723E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FDD1-1EDF-4511-8C33-690C192640B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DF494-5C9D-40B1-9EF6-99E3C2BA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E3B50-692C-48F8-9D69-518F01AD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2920-7186-42B4-9CEA-D6A5214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28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FC6EE-D192-4CA6-8ABB-457505E4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C64BD-3C25-41B0-8C30-71F16D6F4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83E752-CB56-4D9F-ADDD-0D3572627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60AC7-2DA5-4FBB-8118-918CB5AA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FDD1-1EDF-4511-8C33-690C192640B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B6266-2A12-46C8-BE6E-E07C46DE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0637F-2FA4-46D8-A7DD-0F152287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2920-7186-42B4-9CEA-D6A5214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4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AD398-2AEF-46A8-B181-CFE3D9FE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1FBC5-5C20-4E33-9288-A25C7ADC5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4747AB-546E-4378-8F21-7B38B7373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522DB6-52EC-4764-8044-DB9E75470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94831B-906E-484C-927F-8AD0B2517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DA6086-0F8F-479E-933D-D0FD69DC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FDD1-1EDF-4511-8C33-690C192640B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381D8B-126B-4C25-A0AE-B740BC01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2E4315-C6A3-468A-B4A9-502061A5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2920-7186-42B4-9CEA-D6A5214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3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B087D-A856-485E-88BC-0C99B9C3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249FED-B1BF-42FC-8513-DF6658A6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FDD1-1EDF-4511-8C33-690C192640B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A5A543-61CE-4091-A0B8-E17A8549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C1ECA8-2423-4184-ADE3-674966EB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2920-7186-42B4-9CEA-D6A5214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2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84EE93-D919-4FCF-9FD6-3958E103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FDD1-1EDF-4511-8C33-690C192640B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0F4DA4-6F75-4643-BA37-CA9BD72B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3E947C-0A2E-417B-8222-6454FC1B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2920-7186-42B4-9CEA-D6A5214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15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593FA-C89B-4F08-B0DB-9B2C4158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AADDE-539A-4BE5-91ED-6B2337177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4B10E-1B72-4FFB-AE6F-259B9040D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6908C-EE47-4491-854D-3924BD09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FDD1-1EDF-4511-8C33-690C192640B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9A25C4-8547-4A4E-99EF-E2F9521E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9306C4-480F-492F-9E4F-05A9061A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2920-7186-42B4-9CEA-D6A5214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95A8A-61FC-4C24-A8CD-AA390E05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3A447F-A692-4FA7-81A3-C9CAF4DDD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8D66A-528F-4E94-B41C-7E8C6FE37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0E3949-8ACA-4816-BC00-84830588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FDD1-1EDF-4511-8C33-690C192640B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228C1-FCA5-4853-ADCE-24DDC86A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6FCCB9-583B-476C-BCFF-B6A7AEB0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2920-7186-42B4-9CEA-D6A5214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3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E84AEA-9806-46D3-BA40-472103CC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17274-84C6-402E-B1A3-FECDD0155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19091-7DF9-4569-822A-024348DC6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FDD1-1EDF-4511-8C33-690C192640B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E4AC29-17DE-4665-B205-6C0A4C176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ABBDE-8B43-4201-B6F9-92EE70944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22920-7186-42B4-9CEA-D6A5214FF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84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D4723-187A-4835-95D4-C5A2CDA12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5668"/>
            <a:ext cx="9144000" cy="1954295"/>
          </a:xfrm>
        </p:spPr>
        <p:txBody>
          <a:bodyPr>
            <a:normAutofit/>
          </a:bodyPr>
          <a:lstStyle/>
          <a:p>
            <a:r>
              <a:rPr lang="ko-KR" alt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정처산기</a:t>
            </a:r>
            <a:r>
              <a:rPr lang="ko-KR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>조</a:t>
            </a:r>
            <a:b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5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프로그래밍 언어 응용</a:t>
            </a:r>
            <a:endParaRPr lang="ko-KR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A0364-684A-462C-BE44-90853237A3A3}"/>
              </a:ext>
            </a:extLst>
          </p:cNvPr>
          <p:cNvSpPr txBox="1"/>
          <p:nvPr/>
        </p:nvSpPr>
        <p:spPr>
          <a:xfrm>
            <a:off x="8217724" y="5302332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문수찬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윤성환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김지성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김종호</a:t>
            </a:r>
          </a:p>
        </p:txBody>
      </p:sp>
    </p:spTree>
    <p:extLst>
      <p:ext uri="{BB962C8B-B14F-4D97-AF65-F5344CB8AC3E}">
        <p14:creationId xmlns:p14="http://schemas.microsoft.com/office/powerpoint/2010/main" val="182810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32980A-D073-4484-A5C0-87240EB5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455" y="1352260"/>
            <a:ext cx="7849695" cy="2198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F94603-6790-4580-B25B-AB59063DB34E}"/>
              </a:ext>
            </a:extLst>
          </p:cNvPr>
          <p:cNvSpPr txBox="1"/>
          <p:nvPr/>
        </p:nvSpPr>
        <p:spPr>
          <a:xfrm>
            <a:off x="1609725" y="251428"/>
            <a:ext cx="897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2) DB </a:t>
            </a:r>
            <a:r>
              <a:rPr lang="ko-KR" altLang="en-US" sz="3600" dirty="0"/>
              <a:t>작업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2B8C56-30F4-4D03-9183-44E6A5630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455" y="4110982"/>
            <a:ext cx="8726118" cy="2004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5EC317-8348-4043-B98A-5151BE735F30}"/>
              </a:ext>
            </a:extLst>
          </p:cNvPr>
          <p:cNvSpPr txBox="1"/>
          <p:nvPr/>
        </p:nvSpPr>
        <p:spPr>
          <a:xfrm>
            <a:off x="973777" y="2198132"/>
            <a:ext cx="316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모든 도서 정보 조회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05935-6FE3-4082-B7F2-36E47A8A9A90}"/>
              </a:ext>
            </a:extLst>
          </p:cNvPr>
          <p:cNvSpPr txBox="1"/>
          <p:nvPr/>
        </p:nvSpPr>
        <p:spPr>
          <a:xfrm>
            <a:off x="973777" y="4928720"/>
            <a:ext cx="316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특정 도서 정보 조회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F39F04-AC05-4986-A0D6-47358D0DD995}"/>
              </a:ext>
            </a:extLst>
          </p:cNvPr>
          <p:cNvCxnSpPr/>
          <p:nvPr/>
        </p:nvCxnSpPr>
        <p:spPr>
          <a:xfrm>
            <a:off x="1094560" y="3837899"/>
            <a:ext cx="1089759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073B62-9B84-4B2E-8956-69831CB6BFA7}"/>
              </a:ext>
            </a:extLst>
          </p:cNvPr>
          <p:cNvCxnSpPr/>
          <p:nvPr/>
        </p:nvCxnSpPr>
        <p:spPr>
          <a:xfrm>
            <a:off x="3909195" y="1273002"/>
            <a:ext cx="0" cy="512979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15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8BBEC8-3DF6-42EC-80EC-7FEBDAA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42" y="1306632"/>
            <a:ext cx="9955014" cy="1533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075C9D-D08B-40C5-AEC8-E231B26311F3}"/>
              </a:ext>
            </a:extLst>
          </p:cNvPr>
          <p:cNvSpPr txBox="1"/>
          <p:nvPr/>
        </p:nvSpPr>
        <p:spPr>
          <a:xfrm>
            <a:off x="1609725" y="251428"/>
            <a:ext cx="897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2) EX</a:t>
            </a:r>
            <a:r>
              <a:rPr lang="ko-KR" altLang="en-US" sz="3600" dirty="0"/>
              <a:t>메서드 </a:t>
            </a:r>
            <a:r>
              <a:rPr lang="en-US" altLang="ko-KR" sz="3600" dirty="0"/>
              <a:t>DB </a:t>
            </a:r>
            <a:r>
              <a:rPr lang="ko-KR" altLang="en-US" sz="3600" dirty="0"/>
              <a:t>작업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407B90-51B4-49A8-BD22-350D38D69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542" y="3212763"/>
            <a:ext cx="7925906" cy="1390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2C8275-73BD-481B-B3BE-71DBCDA8C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542" y="4975999"/>
            <a:ext cx="6858957" cy="1276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360738-195D-4458-A82D-B02EB6EFDFA7}"/>
              </a:ext>
            </a:extLst>
          </p:cNvPr>
          <p:cNvSpPr txBox="1"/>
          <p:nvPr/>
        </p:nvSpPr>
        <p:spPr>
          <a:xfrm>
            <a:off x="37838" y="1870595"/>
            <a:ext cx="316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C4127-13D9-4904-87FC-400FBC2D94FE}"/>
              </a:ext>
            </a:extLst>
          </p:cNvPr>
          <p:cNvSpPr txBox="1"/>
          <p:nvPr/>
        </p:nvSpPr>
        <p:spPr>
          <a:xfrm>
            <a:off x="37838" y="3723519"/>
            <a:ext cx="316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BE2586-29D8-4A16-AA6F-FB9FDF5F87E3}"/>
              </a:ext>
            </a:extLst>
          </p:cNvPr>
          <p:cNvSpPr txBox="1"/>
          <p:nvPr/>
        </p:nvSpPr>
        <p:spPr>
          <a:xfrm>
            <a:off x="0" y="5429597"/>
            <a:ext cx="316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삭제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E1A6D79-B049-4805-9852-66A163F2F566}"/>
              </a:ext>
            </a:extLst>
          </p:cNvPr>
          <p:cNvCxnSpPr/>
          <p:nvPr/>
        </p:nvCxnSpPr>
        <p:spPr>
          <a:xfrm>
            <a:off x="2436654" y="1306632"/>
            <a:ext cx="0" cy="512979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D4411C8-B27D-4805-A150-7F06E93ADE79}"/>
              </a:ext>
            </a:extLst>
          </p:cNvPr>
          <p:cNvCxnSpPr/>
          <p:nvPr/>
        </p:nvCxnSpPr>
        <p:spPr>
          <a:xfrm>
            <a:off x="997527" y="2982875"/>
            <a:ext cx="1089759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43313F1-88CF-4E13-8810-BF8421B58A8F}"/>
              </a:ext>
            </a:extLst>
          </p:cNvPr>
          <p:cNvCxnSpPr/>
          <p:nvPr/>
        </p:nvCxnSpPr>
        <p:spPr>
          <a:xfrm>
            <a:off x="997527" y="4787924"/>
            <a:ext cx="1089759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1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974ED3-FE14-49BB-B813-117E648EB579}"/>
              </a:ext>
            </a:extLst>
          </p:cNvPr>
          <p:cNvSpPr txBox="1"/>
          <p:nvPr/>
        </p:nvSpPr>
        <p:spPr>
          <a:xfrm>
            <a:off x="1609725" y="251428"/>
            <a:ext cx="897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2) </a:t>
            </a:r>
            <a:r>
              <a:rPr lang="en-US" altLang="ko-KR" sz="3600" dirty="0" err="1"/>
              <a:t>BookDTO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7CBB1E-5622-4C94-82E5-BF5C384AF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38" y="1714915"/>
            <a:ext cx="3315163" cy="46869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09A80C-64F3-444B-AB4F-88EDBA44A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138" y="4896709"/>
            <a:ext cx="5525271" cy="15051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13714F-5DAF-448A-A14F-CD62E2B1F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138" y="2381104"/>
            <a:ext cx="7687748" cy="1047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603F6-CC2D-41A8-9A25-0CBF4AC9D9A3}"/>
              </a:ext>
            </a:extLst>
          </p:cNvPr>
          <p:cNvSpPr txBox="1"/>
          <p:nvPr/>
        </p:nvSpPr>
        <p:spPr>
          <a:xfrm>
            <a:off x="4212138" y="1863344"/>
            <a:ext cx="317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toString</a:t>
            </a:r>
            <a:r>
              <a:rPr lang="en-US" altLang="ko-KR" dirty="0"/>
              <a:t> </a:t>
            </a:r>
            <a:r>
              <a:rPr lang="ko-KR" altLang="en-US" dirty="0"/>
              <a:t>재정의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921F3-7B05-444A-9776-8EABD2A3A109}"/>
              </a:ext>
            </a:extLst>
          </p:cNvPr>
          <p:cNvSpPr txBox="1"/>
          <p:nvPr/>
        </p:nvSpPr>
        <p:spPr>
          <a:xfrm>
            <a:off x="4212138" y="4378933"/>
            <a:ext cx="317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7B88-3DED-45B6-BBF4-4C22309AFBAE}"/>
              </a:ext>
            </a:extLst>
          </p:cNvPr>
          <p:cNvSpPr txBox="1"/>
          <p:nvPr/>
        </p:nvSpPr>
        <p:spPr>
          <a:xfrm>
            <a:off x="651163" y="1213214"/>
            <a:ext cx="317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getter 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25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2AC640-564D-43F0-96E2-C3AF643B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781212"/>
            <a:ext cx="7630590" cy="18100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17D3A7-ADAE-440D-84C3-9252A75CE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028" y="4630585"/>
            <a:ext cx="3410426" cy="695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1BEC47-D16D-4021-A2BF-5D46093C9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259" y="4630585"/>
            <a:ext cx="2468066" cy="695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C5F43B-0638-4717-AAD1-BF0DECB9111C}"/>
              </a:ext>
            </a:extLst>
          </p:cNvPr>
          <p:cNvSpPr txBox="1"/>
          <p:nvPr/>
        </p:nvSpPr>
        <p:spPr>
          <a:xfrm>
            <a:off x="1609725" y="251428"/>
            <a:ext cx="897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2) </a:t>
            </a:r>
            <a:r>
              <a:rPr lang="ko-KR" altLang="en-US" sz="3600" dirty="0"/>
              <a:t>실행결과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04B3C-8473-49D1-B3BC-B2F41CB420EA}"/>
              </a:ext>
            </a:extLst>
          </p:cNvPr>
          <p:cNvSpPr txBox="1"/>
          <p:nvPr/>
        </p:nvSpPr>
        <p:spPr>
          <a:xfrm>
            <a:off x="1609725" y="127066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Console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BD55A5-122B-4DA4-8D78-C7271E46081E}"/>
              </a:ext>
            </a:extLst>
          </p:cNvPr>
          <p:cNvSpPr txBox="1"/>
          <p:nvPr/>
        </p:nvSpPr>
        <p:spPr>
          <a:xfrm>
            <a:off x="1714259" y="410533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27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1E4577-207F-42EA-8A36-0C27F4183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2208872"/>
            <a:ext cx="8972550" cy="3152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384B7D-AD3D-41AE-A85D-171D6C9323F8}"/>
              </a:ext>
            </a:extLst>
          </p:cNvPr>
          <p:cNvSpPr txBox="1"/>
          <p:nvPr/>
        </p:nvSpPr>
        <p:spPr>
          <a:xfrm>
            <a:off x="1609725" y="398760"/>
            <a:ext cx="897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1) </a:t>
            </a:r>
            <a:r>
              <a:rPr lang="ko-KR" altLang="en-US" sz="3600" dirty="0"/>
              <a:t>함수 </a:t>
            </a:r>
            <a:r>
              <a:rPr lang="en-US" altLang="ko-KR" sz="3600" dirty="0"/>
              <a:t>sort, add, show </a:t>
            </a:r>
            <a:r>
              <a:rPr lang="ko-KR" altLang="en-US" sz="3600" dirty="0"/>
              <a:t>기능 구현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7F0A2-EC57-4ACC-83A5-709787099F56}"/>
              </a:ext>
            </a:extLst>
          </p:cNvPr>
          <p:cNvSpPr txBox="1"/>
          <p:nvPr/>
        </p:nvSpPr>
        <p:spPr>
          <a:xfrm>
            <a:off x="1609725" y="1628454"/>
            <a:ext cx="2505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메인메서드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203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09AF2E-D7B7-42BD-971E-99E5AE8F8ADA}"/>
              </a:ext>
            </a:extLst>
          </p:cNvPr>
          <p:cNvSpPr txBox="1"/>
          <p:nvPr/>
        </p:nvSpPr>
        <p:spPr>
          <a:xfrm>
            <a:off x="1609725" y="394417"/>
            <a:ext cx="897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1) </a:t>
            </a:r>
            <a:r>
              <a:rPr lang="ko-KR" altLang="en-US" sz="3600" dirty="0"/>
              <a:t>함수 </a:t>
            </a:r>
            <a:r>
              <a:rPr lang="en-US" altLang="ko-KR" sz="3600" dirty="0"/>
              <a:t>sort, add, show </a:t>
            </a:r>
            <a:r>
              <a:rPr lang="ko-KR" altLang="en-US" sz="3600" dirty="0"/>
              <a:t>기능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FBEAED-4078-40E1-99A8-F93F70669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282" y="1636343"/>
            <a:ext cx="4851436" cy="4827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A710DE-EDE4-4D30-A8F2-6169691F9AC9}"/>
              </a:ext>
            </a:extLst>
          </p:cNvPr>
          <p:cNvSpPr txBox="1"/>
          <p:nvPr/>
        </p:nvSpPr>
        <p:spPr>
          <a:xfrm>
            <a:off x="1835356" y="1636343"/>
            <a:ext cx="2505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메인메서드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460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EE7543-5C14-4277-A54E-2AC4BC10E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04" y="2440995"/>
            <a:ext cx="7754587" cy="3366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58B283-B232-458C-AE9B-D34E69B52B8D}"/>
              </a:ext>
            </a:extLst>
          </p:cNvPr>
          <p:cNvSpPr txBox="1"/>
          <p:nvPr/>
        </p:nvSpPr>
        <p:spPr>
          <a:xfrm>
            <a:off x="1609725" y="404635"/>
            <a:ext cx="897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1) </a:t>
            </a:r>
            <a:r>
              <a:rPr lang="ko-KR" altLang="en-US" sz="3600" dirty="0"/>
              <a:t>함수 </a:t>
            </a:r>
            <a:r>
              <a:rPr lang="en-US" altLang="ko-KR" sz="3600" dirty="0"/>
              <a:t>sort, add, show </a:t>
            </a:r>
            <a:r>
              <a:rPr lang="ko-KR" altLang="en-US" sz="3600" dirty="0"/>
              <a:t>기능 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E164A-9066-44A7-A2CF-4F27156C9EB8}"/>
              </a:ext>
            </a:extLst>
          </p:cNvPr>
          <p:cNvSpPr txBox="1"/>
          <p:nvPr/>
        </p:nvSpPr>
        <p:spPr>
          <a:xfrm>
            <a:off x="2018805" y="1793174"/>
            <a:ext cx="439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메서드 인터페이스화</a:t>
            </a:r>
          </a:p>
        </p:txBody>
      </p:sp>
    </p:spTree>
    <p:extLst>
      <p:ext uri="{BB962C8B-B14F-4D97-AF65-F5344CB8AC3E}">
        <p14:creationId xmlns:p14="http://schemas.microsoft.com/office/powerpoint/2010/main" val="296945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AD8272-6712-4232-AD98-D8A0D49245C5}"/>
              </a:ext>
            </a:extLst>
          </p:cNvPr>
          <p:cNvSpPr txBox="1"/>
          <p:nvPr/>
        </p:nvSpPr>
        <p:spPr>
          <a:xfrm>
            <a:off x="1609725" y="418235"/>
            <a:ext cx="897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1) </a:t>
            </a:r>
            <a:r>
              <a:rPr lang="ko-KR" altLang="en-US" sz="3600" dirty="0"/>
              <a:t>함수 </a:t>
            </a:r>
            <a:r>
              <a:rPr lang="en-US" altLang="ko-KR" sz="3600" dirty="0"/>
              <a:t>sort, add, show </a:t>
            </a:r>
            <a:r>
              <a:rPr lang="ko-KR" altLang="en-US" sz="3600" dirty="0"/>
              <a:t>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2DF767-3575-4FA5-9A71-2336E9E05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20" y="1757978"/>
            <a:ext cx="4915209" cy="4681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842327-FC22-48E2-B969-247BE54F0B7F}"/>
              </a:ext>
            </a:extLst>
          </p:cNvPr>
          <p:cNvSpPr txBox="1"/>
          <p:nvPr/>
        </p:nvSpPr>
        <p:spPr>
          <a:xfrm>
            <a:off x="1609725" y="1757978"/>
            <a:ext cx="2505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Add </a:t>
            </a:r>
            <a:r>
              <a:rPr lang="ko-KR" altLang="en-US" sz="2400" dirty="0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378950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2BB79F-087C-4B77-A703-E79544100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55" y="1574367"/>
            <a:ext cx="4586890" cy="49511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87EA5-BD14-4EB4-A1E7-93C6187493C8}"/>
              </a:ext>
            </a:extLst>
          </p:cNvPr>
          <p:cNvSpPr txBox="1"/>
          <p:nvPr/>
        </p:nvSpPr>
        <p:spPr>
          <a:xfrm>
            <a:off x="1609725" y="332509"/>
            <a:ext cx="897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1) </a:t>
            </a:r>
            <a:r>
              <a:rPr lang="ko-KR" altLang="en-US" sz="3600" dirty="0"/>
              <a:t>함수 </a:t>
            </a:r>
            <a:r>
              <a:rPr lang="en-US" altLang="ko-KR" sz="3600" dirty="0"/>
              <a:t>sort, add, show </a:t>
            </a:r>
            <a:r>
              <a:rPr lang="ko-KR" altLang="en-US" sz="3600" dirty="0"/>
              <a:t>기능 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1B9CC-5531-486C-9353-B740576CBDC4}"/>
              </a:ext>
            </a:extLst>
          </p:cNvPr>
          <p:cNvSpPr txBox="1"/>
          <p:nvPr/>
        </p:nvSpPr>
        <p:spPr>
          <a:xfrm>
            <a:off x="1870982" y="1574367"/>
            <a:ext cx="2505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Sort </a:t>
            </a:r>
            <a:r>
              <a:rPr lang="ko-KR" altLang="en-US" sz="2400" dirty="0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167525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6C457-BEAA-4A15-B5A0-140D5471975E}"/>
              </a:ext>
            </a:extLst>
          </p:cNvPr>
          <p:cNvSpPr txBox="1"/>
          <p:nvPr/>
        </p:nvSpPr>
        <p:spPr>
          <a:xfrm>
            <a:off x="1609725" y="320635"/>
            <a:ext cx="897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1) </a:t>
            </a:r>
            <a:r>
              <a:rPr lang="ko-KR" altLang="en-US" sz="3600" dirty="0"/>
              <a:t>함수 </a:t>
            </a:r>
            <a:r>
              <a:rPr lang="en-US" altLang="ko-KR" sz="3600" dirty="0"/>
              <a:t>sort, add, show </a:t>
            </a:r>
            <a:r>
              <a:rPr lang="ko-KR" altLang="en-US" sz="3600" dirty="0"/>
              <a:t>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8B734F-9A51-4FE6-84DE-922DB7F60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120" y="1694892"/>
            <a:ext cx="5139760" cy="48424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693CA6-E91E-41DC-9D14-852C9DA5EC10}"/>
              </a:ext>
            </a:extLst>
          </p:cNvPr>
          <p:cNvSpPr txBox="1"/>
          <p:nvPr/>
        </p:nvSpPr>
        <p:spPr>
          <a:xfrm>
            <a:off x="1479097" y="1694892"/>
            <a:ext cx="2505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Show </a:t>
            </a:r>
            <a:r>
              <a:rPr lang="ko-KR" altLang="en-US" sz="2400" dirty="0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146966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F18F15-A51C-4480-9A9F-BA233B746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29" y="2018805"/>
            <a:ext cx="2560778" cy="45877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2B2DE9-BC20-4830-BD76-AC7342A03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169" y="2018805"/>
            <a:ext cx="3373955" cy="4525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F923B5-DBC9-4F22-A50F-EBA6B9EA2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86" y="2018805"/>
            <a:ext cx="4067175" cy="4528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D02356-A787-4DFE-88B2-659EE7E01999}"/>
              </a:ext>
            </a:extLst>
          </p:cNvPr>
          <p:cNvSpPr txBox="1"/>
          <p:nvPr/>
        </p:nvSpPr>
        <p:spPr>
          <a:xfrm>
            <a:off x="1609725" y="251428"/>
            <a:ext cx="897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1) </a:t>
            </a:r>
            <a:r>
              <a:rPr lang="ko-KR" altLang="en-US" sz="3600" dirty="0"/>
              <a:t>함수 </a:t>
            </a:r>
            <a:r>
              <a:rPr lang="en-US" altLang="ko-KR" sz="3600" dirty="0"/>
              <a:t>sort, add, show </a:t>
            </a:r>
            <a:r>
              <a:rPr lang="ko-KR" altLang="en-US" sz="3600" dirty="0"/>
              <a:t>기능 구현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38963-71D0-476F-9B05-FE1D76BD73CF}"/>
              </a:ext>
            </a:extLst>
          </p:cNvPr>
          <p:cNvSpPr txBox="1"/>
          <p:nvPr/>
        </p:nvSpPr>
        <p:spPr>
          <a:xfrm>
            <a:off x="875129" y="1456553"/>
            <a:ext cx="256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단어 추가</a:t>
            </a:r>
            <a:r>
              <a:rPr lang="en-US" altLang="ko-KR" sz="2000" dirty="0"/>
              <a:t>,</a:t>
            </a:r>
            <a:r>
              <a:rPr lang="ko-KR" altLang="en-US" sz="2000" dirty="0"/>
              <a:t>확인 기능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4A807-6672-4337-BB2C-AC20E468E77B}"/>
              </a:ext>
            </a:extLst>
          </p:cNvPr>
          <p:cNvSpPr txBox="1"/>
          <p:nvPr/>
        </p:nvSpPr>
        <p:spPr>
          <a:xfrm>
            <a:off x="4279757" y="1456553"/>
            <a:ext cx="256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오름차순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850AA-7537-460D-95A8-C3BD70D9B592}"/>
              </a:ext>
            </a:extLst>
          </p:cNvPr>
          <p:cNvSpPr txBox="1"/>
          <p:nvPr/>
        </p:nvSpPr>
        <p:spPr>
          <a:xfrm>
            <a:off x="8437584" y="1476192"/>
            <a:ext cx="256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내림차순 정렬</a:t>
            </a:r>
          </a:p>
        </p:txBody>
      </p:sp>
    </p:spTree>
    <p:extLst>
      <p:ext uri="{BB962C8B-B14F-4D97-AF65-F5344CB8AC3E}">
        <p14:creationId xmlns:p14="http://schemas.microsoft.com/office/powerpoint/2010/main" val="419998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17AE7-0209-4F58-85E4-4D9613F78BD6}"/>
              </a:ext>
            </a:extLst>
          </p:cNvPr>
          <p:cNvSpPr txBox="1"/>
          <p:nvPr/>
        </p:nvSpPr>
        <p:spPr>
          <a:xfrm>
            <a:off x="1609725" y="251428"/>
            <a:ext cx="897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2) DB </a:t>
            </a:r>
            <a:r>
              <a:rPr lang="ko-KR" altLang="en-US" sz="3600" dirty="0"/>
              <a:t>작업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9D42D1-A3A2-474D-921A-54FC7FD2F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56" y="2754188"/>
            <a:ext cx="7510486" cy="1536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15FAE3-EAFA-4B74-A2C3-E86168527093}"/>
              </a:ext>
            </a:extLst>
          </p:cNvPr>
          <p:cNvSpPr txBox="1"/>
          <p:nvPr/>
        </p:nvSpPr>
        <p:spPr>
          <a:xfrm>
            <a:off x="2515588" y="2384856"/>
            <a:ext cx="71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데이터베이스 연결</a:t>
            </a:r>
          </a:p>
        </p:txBody>
      </p:sp>
    </p:spTree>
    <p:extLst>
      <p:ext uri="{BB962C8B-B14F-4D97-AF65-F5344CB8AC3E}">
        <p14:creationId xmlns:p14="http://schemas.microsoft.com/office/powerpoint/2010/main" val="307509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143</Words>
  <Application>Microsoft Office PowerPoint</Application>
  <PresentationFormat>와이드스크린</PresentationFormat>
  <Paragraphs>34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정처산기 4조 프로그래밍 언어 응용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8</cp:revision>
  <dcterms:created xsi:type="dcterms:W3CDTF">2025-03-19T23:58:07Z</dcterms:created>
  <dcterms:modified xsi:type="dcterms:W3CDTF">2025-03-20T00:50:07Z</dcterms:modified>
</cp:coreProperties>
</file>