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57"/>
  </p:notesMasterIdLst>
  <p:sldIdLst>
    <p:sldId id="296" r:id="rId4"/>
    <p:sldId id="304" r:id="rId5"/>
    <p:sldId id="487" r:id="rId6"/>
    <p:sldId id="488" r:id="rId7"/>
    <p:sldId id="484" r:id="rId8"/>
    <p:sldId id="307" r:id="rId9"/>
    <p:sldId id="308" r:id="rId10"/>
    <p:sldId id="411" r:id="rId11"/>
    <p:sldId id="489" r:id="rId12"/>
    <p:sldId id="388" r:id="rId13"/>
    <p:sldId id="416" r:id="rId14"/>
    <p:sldId id="413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25" r:id="rId23"/>
    <p:sldId id="426" r:id="rId24"/>
    <p:sldId id="490" r:id="rId25"/>
    <p:sldId id="429" r:id="rId26"/>
    <p:sldId id="430" r:id="rId27"/>
    <p:sldId id="432" r:id="rId28"/>
    <p:sldId id="439" r:id="rId29"/>
    <p:sldId id="434" r:id="rId30"/>
    <p:sldId id="437" r:id="rId31"/>
    <p:sldId id="436" r:id="rId32"/>
    <p:sldId id="438" r:id="rId33"/>
    <p:sldId id="433" r:id="rId34"/>
    <p:sldId id="460" r:id="rId35"/>
    <p:sldId id="461" r:id="rId36"/>
    <p:sldId id="440" r:id="rId37"/>
    <p:sldId id="491" r:id="rId38"/>
    <p:sldId id="441" r:id="rId39"/>
    <p:sldId id="443" r:id="rId40"/>
    <p:sldId id="449" r:id="rId41"/>
    <p:sldId id="450" r:id="rId42"/>
    <p:sldId id="451" r:id="rId43"/>
    <p:sldId id="462" r:id="rId44"/>
    <p:sldId id="463" r:id="rId45"/>
    <p:sldId id="464" r:id="rId46"/>
    <p:sldId id="465" r:id="rId47"/>
    <p:sldId id="459" r:id="rId48"/>
    <p:sldId id="466" r:id="rId49"/>
    <p:sldId id="467" r:id="rId50"/>
    <p:sldId id="468" r:id="rId51"/>
    <p:sldId id="445" r:id="rId52"/>
    <p:sldId id="446" r:id="rId53"/>
    <p:sldId id="469" r:id="rId54"/>
    <p:sldId id="447" r:id="rId55"/>
    <p:sldId id="448" r:id="rId5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4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FF66"/>
    <a:srgbClr val="EF6011"/>
    <a:srgbClr val="AB9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F4D4C-24C1-4681-A12A-C4FE05E431B3}" v="17" dt="2023-09-18T00:25:56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5974" autoAdjust="0"/>
  </p:normalViewPr>
  <p:slideViewPr>
    <p:cSldViewPr>
      <p:cViewPr varScale="1">
        <p:scale>
          <a:sx n="120" d="100"/>
          <a:sy n="120" d="100"/>
        </p:scale>
        <p:origin x="2196" y="108"/>
      </p:cViewPr>
      <p:guideLst>
        <p:guide orient="horz" pos="1616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Emanuel Albuquerque e Baptista dos Santos" userId="afd37824-6ae3-404f-ac30-cdd04cbbd22d" providerId="ADAL" clId="{D81F4D4C-24C1-4681-A12A-C4FE05E431B3}"/>
    <pc:docChg chg="undo redo custSel addSld delSld modSld sldOrd">
      <pc:chgData name="Pedro Emanuel Albuquerque e Baptista dos Santos" userId="afd37824-6ae3-404f-ac30-cdd04cbbd22d" providerId="ADAL" clId="{D81F4D4C-24C1-4681-A12A-C4FE05E431B3}" dt="2023-09-25T16:11:34.830" v="1337" actId="20577"/>
      <pc:docMkLst>
        <pc:docMk/>
      </pc:docMkLst>
      <pc:sldChg chg="modSp mod">
        <pc:chgData name="Pedro Emanuel Albuquerque e Baptista dos Santos" userId="afd37824-6ae3-404f-ac30-cdd04cbbd22d" providerId="ADAL" clId="{D81F4D4C-24C1-4681-A12A-C4FE05E431B3}" dt="2023-09-25T16:11:34.830" v="1337" actId="20577"/>
        <pc:sldMkLst>
          <pc:docMk/>
          <pc:sldMk cId="0" sldId="296"/>
        </pc:sldMkLst>
        <pc:spChg chg="mod">
          <ac:chgData name="Pedro Emanuel Albuquerque e Baptista dos Santos" userId="afd37824-6ae3-404f-ac30-cdd04cbbd22d" providerId="ADAL" clId="{D81F4D4C-24C1-4681-A12A-C4FE05E431B3}" dt="2023-09-25T16:11:34.830" v="1337" actId="20577"/>
          <ac:spMkLst>
            <pc:docMk/>
            <pc:sldMk cId="0" sldId="296"/>
            <ac:spMk id="5" creationId="{00000000-0000-0000-0000-000000000000}"/>
          </ac:spMkLst>
        </pc:spChg>
      </pc:sldChg>
      <pc:sldChg chg="modNotesTx">
        <pc:chgData name="Pedro Emanuel Albuquerque e Baptista dos Santos" userId="afd37824-6ae3-404f-ac30-cdd04cbbd22d" providerId="ADAL" clId="{D81F4D4C-24C1-4681-A12A-C4FE05E431B3}" dt="2023-09-14T10:16:00.101" v="3" actId="20577"/>
        <pc:sldMkLst>
          <pc:docMk/>
          <pc:sldMk cId="2823691291" sldId="304"/>
        </pc:sldMkLst>
      </pc:sldChg>
      <pc:sldChg chg="modNotesTx">
        <pc:chgData name="Pedro Emanuel Albuquerque e Baptista dos Santos" userId="afd37824-6ae3-404f-ac30-cdd04cbbd22d" providerId="ADAL" clId="{D81F4D4C-24C1-4681-A12A-C4FE05E431B3}" dt="2023-09-14T11:09:37.900" v="29" actId="20577"/>
        <pc:sldMkLst>
          <pc:docMk/>
          <pc:sldMk cId="2449183639" sldId="308"/>
        </pc:sldMkLst>
      </pc:sldChg>
      <pc:sldChg chg="delSp modSp mod">
        <pc:chgData name="Pedro Emanuel Albuquerque e Baptista dos Santos" userId="afd37824-6ae3-404f-ac30-cdd04cbbd22d" providerId="ADAL" clId="{D81F4D4C-24C1-4681-A12A-C4FE05E431B3}" dt="2023-09-21T13:31:42.937" v="1301" actId="14734"/>
        <pc:sldMkLst>
          <pc:docMk/>
          <pc:sldMk cId="3727165532" sldId="411"/>
        </pc:sldMkLst>
        <pc:spChg chg="mod">
          <ac:chgData name="Pedro Emanuel Albuquerque e Baptista dos Santos" userId="afd37824-6ae3-404f-ac30-cdd04cbbd22d" providerId="ADAL" clId="{D81F4D4C-24C1-4681-A12A-C4FE05E431B3}" dt="2023-09-19T10:42:31.741" v="1296" actId="114"/>
          <ac:spMkLst>
            <pc:docMk/>
            <pc:sldMk cId="3727165532" sldId="411"/>
            <ac:spMk id="4" creationId="{00000000-0000-0000-0000-000000000000}"/>
          </ac:spMkLst>
        </pc:spChg>
        <pc:spChg chg="del">
          <ac:chgData name="Pedro Emanuel Albuquerque e Baptista dos Santos" userId="afd37824-6ae3-404f-ac30-cdd04cbbd22d" providerId="ADAL" clId="{D81F4D4C-24C1-4681-A12A-C4FE05E431B3}" dt="2023-09-17T20:34:59.097" v="183" actId="478"/>
          <ac:spMkLst>
            <pc:docMk/>
            <pc:sldMk cId="3727165532" sldId="411"/>
            <ac:spMk id="7" creationId="{00000000-0000-0000-0000-000000000000}"/>
          </ac:spMkLst>
        </pc:spChg>
        <pc:graphicFrameChg chg="modGraphic">
          <ac:chgData name="Pedro Emanuel Albuquerque e Baptista dos Santos" userId="afd37824-6ae3-404f-ac30-cdd04cbbd22d" providerId="ADAL" clId="{D81F4D4C-24C1-4681-A12A-C4FE05E431B3}" dt="2023-09-21T13:31:42.937" v="1301" actId="14734"/>
          <ac:graphicFrameMkLst>
            <pc:docMk/>
            <pc:sldMk cId="3727165532" sldId="411"/>
            <ac:graphicFrameMk id="5" creationId="{00000000-0000-0000-0000-000000000000}"/>
          </ac:graphicFrameMkLst>
        </pc:graphicFrameChg>
      </pc:sldChg>
      <pc:sldChg chg="modSp mod">
        <pc:chgData name="Pedro Emanuel Albuquerque e Baptista dos Santos" userId="afd37824-6ae3-404f-ac30-cdd04cbbd22d" providerId="ADAL" clId="{D81F4D4C-24C1-4681-A12A-C4FE05E431B3}" dt="2023-09-17T20:26:59.642" v="168" actId="2711"/>
        <pc:sldMkLst>
          <pc:docMk/>
          <pc:sldMk cId="1650226144" sldId="413"/>
        </pc:sldMkLst>
        <pc:graphicFrameChg chg="modGraphic">
          <ac:chgData name="Pedro Emanuel Albuquerque e Baptista dos Santos" userId="afd37824-6ae3-404f-ac30-cdd04cbbd22d" providerId="ADAL" clId="{D81F4D4C-24C1-4681-A12A-C4FE05E431B3}" dt="2023-09-17T20:26:59.642" v="168" actId="2711"/>
          <ac:graphicFrameMkLst>
            <pc:docMk/>
            <pc:sldMk cId="1650226144" sldId="413"/>
            <ac:graphicFrameMk id="7" creationId="{00000000-0000-0000-0000-000000000000}"/>
          </ac:graphicFrameMkLst>
        </pc:graphicFrameChg>
      </pc:sldChg>
      <pc:sldChg chg="modSp mod modNotesTx">
        <pc:chgData name="Pedro Emanuel Albuquerque e Baptista dos Santos" userId="afd37824-6ae3-404f-ac30-cdd04cbbd22d" providerId="ADAL" clId="{D81F4D4C-24C1-4681-A12A-C4FE05E431B3}" dt="2023-09-19T10:42:51.356" v="1297" actId="15"/>
        <pc:sldMkLst>
          <pc:docMk/>
          <pc:sldMk cId="3147364301" sldId="416"/>
        </pc:sldMkLst>
        <pc:spChg chg="mod">
          <ac:chgData name="Pedro Emanuel Albuquerque e Baptista dos Santos" userId="afd37824-6ae3-404f-ac30-cdd04cbbd22d" providerId="ADAL" clId="{D81F4D4C-24C1-4681-A12A-C4FE05E431B3}" dt="2023-09-19T10:42:51.356" v="1297" actId="15"/>
          <ac:spMkLst>
            <pc:docMk/>
            <pc:sldMk cId="3147364301" sldId="416"/>
            <ac:spMk id="5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0:50:18.706" v="417" actId="20577"/>
        <pc:sldMkLst>
          <pc:docMk/>
          <pc:sldMk cId="334758010" sldId="429"/>
        </pc:sldMkLst>
        <pc:spChg chg="mod">
          <ac:chgData name="Pedro Emanuel Albuquerque e Baptista dos Santos" userId="afd37824-6ae3-404f-ac30-cdd04cbbd22d" providerId="ADAL" clId="{D81F4D4C-24C1-4681-A12A-C4FE05E431B3}" dt="2023-09-17T20:50:18.706" v="417" actId="20577"/>
          <ac:spMkLst>
            <pc:docMk/>
            <pc:sldMk cId="334758010" sldId="429"/>
            <ac:spMk id="3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17T20:51:02.197" v="421"/>
        <pc:sldMkLst>
          <pc:docMk/>
          <pc:sldMk cId="4223543478" sldId="430"/>
        </pc:sldMkLst>
        <pc:spChg chg="mod">
          <ac:chgData name="Pedro Emanuel Albuquerque e Baptista dos Santos" userId="afd37824-6ae3-404f-ac30-cdd04cbbd22d" providerId="ADAL" clId="{D81F4D4C-24C1-4681-A12A-C4FE05E431B3}" dt="2023-09-17T20:50:46.597" v="420" actId="2711"/>
          <ac:spMkLst>
            <pc:docMk/>
            <pc:sldMk cId="4223543478" sldId="430"/>
            <ac:spMk id="3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1:26:38.039" v="490" actId="20577"/>
        <pc:sldMkLst>
          <pc:docMk/>
          <pc:sldMk cId="1376302968" sldId="433"/>
        </pc:sldMkLst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1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38.039" v="490" actId="20577"/>
          <ac:spMkLst>
            <pc:docMk/>
            <pc:sldMk cId="1376302968" sldId="433"/>
            <ac:spMk id="12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3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4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5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7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8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19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20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1:26:08.418" v="483" actId="404"/>
          <ac:spMkLst>
            <pc:docMk/>
            <pc:sldMk cId="1376302968" sldId="433"/>
            <ac:spMk id="21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4T11:59:43.402" v="89" actId="14100"/>
        <pc:sldMkLst>
          <pc:docMk/>
          <pc:sldMk cId="3703666247" sldId="434"/>
        </pc:sldMkLst>
        <pc:spChg chg="mod">
          <ac:chgData name="Pedro Emanuel Albuquerque e Baptista dos Santos" userId="afd37824-6ae3-404f-ac30-cdd04cbbd22d" providerId="ADAL" clId="{D81F4D4C-24C1-4681-A12A-C4FE05E431B3}" dt="2023-09-14T11:59:36.635" v="87" actId="14100"/>
          <ac:spMkLst>
            <pc:docMk/>
            <pc:sldMk cId="3703666247" sldId="434"/>
            <ac:spMk id="4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4T11:59:30.938" v="86"/>
          <ac:spMkLst>
            <pc:docMk/>
            <pc:sldMk cId="3703666247" sldId="434"/>
            <ac:spMk id="6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4T11:59:43.402" v="89" actId="14100"/>
          <ac:spMkLst>
            <pc:docMk/>
            <pc:sldMk cId="3703666247" sldId="434"/>
            <ac:spMk id="7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0:55:44.103" v="443" actId="2711"/>
        <pc:sldMkLst>
          <pc:docMk/>
          <pc:sldMk cId="2050267367" sldId="436"/>
        </pc:sldMkLst>
        <pc:graphicFrameChg chg="modGraphic">
          <ac:chgData name="Pedro Emanuel Albuquerque e Baptista dos Santos" userId="afd37824-6ae3-404f-ac30-cdd04cbbd22d" providerId="ADAL" clId="{D81F4D4C-24C1-4681-A12A-C4FE05E431B3}" dt="2023-09-17T20:55:44.103" v="443" actId="2711"/>
          <ac:graphicFrameMkLst>
            <pc:docMk/>
            <pc:sldMk cId="2050267367" sldId="436"/>
            <ac:graphicFrameMk id="4" creationId="{00000000-0000-0000-0000-000000000000}"/>
          </ac:graphicFrameMkLst>
        </pc:graphicFrameChg>
      </pc:sldChg>
      <pc:sldChg chg="modSp mod">
        <pc:chgData name="Pedro Emanuel Albuquerque e Baptista dos Santos" userId="afd37824-6ae3-404f-ac30-cdd04cbbd22d" providerId="ADAL" clId="{D81F4D4C-24C1-4681-A12A-C4FE05E431B3}" dt="2023-09-17T20:55:37.958" v="442" actId="2711"/>
        <pc:sldMkLst>
          <pc:docMk/>
          <pc:sldMk cId="70979844" sldId="437"/>
        </pc:sldMkLst>
        <pc:graphicFrameChg chg="modGraphic">
          <ac:chgData name="Pedro Emanuel Albuquerque e Baptista dos Santos" userId="afd37824-6ae3-404f-ac30-cdd04cbbd22d" providerId="ADAL" clId="{D81F4D4C-24C1-4681-A12A-C4FE05E431B3}" dt="2023-09-17T20:55:33.655" v="441" actId="2711"/>
          <ac:graphicFrameMkLst>
            <pc:docMk/>
            <pc:sldMk cId="70979844" sldId="437"/>
            <ac:graphicFrameMk id="4" creationId="{00000000-0000-0000-0000-000000000000}"/>
          </ac:graphicFrameMkLst>
        </pc:graphicFrameChg>
        <pc:graphicFrameChg chg="modGraphic">
          <ac:chgData name="Pedro Emanuel Albuquerque e Baptista dos Santos" userId="afd37824-6ae3-404f-ac30-cdd04cbbd22d" providerId="ADAL" clId="{D81F4D4C-24C1-4681-A12A-C4FE05E431B3}" dt="2023-09-17T20:55:37.958" v="442" actId="2711"/>
          <ac:graphicFrameMkLst>
            <pc:docMk/>
            <pc:sldMk cId="70979844" sldId="437"/>
            <ac:graphicFrameMk id="6" creationId="{00000000-0000-0000-0000-000000000000}"/>
          </ac:graphicFrameMkLst>
        </pc:graphicFrameChg>
      </pc:sldChg>
      <pc:sldChg chg="modSp mod">
        <pc:chgData name="Pedro Emanuel Albuquerque e Baptista dos Santos" userId="afd37824-6ae3-404f-ac30-cdd04cbbd22d" providerId="ADAL" clId="{D81F4D4C-24C1-4681-A12A-C4FE05E431B3}" dt="2023-09-17T21:24:37.209" v="451" actId="2711"/>
        <pc:sldMkLst>
          <pc:docMk/>
          <pc:sldMk cId="3580331731" sldId="438"/>
        </pc:sldMkLst>
        <pc:spChg chg="mod">
          <ac:chgData name="Pedro Emanuel Albuquerque e Baptista dos Santos" userId="afd37824-6ae3-404f-ac30-cdd04cbbd22d" providerId="ADAL" clId="{D81F4D4C-24C1-4681-A12A-C4FE05E431B3}" dt="2023-09-17T21:24:37.209" v="451" actId="2711"/>
          <ac:spMkLst>
            <pc:docMk/>
            <pc:sldMk cId="3580331731" sldId="438"/>
            <ac:spMk id="23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0:53:29.255" v="435" actId="404"/>
        <pc:sldMkLst>
          <pc:docMk/>
          <pc:sldMk cId="1078289599" sldId="439"/>
        </pc:sldMkLst>
        <pc:spChg chg="mod">
          <ac:chgData name="Pedro Emanuel Albuquerque e Baptista dos Santos" userId="afd37824-6ae3-404f-ac30-cdd04cbbd22d" providerId="ADAL" clId="{D81F4D4C-24C1-4681-A12A-C4FE05E431B3}" dt="2023-09-17T20:53:29.255" v="435" actId="404"/>
          <ac:spMkLst>
            <pc:docMk/>
            <pc:sldMk cId="1078289599" sldId="439"/>
            <ac:spMk id="3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3:14:01.238" v="613" actId="2711"/>
        <pc:sldMkLst>
          <pc:docMk/>
          <pc:sldMk cId="2581153693" sldId="441"/>
        </pc:sldMkLst>
        <pc:spChg chg="mod">
          <ac:chgData name="Pedro Emanuel Albuquerque e Baptista dos Santos" userId="afd37824-6ae3-404f-ac30-cdd04cbbd22d" providerId="ADAL" clId="{D81F4D4C-24C1-4681-A12A-C4FE05E431B3}" dt="2023-09-17T23:14:01.238" v="613" actId="2711"/>
          <ac:spMkLst>
            <pc:docMk/>
            <pc:sldMk cId="2581153693" sldId="441"/>
            <ac:spMk id="5" creationId="{52901859-4382-9C49-A076-97A7A1A13865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9T15:51:35.777" v="1298" actId="1076"/>
        <pc:sldMkLst>
          <pc:docMk/>
          <pc:sldMk cId="2301016253" sldId="443"/>
        </pc:sldMkLst>
        <pc:spChg chg="mod">
          <ac:chgData name="Pedro Emanuel Albuquerque e Baptista dos Santos" userId="afd37824-6ae3-404f-ac30-cdd04cbbd22d" providerId="ADAL" clId="{D81F4D4C-24C1-4681-A12A-C4FE05E431B3}" dt="2023-09-19T15:51:35.777" v="1298" actId="1076"/>
          <ac:spMkLst>
            <pc:docMk/>
            <pc:sldMk cId="2301016253" sldId="443"/>
            <ac:spMk id="2" creationId="{DACD8023-7B85-8842-B8AB-56E2BF1DCB3E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3:13:51.650" v="611" actId="2711"/>
          <ac:spMkLst>
            <pc:docMk/>
            <pc:sldMk cId="2301016253" sldId="443"/>
            <ac:spMk id="3" creationId="{0FC372BE-7E47-E24C-9DC5-212344A25611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3:48:01.554" v="803" actId="14100"/>
        <pc:sldMkLst>
          <pc:docMk/>
          <pc:sldMk cId="1433559750" sldId="446"/>
        </pc:sldMkLst>
        <pc:spChg chg="mod">
          <ac:chgData name="Pedro Emanuel Albuquerque e Baptista dos Santos" userId="afd37824-6ae3-404f-ac30-cdd04cbbd22d" providerId="ADAL" clId="{D81F4D4C-24C1-4681-A12A-C4FE05E431B3}" dt="2023-09-17T23:47:48.324" v="801" actId="14100"/>
          <ac:spMkLst>
            <pc:docMk/>
            <pc:sldMk cId="1433559750" sldId="446"/>
            <ac:spMk id="2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3:47:40.804" v="800" actId="20577"/>
          <ac:spMkLst>
            <pc:docMk/>
            <pc:sldMk cId="1433559750" sldId="446"/>
            <ac:spMk id="6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3:48:01.554" v="803" actId="14100"/>
          <ac:spMkLst>
            <pc:docMk/>
            <pc:sldMk cId="1433559750" sldId="446"/>
            <ac:spMk id="9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2:24:23.049" v="491" actId="2711"/>
        <pc:sldMkLst>
          <pc:docMk/>
          <pc:sldMk cId="666716957" sldId="449"/>
        </pc:sldMkLst>
        <pc:graphicFrameChg chg="modGraphic">
          <ac:chgData name="Pedro Emanuel Albuquerque e Baptista dos Santos" userId="afd37824-6ae3-404f-ac30-cdd04cbbd22d" providerId="ADAL" clId="{D81F4D4C-24C1-4681-A12A-C4FE05E431B3}" dt="2023-09-17T22:24:23.049" v="491" actId="2711"/>
          <ac:graphicFrameMkLst>
            <pc:docMk/>
            <pc:sldMk cId="666716957" sldId="449"/>
            <ac:graphicFrameMk id="4" creationId="{00000000-0000-0000-0000-000000000000}"/>
          </ac:graphicFrameMkLst>
        </pc:graphicFrameChg>
      </pc:sldChg>
      <pc:sldChg chg="modSp mod">
        <pc:chgData name="Pedro Emanuel Albuquerque e Baptista dos Santos" userId="afd37824-6ae3-404f-ac30-cdd04cbbd22d" providerId="ADAL" clId="{D81F4D4C-24C1-4681-A12A-C4FE05E431B3}" dt="2023-09-19T15:59:41.717" v="1299" actId="1038"/>
        <pc:sldMkLst>
          <pc:docMk/>
          <pc:sldMk cId="195838645" sldId="450"/>
        </pc:sldMkLst>
        <pc:spChg chg="mod">
          <ac:chgData name="Pedro Emanuel Albuquerque e Baptista dos Santos" userId="afd37824-6ae3-404f-ac30-cdd04cbbd22d" providerId="ADAL" clId="{D81F4D4C-24C1-4681-A12A-C4FE05E431B3}" dt="2023-09-19T15:59:41.717" v="1299" actId="1038"/>
          <ac:spMkLst>
            <pc:docMk/>
            <pc:sldMk cId="195838645" sldId="450"/>
            <ac:spMk id="2" creationId="{033003D5-635F-B845-9811-8F91B301BA36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3:13:45.671" v="610" actId="14100"/>
          <ac:spMkLst>
            <pc:docMk/>
            <pc:sldMk cId="195838645" sldId="450"/>
            <ac:spMk id="4" creationId="{E4219CE3-C95B-6643-95EE-99E3D7555FFD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2:47:25.326" v="492" actId="2711"/>
        <pc:sldMkLst>
          <pc:docMk/>
          <pc:sldMk cId="441373755" sldId="451"/>
        </pc:sldMkLst>
        <pc:graphicFrameChg chg="modGraphic">
          <ac:chgData name="Pedro Emanuel Albuquerque e Baptista dos Santos" userId="afd37824-6ae3-404f-ac30-cdd04cbbd22d" providerId="ADAL" clId="{D81F4D4C-24C1-4681-A12A-C4FE05E431B3}" dt="2023-09-17T22:47:25.326" v="492" actId="2711"/>
          <ac:graphicFrameMkLst>
            <pc:docMk/>
            <pc:sldMk cId="441373755" sldId="451"/>
            <ac:graphicFrameMk id="4" creationId="{00000000-0000-0000-0000-000000000000}"/>
          </ac:graphicFrameMkLst>
        </pc:graphicFrameChg>
      </pc:sldChg>
      <pc:sldChg chg="modSp mod modNotesTx">
        <pc:chgData name="Pedro Emanuel Albuquerque e Baptista dos Santos" userId="afd37824-6ae3-404f-ac30-cdd04cbbd22d" providerId="ADAL" clId="{D81F4D4C-24C1-4681-A12A-C4FE05E431B3}" dt="2023-09-17T20:38:46.146" v="299" actId="2711"/>
        <pc:sldMkLst>
          <pc:docMk/>
          <pc:sldMk cId="451639889" sldId="452"/>
        </pc:sldMkLst>
        <pc:spChg chg="mod">
          <ac:chgData name="Pedro Emanuel Albuquerque e Baptista dos Santos" userId="afd37824-6ae3-404f-ac30-cdd04cbbd22d" providerId="ADAL" clId="{D81F4D4C-24C1-4681-A12A-C4FE05E431B3}" dt="2023-09-17T20:38:46.146" v="299" actId="2711"/>
          <ac:spMkLst>
            <pc:docMk/>
            <pc:sldMk cId="451639889" sldId="452"/>
            <ac:spMk id="7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21T14:29:59.290" v="1302" actId="1076"/>
        <pc:sldMkLst>
          <pc:docMk/>
          <pc:sldMk cId="77921697" sldId="453"/>
        </pc:sldMkLst>
        <pc:spChg chg="mod">
          <ac:chgData name="Pedro Emanuel Albuquerque e Baptista dos Santos" userId="afd37824-6ae3-404f-ac30-cdd04cbbd22d" providerId="ADAL" clId="{D81F4D4C-24C1-4681-A12A-C4FE05E431B3}" dt="2023-09-21T14:29:59.290" v="1302" actId="1076"/>
          <ac:spMkLst>
            <pc:docMk/>
            <pc:sldMk cId="77921697" sldId="453"/>
            <ac:spMk id="7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17T20:40:00.208" v="358"/>
        <pc:sldMkLst>
          <pc:docMk/>
          <pc:sldMk cId="1442554944" sldId="454"/>
        </pc:sldMkLst>
        <pc:spChg chg="mod">
          <ac:chgData name="Pedro Emanuel Albuquerque e Baptista dos Santos" userId="afd37824-6ae3-404f-ac30-cdd04cbbd22d" providerId="ADAL" clId="{D81F4D4C-24C1-4681-A12A-C4FE05E431B3}" dt="2023-09-17T20:40:00.208" v="358"/>
          <ac:spMkLst>
            <pc:docMk/>
            <pc:sldMk cId="1442554944" sldId="454"/>
            <ac:spMk id="7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17T20:41:23.828" v="406" actId="2711"/>
        <pc:sldMkLst>
          <pc:docMk/>
          <pc:sldMk cId="1307278614" sldId="455"/>
        </pc:sldMkLst>
        <pc:spChg chg="mod">
          <ac:chgData name="Pedro Emanuel Albuquerque e Baptista dos Santos" userId="afd37824-6ae3-404f-ac30-cdd04cbbd22d" providerId="ADAL" clId="{D81F4D4C-24C1-4681-A12A-C4FE05E431B3}" dt="2023-09-17T20:41:23.828" v="406" actId="2711"/>
          <ac:spMkLst>
            <pc:docMk/>
            <pc:sldMk cId="1307278614" sldId="455"/>
            <ac:spMk id="7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17T20:41:44.338" v="412" actId="20577"/>
        <pc:sldMkLst>
          <pc:docMk/>
          <pc:sldMk cId="799774447" sldId="456"/>
        </pc:sldMkLst>
        <pc:spChg chg="mod">
          <ac:chgData name="Pedro Emanuel Albuquerque e Baptista dos Santos" userId="afd37824-6ae3-404f-ac30-cdd04cbbd22d" providerId="ADAL" clId="{D81F4D4C-24C1-4681-A12A-C4FE05E431B3}" dt="2023-09-17T20:41:44.338" v="412" actId="20577"/>
          <ac:spMkLst>
            <pc:docMk/>
            <pc:sldMk cId="799774447" sldId="456"/>
            <ac:spMk id="7" creationId="{00000000-0000-0000-0000-000000000000}"/>
          </ac:spMkLst>
        </pc:spChg>
      </pc:sldChg>
      <pc:sldChg chg="modSp mod modNotesTx">
        <pc:chgData name="Pedro Emanuel Albuquerque e Baptista dos Santos" userId="afd37824-6ae3-404f-ac30-cdd04cbbd22d" providerId="ADAL" clId="{D81F4D4C-24C1-4681-A12A-C4FE05E431B3}" dt="2023-09-17T20:42:13.252" v="415" actId="2711"/>
        <pc:sldMkLst>
          <pc:docMk/>
          <pc:sldMk cId="1574952928" sldId="457"/>
        </pc:sldMkLst>
        <pc:spChg chg="mod">
          <ac:chgData name="Pedro Emanuel Albuquerque e Baptista dos Santos" userId="afd37824-6ae3-404f-ac30-cdd04cbbd22d" providerId="ADAL" clId="{D81F4D4C-24C1-4681-A12A-C4FE05E431B3}" dt="2023-09-17T20:42:13.252" v="415" actId="2711"/>
          <ac:spMkLst>
            <pc:docMk/>
            <pc:sldMk cId="1574952928" sldId="457"/>
            <ac:spMk id="4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3:13:24.136" v="601" actId="2711"/>
        <pc:sldMkLst>
          <pc:docMk/>
          <pc:sldMk cId="1656844457" sldId="462"/>
        </pc:sldMkLst>
        <pc:spChg chg="mod">
          <ac:chgData name="Pedro Emanuel Albuquerque e Baptista dos Santos" userId="afd37824-6ae3-404f-ac30-cdd04cbbd22d" providerId="ADAL" clId="{D81F4D4C-24C1-4681-A12A-C4FE05E431B3}" dt="2023-09-17T23:13:24.136" v="601" actId="2711"/>
          <ac:spMkLst>
            <pc:docMk/>
            <pc:sldMk cId="1656844457" sldId="462"/>
            <ac:spMk id="23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3:13:28.437" v="602" actId="2711"/>
        <pc:sldMkLst>
          <pc:docMk/>
          <pc:sldMk cId="153177321" sldId="463"/>
        </pc:sldMkLst>
        <pc:spChg chg="mod">
          <ac:chgData name="Pedro Emanuel Albuquerque e Baptista dos Santos" userId="afd37824-6ae3-404f-ac30-cdd04cbbd22d" providerId="ADAL" clId="{D81F4D4C-24C1-4681-A12A-C4FE05E431B3}" dt="2023-09-17T23:13:28.437" v="602" actId="2711"/>
          <ac:spMkLst>
            <pc:docMk/>
            <pc:sldMk cId="153177321" sldId="463"/>
            <ac:spMk id="23" creationId="{00000000-0000-0000-0000-000000000000}"/>
          </ac:spMkLst>
        </pc:spChg>
      </pc:sldChg>
      <pc:sldChg chg="addSp modSp mod">
        <pc:chgData name="Pedro Emanuel Albuquerque e Baptista dos Santos" userId="afd37824-6ae3-404f-ac30-cdd04cbbd22d" providerId="ADAL" clId="{D81F4D4C-24C1-4681-A12A-C4FE05E431B3}" dt="2023-09-17T23:11:50.652" v="597" actId="1076"/>
        <pc:sldMkLst>
          <pc:docMk/>
          <pc:sldMk cId="1785346433" sldId="465"/>
        </pc:sldMkLst>
        <pc:spChg chg="add mod">
          <ac:chgData name="Pedro Emanuel Albuquerque e Baptista dos Santos" userId="afd37824-6ae3-404f-ac30-cdd04cbbd22d" providerId="ADAL" clId="{D81F4D4C-24C1-4681-A12A-C4FE05E431B3}" dt="2023-09-17T23:10:42.432" v="534" actId="1076"/>
          <ac:spMkLst>
            <pc:docMk/>
            <pc:sldMk cId="1785346433" sldId="465"/>
            <ac:spMk id="3" creationId="{592E73FC-8C0C-A37E-8B3E-0B39B67C4A2A}"/>
          </ac:spMkLst>
        </pc:spChg>
        <pc:spChg chg="add mod">
          <ac:chgData name="Pedro Emanuel Albuquerque e Baptista dos Santos" userId="afd37824-6ae3-404f-ac30-cdd04cbbd22d" providerId="ADAL" clId="{D81F4D4C-24C1-4681-A12A-C4FE05E431B3}" dt="2023-09-17T23:11:50.652" v="597" actId="1076"/>
          <ac:spMkLst>
            <pc:docMk/>
            <pc:sldMk cId="1785346433" sldId="465"/>
            <ac:spMk id="4" creationId="{0782B04D-3B7F-3B5D-A232-E0467060955D}"/>
          </ac:spMkLst>
        </pc:spChg>
        <pc:spChg chg="add mod">
          <ac:chgData name="Pedro Emanuel Albuquerque e Baptista dos Santos" userId="afd37824-6ae3-404f-ac30-cdd04cbbd22d" providerId="ADAL" clId="{D81F4D4C-24C1-4681-A12A-C4FE05E431B3}" dt="2023-09-17T23:11:48.933" v="596" actId="1076"/>
          <ac:spMkLst>
            <pc:docMk/>
            <pc:sldMk cId="1785346433" sldId="465"/>
            <ac:spMk id="6" creationId="{C3FBCD26-2444-7C05-E3A8-C36ED6DBFE69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3:10:53.635" v="559" actId="20577"/>
          <ac:spMkLst>
            <pc:docMk/>
            <pc:sldMk cId="1785346433" sldId="465"/>
            <ac:spMk id="23" creationId="{00000000-0000-0000-0000-000000000000}"/>
          </ac:spMkLst>
        </pc:spChg>
        <pc:picChg chg="mod">
          <ac:chgData name="Pedro Emanuel Albuquerque e Baptista dos Santos" userId="afd37824-6ae3-404f-ac30-cdd04cbbd22d" providerId="ADAL" clId="{D81F4D4C-24C1-4681-A12A-C4FE05E431B3}" dt="2023-09-17T23:09:56.524" v="495" actId="14826"/>
          <ac:picMkLst>
            <pc:docMk/>
            <pc:sldMk cId="1785346433" sldId="465"/>
            <ac:picMk id="2" creationId="{00000000-0000-0000-0000-000000000000}"/>
          </ac:picMkLst>
        </pc:picChg>
      </pc:sldChg>
      <pc:sldChg chg="modSp mod">
        <pc:chgData name="Pedro Emanuel Albuquerque e Baptista dos Santos" userId="afd37824-6ae3-404f-ac30-cdd04cbbd22d" providerId="ADAL" clId="{D81F4D4C-24C1-4681-A12A-C4FE05E431B3}" dt="2023-09-17T23:14:21.354" v="614" actId="2711"/>
        <pc:sldMkLst>
          <pc:docMk/>
          <pc:sldMk cId="267321163" sldId="466"/>
        </pc:sldMkLst>
        <pc:spChg chg="mod">
          <ac:chgData name="Pedro Emanuel Albuquerque e Baptista dos Santos" userId="afd37824-6ae3-404f-ac30-cdd04cbbd22d" providerId="ADAL" clId="{D81F4D4C-24C1-4681-A12A-C4FE05E431B3}" dt="2023-09-17T23:14:21.354" v="614" actId="2711"/>
          <ac:spMkLst>
            <pc:docMk/>
            <pc:sldMk cId="267321163" sldId="466"/>
            <ac:spMk id="23" creationId="{00000000-0000-0000-0000-000000000000}"/>
          </ac:spMkLst>
        </pc:spChg>
      </pc:sldChg>
      <pc:sldChg chg="modSp mod">
        <pc:chgData name="Pedro Emanuel Albuquerque e Baptista dos Santos" userId="afd37824-6ae3-404f-ac30-cdd04cbbd22d" providerId="ADAL" clId="{D81F4D4C-24C1-4681-A12A-C4FE05E431B3}" dt="2023-09-17T23:40:28.059" v="615" actId="20577"/>
        <pc:sldMkLst>
          <pc:docMk/>
          <pc:sldMk cId="96172321" sldId="467"/>
        </pc:sldMkLst>
        <pc:spChg chg="mod">
          <ac:chgData name="Pedro Emanuel Albuquerque e Baptista dos Santos" userId="afd37824-6ae3-404f-ac30-cdd04cbbd22d" providerId="ADAL" clId="{D81F4D4C-24C1-4681-A12A-C4FE05E431B3}" dt="2023-09-17T23:40:28.059" v="615" actId="20577"/>
          <ac:spMkLst>
            <pc:docMk/>
            <pc:sldMk cId="96172321" sldId="467"/>
            <ac:spMk id="23" creationId="{00000000-0000-0000-0000-000000000000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4:12.922" v="1308" actId="47"/>
        <pc:sldMkLst>
          <pc:docMk/>
          <pc:sldMk cId="207947757" sldId="470"/>
        </pc:sldMkLst>
        <pc:spChg chg="mod">
          <ac:chgData name="Pedro Emanuel Albuquerque e Baptista dos Santos" userId="afd37824-6ae3-404f-ac30-cdd04cbbd22d" providerId="ADAL" clId="{D81F4D4C-24C1-4681-A12A-C4FE05E431B3}" dt="2023-09-14T16:37:42.250" v="90" actId="20577"/>
          <ac:spMkLst>
            <pc:docMk/>
            <pc:sldMk cId="207947757" sldId="470"/>
            <ac:spMk id="4" creationId="{00000000-0000-0000-0000-000000000000}"/>
          </ac:spMkLst>
        </pc:spChg>
      </pc:sldChg>
      <pc:sldChg chg="add del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366369661" sldId="471"/>
        </pc:sldMkLst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1868650433" sldId="472"/>
        </pc:sldMkLst>
        <pc:spChg chg="mod">
          <ac:chgData name="Pedro Emanuel Albuquerque e Baptista dos Santos" userId="afd37824-6ae3-404f-ac30-cdd04cbbd22d" providerId="ADAL" clId="{D81F4D4C-24C1-4681-A12A-C4FE05E431B3}" dt="2023-09-18T00:05:29.029" v="1052" actId="1038"/>
          <ac:spMkLst>
            <pc:docMk/>
            <pc:sldMk cId="1868650433" sldId="472"/>
            <ac:spMk id="8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8T00:05:37.647" v="1065" actId="1038"/>
          <ac:spMkLst>
            <pc:docMk/>
            <pc:sldMk cId="1868650433" sldId="472"/>
            <ac:spMk id="10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8T00:05:43.932" v="1067" actId="1037"/>
          <ac:spMkLst>
            <pc:docMk/>
            <pc:sldMk cId="1868650433" sldId="472"/>
            <ac:spMk id="14" creationId="{00000000-0000-0000-0000-000000000000}"/>
          </ac:spMkLst>
        </pc:spChg>
        <pc:cxnChg chg="mod">
          <ac:chgData name="Pedro Emanuel Albuquerque e Baptista dos Santos" userId="afd37824-6ae3-404f-ac30-cdd04cbbd22d" providerId="ADAL" clId="{D81F4D4C-24C1-4681-A12A-C4FE05E431B3}" dt="2023-09-18T00:05:37.647" v="1065" actId="1038"/>
          <ac:cxnSpMkLst>
            <pc:docMk/>
            <pc:sldMk cId="1868650433" sldId="472"/>
            <ac:cxnSpMk id="9" creationId="{00000000-0000-0000-0000-000000000000}"/>
          </ac:cxnSpMkLst>
        </pc:cxnChg>
        <pc:cxnChg chg="mod">
          <ac:chgData name="Pedro Emanuel Albuquerque e Baptista dos Santos" userId="afd37824-6ae3-404f-ac30-cdd04cbbd22d" providerId="ADAL" clId="{D81F4D4C-24C1-4681-A12A-C4FE05E431B3}" dt="2023-09-18T00:05:29.029" v="1052" actId="1038"/>
          <ac:cxnSpMkLst>
            <pc:docMk/>
            <pc:sldMk cId="1868650433" sldId="472"/>
            <ac:cxnSpMk id="11" creationId="{00000000-0000-0000-0000-000000000000}"/>
          </ac:cxnSpMkLst>
        </pc:cxnChg>
        <pc:cxnChg chg="mod">
          <ac:chgData name="Pedro Emanuel Albuquerque e Baptista dos Santos" userId="afd37824-6ae3-404f-ac30-cdd04cbbd22d" providerId="ADAL" clId="{D81F4D4C-24C1-4681-A12A-C4FE05E431B3}" dt="2023-09-18T00:05:43.932" v="1067" actId="1037"/>
          <ac:cxnSpMkLst>
            <pc:docMk/>
            <pc:sldMk cId="1868650433" sldId="472"/>
            <ac:cxnSpMk id="13" creationId="{00000000-0000-0000-0000-000000000000}"/>
          </ac:cxnSpMkLst>
        </pc:cxnChg>
      </pc:sldChg>
      <pc:sldChg chg="add del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8326419" sldId="473"/>
        </pc:sldMkLst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930097465" sldId="474"/>
        </pc:sldMkLst>
        <pc:spChg chg="mod">
          <ac:chgData name="Pedro Emanuel Albuquerque e Baptista dos Santos" userId="afd37824-6ae3-404f-ac30-cdd04cbbd22d" providerId="ADAL" clId="{D81F4D4C-24C1-4681-A12A-C4FE05E431B3}" dt="2023-09-18T00:06:31.575" v="1068" actId="2711"/>
          <ac:spMkLst>
            <pc:docMk/>
            <pc:sldMk cId="930097465" sldId="474"/>
            <ac:spMk id="7" creationId="{00000000-0000-0000-0000-000000000000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199762804" sldId="475"/>
        </pc:sldMkLst>
        <pc:spChg chg="mod">
          <ac:chgData name="Pedro Emanuel Albuquerque e Baptista dos Santos" userId="afd37824-6ae3-404f-ac30-cdd04cbbd22d" providerId="ADAL" clId="{D81F4D4C-24C1-4681-A12A-C4FE05E431B3}" dt="2023-09-18T00:08:11.635" v="1080" actId="2711"/>
          <ac:spMkLst>
            <pc:docMk/>
            <pc:sldMk cId="199762804" sldId="475"/>
            <ac:spMk id="7" creationId="{00000000-0000-0000-0000-000000000000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232054031" sldId="476"/>
        </pc:sldMkLst>
        <pc:spChg chg="mod">
          <ac:chgData name="Pedro Emanuel Albuquerque e Baptista dos Santos" userId="afd37824-6ae3-404f-ac30-cdd04cbbd22d" providerId="ADAL" clId="{D81F4D4C-24C1-4681-A12A-C4FE05E431B3}" dt="2023-09-18T00:12:28.162" v="1262" actId="20577"/>
          <ac:spMkLst>
            <pc:docMk/>
            <pc:sldMk cId="232054031" sldId="476"/>
            <ac:spMk id="7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8T14:45:38.044" v="1269" actId="1076"/>
          <ac:spMkLst>
            <pc:docMk/>
            <pc:sldMk cId="232054031" sldId="476"/>
            <ac:spMk id="9" creationId="{00000000-0000-0000-0000-000000000000}"/>
          </ac:spMkLst>
        </pc:spChg>
        <pc:cxnChg chg="mod">
          <ac:chgData name="Pedro Emanuel Albuquerque e Baptista dos Santos" userId="afd37824-6ae3-404f-ac30-cdd04cbbd22d" providerId="ADAL" clId="{D81F4D4C-24C1-4681-A12A-C4FE05E431B3}" dt="2023-09-18T14:45:34.893" v="1268" actId="14100"/>
          <ac:cxnSpMkLst>
            <pc:docMk/>
            <pc:sldMk cId="232054031" sldId="476"/>
            <ac:cxnSpMk id="11" creationId="{00000000-0000-0000-0000-000000000000}"/>
          </ac:cxnSpMkLst>
        </pc:cxn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908783430" sldId="477"/>
        </pc:sldMkLst>
        <pc:spChg chg="mod">
          <ac:chgData name="Pedro Emanuel Albuquerque e Baptista dos Santos" userId="afd37824-6ae3-404f-ac30-cdd04cbbd22d" providerId="ADAL" clId="{D81F4D4C-24C1-4681-A12A-C4FE05E431B3}" dt="2023-09-18T00:08:44.843" v="1096"/>
          <ac:spMkLst>
            <pc:docMk/>
            <pc:sldMk cId="908783430" sldId="477"/>
            <ac:spMk id="7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8T00:09:36.538" v="1110" actId="1076"/>
          <ac:spMkLst>
            <pc:docMk/>
            <pc:sldMk cId="908783430" sldId="477"/>
            <ac:spMk id="10" creationId="{00000000-0000-0000-0000-000000000000}"/>
          </ac:spMkLst>
        </pc:spChg>
        <pc:cxnChg chg="mod">
          <ac:chgData name="Pedro Emanuel Albuquerque e Baptista dos Santos" userId="afd37824-6ae3-404f-ac30-cdd04cbbd22d" providerId="ADAL" clId="{D81F4D4C-24C1-4681-A12A-C4FE05E431B3}" dt="2023-09-14T17:01:16.008" v="155" actId="14100"/>
          <ac:cxnSpMkLst>
            <pc:docMk/>
            <pc:sldMk cId="908783430" sldId="477"/>
            <ac:cxnSpMk id="6" creationId="{00000000-0000-0000-0000-000000000000}"/>
          </ac:cxnSpMkLst>
        </pc:cxnChg>
        <pc:cxnChg chg="mod">
          <ac:chgData name="Pedro Emanuel Albuquerque e Baptista dos Santos" userId="afd37824-6ae3-404f-ac30-cdd04cbbd22d" providerId="ADAL" clId="{D81F4D4C-24C1-4681-A12A-C4FE05E431B3}" dt="2023-09-18T00:09:36.538" v="1110" actId="1076"/>
          <ac:cxnSpMkLst>
            <pc:docMk/>
            <pc:sldMk cId="908783430" sldId="477"/>
            <ac:cxnSpMk id="11" creationId="{00000000-0000-0000-0000-000000000000}"/>
          </ac:cxnSpMkLst>
        </pc:cxn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683270107" sldId="479"/>
        </pc:sldMkLst>
        <pc:graphicFrameChg chg="modGraphic">
          <ac:chgData name="Pedro Emanuel Albuquerque e Baptista dos Santos" userId="afd37824-6ae3-404f-ac30-cdd04cbbd22d" providerId="ADAL" clId="{D81F4D4C-24C1-4681-A12A-C4FE05E431B3}" dt="2023-09-18T00:09:49.555" v="1111" actId="2711"/>
          <ac:graphicFrameMkLst>
            <pc:docMk/>
            <pc:sldMk cId="683270107" sldId="479"/>
            <ac:graphicFrameMk id="4" creationId="{00000000-0000-0000-0000-000000000000}"/>
          </ac:graphicFrameMkLst>
        </pc:graphicFrame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42210186" sldId="480"/>
        </pc:sldMkLst>
        <pc:graphicFrameChg chg="modGraphic">
          <ac:chgData name="Pedro Emanuel Albuquerque e Baptista dos Santos" userId="afd37824-6ae3-404f-ac30-cdd04cbbd22d" providerId="ADAL" clId="{D81F4D4C-24C1-4681-A12A-C4FE05E431B3}" dt="2023-09-18T00:09:57.172" v="1112" actId="2711"/>
          <ac:graphicFrameMkLst>
            <pc:docMk/>
            <pc:sldMk cId="42210186" sldId="480"/>
            <ac:graphicFrameMk id="4" creationId="{00000000-0000-0000-0000-000000000000}"/>
          </ac:graphicFrameMkLst>
        </pc:graphicFrame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1251487100" sldId="481"/>
        </pc:sldMkLst>
        <pc:spChg chg="mod">
          <ac:chgData name="Pedro Emanuel Albuquerque e Baptista dos Santos" userId="afd37824-6ae3-404f-ac30-cdd04cbbd22d" providerId="ADAL" clId="{D81F4D4C-24C1-4681-A12A-C4FE05E431B3}" dt="2023-09-18T00:12:13.589" v="1247" actId="20577"/>
          <ac:spMkLst>
            <pc:docMk/>
            <pc:sldMk cId="1251487100" sldId="481"/>
            <ac:spMk id="7" creationId="{00000000-0000-0000-0000-000000000000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1624841528" sldId="483"/>
        </pc:sldMkLst>
        <pc:spChg chg="mod">
          <ac:chgData name="Pedro Emanuel Albuquerque e Baptista dos Santos" userId="afd37824-6ae3-404f-ac30-cdd04cbbd22d" providerId="ADAL" clId="{D81F4D4C-24C1-4681-A12A-C4FE05E431B3}" dt="2023-09-18T00:27:04.898" v="1264" actId="20577"/>
          <ac:spMkLst>
            <pc:docMk/>
            <pc:sldMk cId="1624841528" sldId="483"/>
            <ac:spMk id="7" creationId="{00000000-0000-0000-0000-000000000000}"/>
          </ac:spMkLst>
        </pc:spChg>
      </pc:sldChg>
      <pc:sldChg chg="modNotesTx">
        <pc:chgData name="Pedro Emanuel Albuquerque e Baptista dos Santos" userId="afd37824-6ae3-404f-ac30-cdd04cbbd22d" providerId="ADAL" clId="{D81F4D4C-24C1-4681-A12A-C4FE05E431B3}" dt="2023-09-14T10:17:10.739" v="20" actId="20577"/>
        <pc:sldMkLst>
          <pc:docMk/>
          <pc:sldMk cId="2466624339" sldId="484"/>
        </pc:sldMkLst>
      </pc:sldChg>
      <pc:sldChg chg="delSp modSp modNotesTx">
        <pc:chgData name="Pedro Emanuel Albuquerque e Baptista dos Santos" userId="afd37824-6ae3-404f-ac30-cdd04cbbd22d" providerId="ADAL" clId="{D81F4D4C-24C1-4681-A12A-C4FE05E431B3}" dt="2023-09-14T10:16:37.810" v="11" actId="20577"/>
        <pc:sldMkLst>
          <pc:docMk/>
          <pc:sldMk cId="57746503" sldId="487"/>
        </pc:sldMkLst>
        <pc:picChg chg="del mod">
          <ac:chgData name="Pedro Emanuel Albuquerque e Baptista dos Santos" userId="afd37824-6ae3-404f-ac30-cdd04cbbd22d" providerId="ADAL" clId="{D81F4D4C-24C1-4681-A12A-C4FE05E431B3}" dt="2023-09-14T10:16:13.749" v="7" actId="478"/>
          <ac:picMkLst>
            <pc:docMk/>
            <pc:sldMk cId="57746503" sldId="487"/>
            <ac:picMk id="2049" creationId="{D752F829-1677-4541-AB78-A0F039C8A348}"/>
          </ac:picMkLst>
        </pc:picChg>
        <pc:picChg chg="del mod">
          <ac:chgData name="Pedro Emanuel Albuquerque e Baptista dos Santos" userId="afd37824-6ae3-404f-ac30-cdd04cbbd22d" providerId="ADAL" clId="{D81F4D4C-24C1-4681-A12A-C4FE05E431B3}" dt="2023-09-14T10:16:18.514" v="8" actId="478"/>
          <ac:picMkLst>
            <pc:docMk/>
            <pc:sldMk cId="57746503" sldId="487"/>
            <ac:picMk id="2050" creationId="{29EA6DEF-F1EF-5941-890F-29EF53ED7FD4}"/>
          </ac:picMkLst>
        </pc:picChg>
        <pc:picChg chg="mod">
          <ac:chgData name="Pedro Emanuel Albuquerque e Baptista dos Santos" userId="afd37824-6ae3-404f-ac30-cdd04cbbd22d" providerId="ADAL" clId="{D81F4D4C-24C1-4681-A12A-C4FE05E431B3}" dt="2023-09-14T10:16:22.492" v="9" actId="1076"/>
          <ac:picMkLst>
            <pc:docMk/>
            <pc:sldMk cId="57746503" sldId="487"/>
            <ac:picMk id="2051" creationId="{C4BC3B39-EE1A-644F-9EDB-8C023A2B5177}"/>
          </ac:picMkLst>
        </pc:picChg>
        <pc:picChg chg="mod">
          <ac:chgData name="Pedro Emanuel Albuquerque e Baptista dos Santos" userId="afd37824-6ae3-404f-ac30-cdd04cbbd22d" providerId="ADAL" clId="{D81F4D4C-24C1-4681-A12A-C4FE05E431B3}" dt="2023-09-14T10:16:25.037" v="10" actId="1076"/>
          <ac:picMkLst>
            <pc:docMk/>
            <pc:sldMk cId="57746503" sldId="487"/>
            <ac:picMk id="2052" creationId="{8AD8F814-D962-AE42-AE64-42BA16B9DD5E}"/>
          </ac:picMkLst>
        </pc:picChg>
      </pc:sldChg>
      <pc:sldChg chg="delSp modSp mod modShow modNotesTx">
        <pc:chgData name="Pedro Emanuel Albuquerque e Baptista dos Santos" userId="afd37824-6ae3-404f-ac30-cdd04cbbd22d" providerId="ADAL" clId="{D81F4D4C-24C1-4681-A12A-C4FE05E431B3}" dt="2023-09-17T19:42:46.556" v="165" actId="20577"/>
        <pc:sldMkLst>
          <pc:docMk/>
          <pc:sldMk cId="2476378907" sldId="488"/>
        </pc:sldMkLst>
        <pc:spChg chg="mod">
          <ac:chgData name="Pedro Emanuel Albuquerque e Baptista dos Santos" userId="afd37824-6ae3-404f-ac30-cdd04cbbd22d" providerId="ADAL" clId="{D81F4D4C-24C1-4681-A12A-C4FE05E431B3}" dt="2023-09-17T19:42:46.556" v="165" actId="20577"/>
          <ac:spMkLst>
            <pc:docMk/>
            <pc:sldMk cId="2476378907" sldId="488"/>
            <ac:spMk id="3" creationId="{2AD79EAB-73C7-574B-9C9A-9CED0EF478BA}"/>
          </ac:spMkLst>
        </pc:spChg>
        <pc:picChg chg="del mod">
          <ac:chgData name="Pedro Emanuel Albuquerque e Baptista dos Santos" userId="afd37824-6ae3-404f-ac30-cdd04cbbd22d" providerId="ADAL" clId="{D81F4D4C-24C1-4681-A12A-C4FE05E431B3}" dt="2023-09-14T10:16:54.905" v="14" actId="478"/>
          <ac:picMkLst>
            <pc:docMk/>
            <pc:sldMk cId="2476378907" sldId="488"/>
            <ac:picMk id="3073" creationId="{E95FCA78-0235-F648-AB44-A3E35D2CFBBC}"/>
          </ac:picMkLst>
        </pc:picChg>
      </pc:sldChg>
      <pc:sldChg chg="modSp mod">
        <pc:chgData name="Pedro Emanuel Albuquerque e Baptista dos Santos" userId="afd37824-6ae3-404f-ac30-cdd04cbbd22d" providerId="ADAL" clId="{D81F4D4C-24C1-4681-A12A-C4FE05E431B3}" dt="2023-09-17T20:34:30.210" v="181" actId="20577"/>
        <pc:sldMkLst>
          <pc:docMk/>
          <pc:sldMk cId="3136435527" sldId="489"/>
        </pc:sldMkLst>
        <pc:graphicFrameChg chg="modGraphic">
          <ac:chgData name="Pedro Emanuel Albuquerque e Baptista dos Santos" userId="afd37824-6ae3-404f-ac30-cdd04cbbd22d" providerId="ADAL" clId="{D81F4D4C-24C1-4681-A12A-C4FE05E431B3}" dt="2023-09-17T20:34:30.210" v="181" actId="20577"/>
          <ac:graphicFrameMkLst>
            <pc:docMk/>
            <pc:sldMk cId="3136435527" sldId="489"/>
            <ac:graphicFrameMk id="2" creationId="{88AB20A7-33B9-794C-8235-F90516359595}"/>
          </ac:graphicFrameMkLst>
        </pc:graphicFrameChg>
      </pc:sldChg>
      <pc:sldChg chg="modSp mod">
        <pc:chgData name="Pedro Emanuel Albuquerque e Baptista dos Santos" userId="afd37824-6ae3-404f-ac30-cdd04cbbd22d" providerId="ADAL" clId="{D81F4D4C-24C1-4681-A12A-C4FE05E431B3}" dt="2023-09-14T11:22:46.137" v="41" actId="313"/>
        <pc:sldMkLst>
          <pc:docMk/>
          <pc:sldMk cId="110053190" sldId="490"/>
        </pc:sldMkLst>
        <pc:spChg chg="mod">
          <ac:chgData name="Pedro Emanuel Albuquerque e Baptista dos Santos" userId="afd37824-6ae3-404f-ac30-cdd04cbbd22d" providerId="ADAL" clId="{D81F4D4C-24C1-4681-A12A-C4FE05E431B3}" dt="2023-09-14T11:22:46.137" v="41" actId="313"/>
          <ac:spMkLst>
            <pc:docMk/>
            <pc:sldMk cId="110053190" sldId="490"/>
            <ac:spMk id="3" creationId="{00000000-0000-0000-0000-000000000000}"/>
          </ac:spMkLst>
        </pc:spChg>
      </pc:sldChg>
      <pc:sldChg chg="add del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3266038662" sldId="492"/>
        </pc:sldMkLst>
      </pc:sldChg>
      <pc:sldChg chg="add del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3378061849" sldId="493"/>
        </pc:sldMkLst>
      </pc:sldChg>
      <pc:sldChg chg="modSp add del mod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2093505532" sldId="494"/>
        </pc:sldMkLst>
        <pc:spChg chg="mod">
          <ac:chgData name="Pedro Emanuel Albuquerque e Baptista dos Santos" userId="afd37824-6ae3-404f-ac30-cdd04cbbd22d" providerId="ADAL" clId="{D81F4D4C-24C1-4681-A12A-C4FE05E431B3}" dt="2023-09-17T23:48:47.819" v="815" actId="20577"/>
          <ac:spMkLst>
            <pc:docMk/>
            <pc:sldMk cId="2093505532" sldId="494"/>
            <ac:spMk id="2" creationId="{38740863-159C-5343-8943-786450459B15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607492867" sldId="495"/>
        </pc:sldMkLst>
        <pc:spChg chg="mod">
          <ac:chgData name="Pedro Emanuel Albuquerque e Baptista dos Santos" userId="afd37824-6ae3-404f-ac30-cdd04cbbd22d" providerId="ADAL" clId="{D81F4D4C-24C1-4681-A12A-C4FE05E431B3}" dt="2023-09-17T23:56:05.804" v="817" actId="20577"/>
          <ac:spMkLst>
            <pc:docMk/>
            <pc:sldMk cId="607492867" sldId="495"/>
            <ac:spMk id="4" creationId="{5F090CFE-CBA9-B64F-A050-8D6EE23EE596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1036435778" sldId="498"/>
        </pc:sldMkLst>
        <pc:spChg chg="mod">
          <ac:chgData name="Pedro Emanuel Albuquerque e Baptista dos Santos" userId="afd37824-6ae3-404f-ac30-cdd04cbbd22d" providerId="ADAL" clId="{D81F4D4C-24C1-4681-A12A-C4FE05E431B3}" dt="2023-09-17T23:58:39.593" v="818" actId="2711"/>
          <ac:spMkLst>
            <pc:docMk/>
            <pc:sldMk cId="1036435778" sldId="498"/>
            <ac:spMk id="2" creationId="{F13FE32A-ADB4-A248-BD65-7C0905130969}"/>
          </ac:spMkLst>
        </pc:spChg>
      </pc:sldChg>
      <pc:sldChg chg="modSp add del mod modNotesTx">
        <pc:chgData name="Pedro Emanuel Albuquerque e Baptista dos Santos" userId="afd37824-6ae3-404f-ac30-cdd04cbbd22d" providerId="ADAL" clId="{D81F4D4C-24C1-4681-A12A-C4FE05E431B3}" dt="2023-09-24T19:14:18.570" v="1309" actId="2696"/>
        <pc:sldMkLst>
          <pc:docMk/>
          <pc:sldMk cId="2875617856" sldId="499"/>
        </pc:sldMkLst>
        <pc:spChg chg="mod">
          <ac:chgData name="Pedro Emanuel Albuquerque e Baptista dos Santos" userId="afd37824-6ae3-404f-ac30-cdd04cbbd22d" providerId="ADAL" clId="{D81F4D4C-24C1-4681-A12A-C4FE05E431B3}" dt="2023-09-18T00:03:06.212" v="827" actId="20577"/>
          <ac:spMkLst>
            <pc:docMk/>
            <pc:sldMk cId="2875617856" sldId="499"/>
            <ac:spMk id="3" creationId="{E3E47434-EE8E-F840-BB68-9F87E7F43618}"/>
          </ac:spMkLst>
        </pc:spChg>
      </pc:sldChg>
      <pc:sldChg chg="modSp add del mod">
        <pc:chgData name="Pedro Emanuel Albuquerque e Baptista dos Santos" userId="afd37824-6ae3-404f-ac30-cdd04cbbd22d" providerId="ADAL" clId="{D81F4D4C-24C1-4681-A12A-C4FE05E431B3}" dt="2023-09-24T19:13:36.213" v="1307" actId="2696"/>
        <pc:sldMkLst>
          <pc:docMk/>
          <pc:sldMk cId="1417107281" sldId="500"/>
        </pc:sldMkLst>
        <pc:spChg chg="mod">
          <ac:chgData name="Pedro Emanuel Albuquerque e Baptista dos Santos" userId="afd37824-6ae3-404f-ac30-cdd04cbbd22d" providerId="ADAL" clId="{D81F4D4C-24C1-4681-A12A-C4FE05E431B3}" dt="2023-09-18T14:45:58.631" v="1271" actId="2711"/>
          <ac:spMkLst>
            <pc:docMk/>
            <pc:sldMk cId="1417107281" sldId="500"/>
            <ac:spMk id="7" creationId="{00000000-0000-0000-0000-000000000000}"/>
          </ac:spMkLst>
        </pc:spChg>
      </pc:sldChg>
      <pc:sldChg chg="addSp delSp modSp new del mod ord chgLayout">
        <pc:chgData name="Pedro Emanuel Albuquerque e Baptista dos Santos" userId="afd37824-6ae3-404f-ac30-cdd04cbbd22d" providerId="ADAL" clId="{D81F4D4C-24C1-4681-A12A-C4FE05E431B3}" dt="2023-09-17T20:34:48.264" v="182" actId="47"/>
        <pc:sldMkLst>
          <pc:docMk/>
          <pc:sldMk cId="4086252551" sldId="501"/>
        </pc:sldMkLst>
        <pc:spChg chg="del">
          <ac:chgData name="Pedro Emanuel Albuquerque e Baptista dos Santos" userId="afd37824-6ae3-404f-ac30-cdd04cbbd22d" providerId="ADAL" clId="{D81F4D4C-24C1-4681-A12A-C4FE05E431B3}" dt="2023-09-17T20:33:53.838" v="172" actId="700"/>
          <ac:spMkLst>
            <pc:docMk/>
            <pc:sldMk cId="4086252551" sldId="501"/>
            <ac:spMk id="2" creationId="{42FE9D8D-AE0E-905C-7F38-AB3A0527A755}"/>
          </ac:spMkLst>
        </pc:spChg>
        <pc:spChg chg="del">
          <ac:chgData name="Pedro Emanuel Albuquerque e Baptista dos Santos" userId="afd37824-6ae3-404f-ac30-cdd04cbbd22d" providerId="ADAL" clId="{D81F4D4C-24C1-4681-A12A-C4FE05E431B3}" dt="2023-09-17T20:33:53.838" v="172" actId="700"/>
          <ac:spMkLst>
            <pc:docMk/>
            <pc:sldMk cId="4086252551" sldId="501"/>
            <ac:spMk id="3" creationId="{FEC998DC-6473-DA24-F1CB-25B020880FDA}"/>
          </ac:spMkLst>
        </pc:spChg>
        <pc:spChg chg="add mod ord">
          <ac:chgData name="Pedro Emanuel Albuquerque e Baptista dos Santos" userId="afd37824-6ae3-404f-ac30-cdd04cbbd22d" providerId="ADAL" clId="{D81F4D4C-24C1-4681-A12A-C4FE05E431B3}" dt="2023-09-17T20:33:53.838" v="172" actId="700"/>
          <ac:spMkLst>
            <pc:docMk/>
            <pc:sldMk cId="4086252551" sldId="501"/>
            <ac:spMk id="4" creationId="{74ADB48F-EC32-8C6F-5D99-612B1527D438}"/>
          </ac:spMkLst>
        </pc:spChg>
        <pc:spChg chg="add mod ord">
          <ac:chgData name="Pedro Emanuel Albuquerque e Baptista dos Santos" userId="afd37824-6ae3-404f-ac30-cdd04cbbd22d" providerId="ADAL" clId="{D81F4D4C-24C1-4681-A12A-C4FE05E431B3}" dt="2023-09-17T20:33:53.838" v="172" actId="700"/>
          <ac:spMkLst>
            <pc:docMk/>
            <pc:sldMk cId="4086252551" sldId="501"/>
            <ac:spMk id="5" creationId="{2C790C16-19BA-C9EE-BEB7-2F57FFC80268}"/>
          </ac:spMkLst>
        </pc:spChg>
      </pc:sldChg>
      <pc:sldChg chg="delSp modSp add del mod ord">
        <pc:chgData name="Pedro Emanuel Albuquerque e Baptista dos Santos" userId="afd37824-6ae3-404f-ac30-cdd04cbbd22d" providerId="ADAL" clId="{D81F4D4C-24C1-4681-A12A-C4FE05E431B3}" dt="2023-09-17T20:39:33.528" v="309" actId="2696"/>
        <pc:sldMkLst>
          <pc:docMk/>
          <pc:sldMk cId="1171796291" sldId="502"/>
        </pc:sldMkLst>
        <pc:spChg chg="mod">
          <ac:chgData name="Pedro Emanuel Albuquerque e Baptista dos Santos" userId="afd37824-6ae3-404f-ac30-cdd04cbbd22d" providerId="ADAL" clId="{D81F4D4C-24C1-4681-A12A-C4FE05E431B3}" dt="2023-09-17T20:36:02.841" v="223" actId="20577"/>
          <ac:spMkLst>
            <pc:docMk/>
            <pc:sldMk cId="1171796291" sldId="502"/>
            <ac:spMk id="4" creationId="{00000000-0000-0000-0000-000000000000}"/>
          </ac:spMkLst>
        </pc:spChg>
        <pc:spChg chg="mod">
          <ac:chgData name="Pedro Emanuel Albuquerque e Baptista dos Santos" userId="afd37824-6ae3-404f-ac30-cdd04cbbd22d" providerId="ADAL" clId="{D81F4D4C-24C1-4681-A12A-C4FE05E431B3}" dt="2023-09-17T20:37:06.872" v="280" actId="404"/>
          <ac:spMkLst>
            <pc:docMk/>
            <pc:sldMk cId="1171796291" sldId="502"/>
            <ac:spMk id="7" creationId="{00000000-0000-0000-0000-000000000000}"/>
          </ac:spMkLst>
        </pc:spChg>
        <pc:graphicFrameChg chg="del">
          <ac:chgData name="Pedro Emanuel Albuquerque e Baptista dos Santos" userId="afd37824-6ae3-404f-ac30-cdd04cbbd22d" providerId="ADAL" clId="{D81F4D4C-24C1-4681-A12A-C4FE05E431B3}" dt="2023-09-17T20:35:02.418" v="184" actId="478"/>
          <ac:graphicFrameMkLst>
            <pc:docMk/>
            <pc:sldMk cId="1171796291" sldId="502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0B2-A017-4040-B940-C30E8F508E9A}" type="datetimeFigureOut">
              <a:rPr lang="pt-PT" smtClean="0"/>
              <a:pPr/>
              <a:t>25/09/2023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92A6-9C3F-4087-AD19-22FECC49D9A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06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WG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etadata" TargetMode="External"/><Relationship Id="rId4" Type="http://schemas.openxmlformats.org/officeDocument/2006/relationships/hyperlink" Target="https://en.wikipedia.org/wiki/HTML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92A6-9C3F-4087-AD19-22FECC49D9A5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09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1" baseline="0" dirty="0"/>
              <a:t> </a:t>
            </a:r>
            <a:endParaRPr lang="pt-PT" b="0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99189-962D-415D-8E4A-4DC6AFC7C2E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928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6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24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405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420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05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47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t-PT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52D3E-203C-4F0F-A99B-5EC79904CE07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984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i="1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AC3A7F-6BC1-4B78-A5F7-6E0979EF31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2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7144B2-C887-44D7-AA55-AB963C4B7D7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90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1" dirty="0"/>
              <a:t>1 – SGML –</a:t>
            </a:r>
            <a:r>
              <a:rPr lang="pt-PT" b="1" baseline="0" dirty="0"/>
              <a:t> </a:t>
            </a:r>
            <a:r>
              <a:rPr lang="pt-PT" b="0" baseline="0" dirty="0"/>
              <a:t>metalinguagem através da qual se pode definir linguagens de etiquetas para documentos</a:t>
            </a:r>
          </a:p>
          <a:p>
            <a:endParaRPr lang="pt-PT" b="0" baseline="0" dirty="0"/>
          </a:p>
          <a:p>
            <a:r>
              <a:rPr lang="pt-PT" b="0" baseline="0" dirty="0"/>
              <a:t>2 – HTML e XML são ambas derivadas do SGML. </a:t>
            </a:r>
          </a:p>
          <a:p>
            <a:endParaRPr lang="pt-PT" b="0" baseline="0" dirty="0"/>
          </a:p>
          <a:p>
            <a:r>
              <a:rPr lang="pt-PT" b="0" baseline="0" dirty="0"/>
              <a:t>3 – Enquanto o HTML é uma aplicação de SGML, XML é um subconjunto específico de SGML</a:t>
            </a:r>
            <a:endParaRPr lang="pt-PT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FF6F0-BEBD-458A-8E18-C064FDEDDA65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69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2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8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3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/>
              <a:t>Microdata</a:t>
            </a:r>
            <a:r>
              <a:rPr lang="en-US" dirty="0"/>
              <a:t> is a </a:t>
            </a:r>
            <a:r>
              <a:rPr lang="en-US" dirty="0">
                <a:hlinkClick r:id="rId3" tooltip="WHATWG"/>
              </a:rPr>
              <a:t>WHATWG</a:t>
            </a:r>
            <a:r>
              <a:rPr lang="en-US" dirty="0"/>
              <a:t> </a:t>
            </a:r>
            <a:r>
              <a:rPr lang="en-US" dirty="0">
                <a:hlinkClick r:id="rId4" tooltip="HTML"/>
              </a:rPr>
              <a:t>HTML</a:t>
            </a:r>
            <a:r>
              <a:rPr lang="en-US" dirty="0"/>
              <a:t> specification used to nest </a:t>
            </a:r>
            <a:r>
              <a:rPr lang="en-US" dirty="0">
                <a:hlinkClick r:id="rId5" tooltip="Metadata"/>
              </a:rPr>
              <a:t>metadata</a:t>
            </a:r>
            <a:r>
              <a:rPr lang="en-US" dirty="0"/>
              <a:t> within existing content on web pages</a:t>
            </a:r>
            <a:endParaRPr lang="pt-PT" dirty="0"/>
          </a:p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69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3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64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3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9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FF6F0-BEBD-458A-8E18-C064FDEDDA65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933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33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39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63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46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2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7144B2-C887-44D7-AA55-AB963C4B7D7C}" type="slidenum">
              <a:rPr lang="pt-PT" smtClean="0"/>
              <a:pPr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770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7144B2-C887-44D7-AA55-AB963C4B7D7C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317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0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7144B2-C887-44D7-AA55-AB963C4B7D7C}" type="slidenum">
              <a:rPr lang="pt-PT" smtClean="0"/>
              <a:pPr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15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FF6F0-BEBD-458A-8E18-C064FDEDDA65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769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83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8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24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58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835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70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7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6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49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FF6F0-BEBD-458A-8E18-C064FDEDDA65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7723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50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75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987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52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20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53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0" dirty="0"/>
              <a:t>1 </a:t>
            </a:r>
            <a:r>
              <a:rPr lang="pt-PT" b="1" dirty="0"/>
              <a:t>– IEFT - 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Force</a:t>
            </a:r>
          </a:p>
          <a:p>
            <a:endParaRPr lang="pt-P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– HTML 2.0  -  muitas das características nesta especificação derivam de implementações já existentes no Browsers que dominavam na altura</a:t>
            </a:r>
          </a:p>
          <a:p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Mosaic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Browser</a:t>
            </a:r>
          </a:p>
          <a:p>
            <a:endParaRPr lang="pt-P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3 - Web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(WHATWG)</a:t>
            </a:r>
          </a:p>
          <a:p>
            <a:endParaRPr lang="pt-P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– Desde  </a:t>
            </a:r>
          </a:p>
          <a:p>
            <a:r>
              <a:rPr lang="pt-P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pt-PT" b="1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99189-962D-415D-8E4A-4DC6AFC7C2E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3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6F6A7D-D7EB-40AC-B534-96F52D848441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17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1" baseline="0" dirty="0"/>
              <a:t> </a:t>
            </a:r>
            <a:endParaRPr lang="pt-PT" b="0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99189-962D-415D-8E4A-4DC6AFC7C2E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0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1" baseline="0" dirty="0"/>
              <a:t> </a:t>
            </a:r>
            <a:endParaRPr lang="pt-PT" b="0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C99189-962D-415D-8E4A-4DC6AFC7C2E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8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D3E-0A41-4D6C-BC61-398630BC1B7F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30AB-B748-42A4-BB47-476C52F0AEC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965-6496-479D-A82D-31252C8B063F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1987-BCA6-4500-9E9B-F71EE80BD285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TextBox 6"/>
          <p:cNvSpPr txBox="1"/>
          <p:nvPr userDrawn="1"/>
        </p:nvSpPr>
        <p:spPr>
          <a:xfrm>
            <a:off x="2123728" y="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</a:rPr>
              <a:t>Design de Websites Responsivos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075-440D-469C-8705-1B8280BD38C6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9EF-C2B2-45A0-93F7-0C1FCDC63D6E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B87E-A5DD-486C-8546-1E6123CA4DF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5F3B-34F2-441F-89AC-C79383619333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E0B5-64A8-4FC3-BCA8-A885CB522F7C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39ED-72D2-48F2-B622-B51CE4F6C09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2F68-CE6B-4E9B-8970-F255F60193A1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98A6029-2C11-4C37-B969-23BC3C5F2F2E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8130480" cy="1524000"/>
          </a:xfrm>
        </p:spPr>
        <p:txBody>
          <a:bodyPr/>
          <a:lstStyle/>
          <a:p>
            <a:pPr algn="ctr"/>
            <a:r>
              <a:rPr lang="pt-PT" sz="4000" dirty="0"/>
              <a:t>Design de Websites Responsivos</a:t>
            </a:r>
            <a:br>
              <a:rPr lang="pt-PT" sz="4000" dirty="0"/>
            </a:br>
            <a:r>
              <a:rPr lang="pt-PT" sz="4000"/>
              <a:t>(Parte 1) </a:t>
            </a:r>
            <a:endParaRPr lang="pt-PT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8064896" cy="504056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CSS – </a:t>
            </a:r>
            <a:r>
              <a:rPr lang="pt-PT" sz="2400" b="1" i="1" kern="0" dirty="0" err="1">
                <a:latin typeface="Calibri" pitchFamily="34" charset="0"/>
                <a:cs typeface="Calibri" pitchFamily="34" charset="0"/>
              </a:rPr>
              <a:t>Cascading</a:t>
            </a:r>
            <a:r>
              <a:rPr lang="pt-PT" sz="2400" b="1" i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b="1" i="1" kern="0" dirty="0" err="1">
                <a:latin typeface="Calibri" pitchFamily="34" charset="0"/>
                <a:cs typeface="Calibri" pitchFamily="34" charset="0"/>
              </a:rPr>
              <a:t>Style</a:t>
            </a:r>
            <a:r>
              <a:rPr lang="pt-PT" sz="2400" b="1" i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b="1" i="1" kern="0" dirty="0" err="1">
                <a:latin typeface="Calibri" pitchFamily="34" charset="0"/>
                <a:cs typeface="Calibri" pitchFamily="34" charset="0"/>
              </a:rPr>
              <a:t>Sheets</a:t>
            </a:r>
            <a:endParaRPr lang="pt-PT" sz="2400" b="1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Descrição de regras de estilo que indicam ao </a:t>
            </a:r>
            <a:r>
              <a:rPr lang="pt-PT" sz="2000" i="1" kern="0" dirty="0">
                <a:latin typeface="Calibri" pitchFamily="34" charset="0"/>
                <a:cs typeface="Calibri" pitchFamily="34" charset="0"/>
              </a:rPr>
              <a:t>browser 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como apresentar os diversos elementos de um documento HTML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1400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Motivação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HTML 3.2 - necessário formatar cada página individualmente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1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Separação entre as regras de apresentação e os conteúdos permite utilizar as regras de estilo em várias páginas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639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0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1858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 – Sintaxe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5" y="1124744"/>
            <a:ext cx="8316415" cy="485775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Regras de formatação - Sintaxe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 Selector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 Bloco de declarações (define propriedades)</a:t>
            </a:r>
          </a:p>
          <a:p>
            <a:pPr marL="25400">
              <a:lnSpc>
                <a:spcPts val="1840"/>
              </a:lnSpc>
              <a:spcAft>
                <a:spcPts val="0"/>
              </a:spcAft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	</a:t>
            </a:r>
          </a:p>
          <a:p>
            <a:pPr marL="482600" lvl="1">
              <a:lnSpc>
                <a:spcPts val="1840"/>
              </a:lnSpc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	se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ect</a:t>
            </a:r>
            <a:r>
              <a:rPr lang="en-US" sz="2000" spc="-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o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r </a:t>
            </a:r>
            <a:r>
              <a:rPr lang="en-US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, s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l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ctor</a:t>
            </a:r>
            <a:r>
              <a:rPr lang="en-US" sz="2000" spc="-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,</a:t>
            </a:r>
            <a:r>
              <a:rPr lang="en-US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</a:t>
            </a:r>
            <a:r>
              <a:rPr lang="en-US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.] [</a:t>
            </a:r>
            <a:r>
              <a:rPr lang="en-US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ps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u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d</a:t>
            </a:r>
            <a:r>
              <a:rPr lang="en-US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o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-cl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ss]</a:t>
            </a:r>
            <a:r>
              <a:rPr lang="en-US" sz="2000" spc="2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{</a:t>
            </a:r>
            <a:endParaRPr lang="pt-PT" sz="2000" dirty="0">
              <a:latin typeface="Consolas" panose="020B0609020204030204" pitchFamily="49" charset="0"/>
              <a:ea typeface="Calibri"/>
              <a:cs typeface="Courier New" pitchFamily="49" charset="0"/>
            </a:endParaRPr>
          </a:p>
          <a:p>
            <a:pPr marL="482600" lvl="1" indent="424180">
              <a:lnSpc>
                <a:spcPts val="189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		pr</a:t>
            </a:r>
            <a:r>
              <a:rPr lang="en-US" sz="2000" spc="-1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o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p</a:t>
            </a:r>
            <a:r>
              <a:rPr lang="en-US" sz="2000" spc="-1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rt</a:t>
            </a:r>
            <a:r>
              <a:rPr lang="en-US" sz="2000" spc="-2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y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:</a:t>
            </a:r>
            <a:r>
              <a:rPr lang="en-US" sz="2000" spc="3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va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l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u</a:t>
            </a:r>
            <a:r>
              <a:rPr lang="en-US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;</a:t>
            </a:r>
            <a:endParaRPr lang="pt-PT" sz="2000" dirty="0">
              <a:latin typeface="Consolas" panose="020B0609020204030204" pitchFamily="49" charset="0"/>
              <a:ea typeface="Calibri"/>
              <a:cs typeface="Courier New" pitchFamily="49" charset="0"/>
            </a:endParaRPr>
          </a:p>
          <a:p>
            <a:pPr marL="482600" lvl="1" indent="424180">
              <a:lnSpc>
                <a:spcPct val="115000"/>
              </a:lnSpc>
              <a:spcBef>
                <a:spcPts val="90"/>
              </a:spcBef>
            </a:pP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		[</a:t>
            </a:r>
            <a:r>
              <a:rPr lang="pt-PT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pr</a:t>
            </a:r>
            <a:r>
              <a:rPr lang="pt-PT" sz="2000" spc="-5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o</a:t>
            </a:r>
            <a:r>
              <a:rPr lang="pt-PT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p</a:t>
            </a:r>
            <a:r>
              <a:rPr lang="pt-PT" sz="2000" spc="-1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pt-PT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rt</a:t>
            </a:r>
            <a:r>
              <a:rPr lang="pt-PT" sz="2000" spc="-2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y</a:t>
            </a:r>
            <a:r>
              <a:rPr lang="pt-PT" sz="2000" dirty="0">
                <a:solidFill>
                  <a:srgbClr val="0070C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2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:</a:t>
            </a:r>
            <a:r>
              <a:rPr lang="pt-PT" sz="2000" spc="2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 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va</a:t>
            </a:r>
            <a:r>
              <a:rPr lang="pt-PT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l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u</a:t>
            </a:r>
            <a:r>
              <a:rPr lang="pt-PT" sz="2000" spc="-1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e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2;</a:t>
            </a:r>
            <a:r>
              <a:rPr lang="pt-PT" sz="2000" spc="1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 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</a:t>
            </a:r>
            <a:r>
              <a:rPr lang="pt-PT" sz="2000" spc="5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.]</a:t>
            </a:r>
            <a:endParaRPr lang="pt-PT" sz="2000" dirty="0">
              <a:latin typeface="Consolas" panose="020B0609020204030204" pitchFamily="49" charset="0"/>
              <a:ea typeface="Calibri"/>
              <a:cs typeface="Courier New" pitchFamily="49" charset="0"/>
            </a:endParaRPr>
          </a:p>
          <a:p>
            <a:pPr lvl="1"/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ea typeface="Calibri"/>
                <a:cs typeface="Courier New" pitchFamily="49" charset="0"/>
              </a:rPr>
              <a:t>	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Exemplos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h1{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	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red;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left;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8pt;	   	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25400">
              <a:lnSpc>
                <a:spcPts val="1840"/>
              </a:lnSpc>
              <a:spcAft>
                <a:spcPts val="0"/>
              </a:spcAft>
            </a:pPr>
            <a:endParaRPr lang="en-US" sz="2400" dirty="0">
              <a:solidFill>
                <a:srgbClr val="002060"/>
              </a:solidFill>
              <a:latin typeface="Courier New"/>
              <a:ea typeface="Calibri"/>
              <a:cs typeface="Times New Roman"/>
            </a:endParaRPr>
          </a:p>
          <a:p>
            <a:pPr marL="25400">
              <a:lnSpc>
                <a:spcPts val="1840"/>
              </a:lnSpc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Courier New"/>
                <a:ea typeface="Calibri"/>
                <a:cs typeface="Times New Roman"/>
              </a:rPr>
              <a:t>	</a:t>
            </a:r>
            <a:endParaRPr lang="pt-PT" sz="2000" b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pt-PT" sz="2000" b="1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6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1970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 – Selector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23934"/>
              </p:ext>
            </p:extLst>
          </p:nvPr>
        </p:nvGraphicFramePr>
        <p:xfrm>
          <a:off x="899592" y="1373011"/>
          <a:ext cx="7914456" cy="2992093"/>
        </p:xfrm>
        <a:graphic>
          <a:graphicData uri="http://schemas.openxmlformats.org/drawingml/2006/table">
            <a:tbl>
              <a:tblPr/>
              <a:tblGrid>
                <a:gridCol w="164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PT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os elementos com </a:t>
                      </a:r>
                      <a:r>
                        <a:rPr lang="pt-P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=“</a:t>
                      </a:r>
                      <a:r>
                        <a:rPr lang="pt-P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nomeClasse</a:t>
                      </a:r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.nomeClasse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#id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o elemento com o id=“identificadorX”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pt-PT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identificadorX</a:t>
                      </a:r>
                      <a:endParaRPr lang="pt-PT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elemento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todos os elementos desse tipo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h1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todos os elementos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Elem1, Elem2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os elementos  Elem1 e Elem2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h1, h2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1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[atributo]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os elementos  que tenham o atributo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[href]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10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Elem1&gt;Elem2</a:t>
                      </a:r>
                    </a:p>
                  </a:txBody>
                  <a:tcPr marL="7772" marR="7772" marT="77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Selecciona todos Elem2 que sejam filhos de Elem1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Pessoa&gt;Nome</a:t>
                      </a:r>
                    </a:p>
                  </a:txBody>
                  <a:tcPr marL="7772" marR="7772" marT="777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22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5" y="1124744"/>
            <a:ext cx="8316415" cy="485775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Formas de inserir folhas de estilo em HTML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1  - Folha de estilo externa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&lt;head&gt;</a:t>
            </a:r>
            <a:b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8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&lt;link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rel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stylesheet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" type="text/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css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“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href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="mystyle.css"&gt;</a:t>
            </a:r>
            <a:b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800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&lt;/head&gt;</a:t>
            </a:r>
            <a:endParaRPr lang="pt-PT" sz="2000" b="1" kern="0" dirty="0">
              <a:latin typeface="Consolas" panose="020B0609020204030204" pitchFamily="49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kern="0" dirty="0">
                <a:latin typeface="Calibri" pitchFamily="34" charset="0"/>
                <a:cs typeface="Calibri" pitchFamily="34" charset="0"/>
              </a:rPr>
              <a:t>Estilo aplicado em várias páginas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kern="0" dirty="0">
                <a:latin typeface="Calibri" pitchFamily="34" charset="0"/>
                <a:cs typeface="Calibri" pitchFamily="34" charset="0"/>
              </a:rPr>
              <a:t>Formatação é modificada alterando apenas um ficheiro</a:t>
            </a:r>
            <a:endParaRPr lang="pt-PT" b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b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kern="0" dirty="0">
                <a:latin typeface="Calibri" pitchFamily="34" charset="0"/>
                <a:cs typeface="Calibri" pitchFamily="34" charset="0"/>
              </a:rPr>
              <a:t>Documentos incluem a folha de estilo utilizando a </a:t>
            </a:r>
            <a:r>
              <a:rPr lang="pt-PT" i="1" kern="0" dirty="0" err="1">
                <a:latin typeface="Calibri" pitchFamily="34" charset="0"/>
                <a:cs typeface="Calibri" pitchFamily="34" charset="0"/>
              </a:rPr>
              <a:t>tag</a:t>
            </a:r>
            <a:r>
              <a:rPr lang="pt-PT" kern="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&lt;link&gt;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PT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1678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5" y="1036261"/>
            <a:ext cx="8316415" cy="5112568"/>
          </a:xfrm>
          <a:prstGeom prst="rect">
            <a:avLst/>
          </a:prstGeom>
          <a:noFill/>
        </p:spPr>
        <p:txBody>
          <a:bodyPr/>
          <a:lstStyle/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h1{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red;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left;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font-size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8pt;	   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a:visited{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blue;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#para1{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center;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black;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.center{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right;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434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 – 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mystyle.css 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" y="1052736"/>
            <a:ext cx="9144000" cy="5112568"/>
          </a:xfrm>
          <a:prstGeom prst="rect">
            <a:avLst/>
          </a:prstGeom>
          <a:noFill/>
        </p:spPr>
        <p:txBody>
          <a:bodyPr/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&lt;!DOCTYPE html&gt;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&lt;html&gt;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&lt;head&gt;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&lt;title&gt;Hello World!&lt;/title&gt;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&lt;link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="stylesheet" type="text/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css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"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css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/mystyle.css"&gt;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&lt;/head&gt;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&lt;body&gt;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&lt;p id="para1"&gt;Hello World!&lt;/p&gt;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&lt;p&gt;This paragraph is not affected by the style.&lt;/p&gt;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&lt;h1&gt;This paragraph has a different format&lt;/h1&gt;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&lt;p class="center"&gt;Center-aligned heading&lt;/p&gt;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&lt;/body&gt;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&lt;/html&gt;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996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CSS: Exemplo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5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5" y="1268760"/>
            <a:ext cx="8316415" cy="4896544"/>
          </a:xfrm>
          <a:prstGeom prst="rect">
            <a:avLst/>
          </a:prstGeom>
          <a:noFill/>
        </p:spPr>
        <p:txBody>
          <a:bodyPr/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2  - Folha de estilo interna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800" kern="0" dirty="0">
              <a:latin typeface="Consolas" panose="020B0609020204030204" pitchFamily="49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pt-PT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head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b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&lt;</a:t>
            </a:r>
            <a:r>
              <a:rPr lang="pt-PT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style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b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h1{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text-align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pt-PT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right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font-size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20pt;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b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  p {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margin-left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 20px; }</a:t>
            </a:r>
            <a:b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  &lt;/</a:t>
            </a:r>
            <a:r>
              <a:rPr lang="pt-PT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style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&lt;/</a:t>
            </a:r>
            <a:r>
              <a:rPr lang="pt-PT" sz="16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head</a:t>
            </a:r>
            <a:r>
              <a:rPr lang="pt-PT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1600" b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2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Documento tem um estilo único</a:t>
            </a: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Definidos na secção 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pt-PT" sz="20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head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r>
              <a:rPr lang="pt-PT" sz="2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utilizando a </a:t>
            </a:r>
            <a:r>
              <a:rPr lang="pt-PT" sz="2000" i="1" kern="0" dirty="0" err="1">
                <a:latin typeface="Calibri" pitchFamily="34" charset="0"/>
                <a:cs typeface="Calibri" pitchFamily="34" charset="0"/>
              </a:rPr>
              <a:t>tag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pt-PT" sz="2000" dirty="0" err="1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style</a:t>
            </a:r>
            <a:r>
              <a:rPr lang="pt-PT" sz="20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br>
              <a:rPr lang="pt-PT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4678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CSS: Folha de Estilo Interna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7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496" y="1484784"/>
            <a:ext cx="9289032" cy="2880320"/>
          </a:xfrm>
          <a:prstGeom prst="rect">
            <a:avLst/>
          </a:prstGeom>
          <a:noFill/>
        </p:spPr>
        <p:txBody>
          <a:bodyPr/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3  - Formatação </a:t>
            </a:r>
            <a:r>
              <a:rPr lang="pt-PT" sz="2400" i="1" kern="0" dirty="0" err="1">
                <a:latin typeface="Calibri" pitchFamily="34" charset="0"/>
                <a:cs typeface="Calibri" pitchFamily="34" charset="0"/>
              </a:rPr>
              <a:t>inline</a:t>
            </a:r>
            <a:r>
              <a:rPr lang="pt-PT" sz="2400" i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(</a:t>
            </a:r>
            <a:r>
              <a:rPr lang="pt-PT" sz="2400" i="1" kern="0" dirty="0" err="1">
                <a:latin typeface="Calibri" pitchFamily="34" charset="0"/>
                <a:cs typeface="Calibri" pitchFamily="34" charset="0"/>
              </a:rPr>
              <a:t>inline</a:t>
            </a:r>
            <a:r>
              <a:rPr lang="pt-PT" sz="2400" i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i="1" kern="0" dirty="0" err="1">
                <a:latin typeface="Calibri" pitchFamily="34" charset="0"/>
                <a:cs typeface="Calibri" pitchFamily="34" charset="0"/>
              </a:rPr>
              <a:t>styles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800" kern="0" dirty="0">
              <a:latin typeface="Calibri" pitchFamily="34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&lt;p style="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color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:sienna;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margin-left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:20px"&gt;This is a paragraph.&lt;/p&gt;</a:t>
            </a:r>
            <a:endParaRPr lang="pt-PT" sz="2400" kern="0" dirty="0">
              <a:latin typeface="Consolas" panose="020B0609020204030204" pitchFamily="49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Estilo é aplicado a uma única ocorrência de um elemento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Utilizado o atributo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style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 da etiqueta do elemento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3373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CSS: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Inline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Styles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7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5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Folha de estilo externa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h1{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red;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left;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8pt;	   	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Estilo (interno) definido na página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   h1{</a:t>
            </a:r>
          </a:p>
          <a:p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70C0"/>
                </a:solidFill>
                <a:latin typeface="Consolas" panose="020B0609020204030204" pitchFamily="49" charset="0"/>
              </a:rPr>
              <a:t>text-align</a:t>
            </a:r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pt-PT" dirty="0" err="1">
                <a:solidFill>
                  <a:srgbClr val="002060"/>
                </a:solidFill>
                <a:latin typeface="Consolas" panose="020B0609020204030204" pitchFamily="49" charset="0"/>
              </a:rPr>
              <a:t>right</a:t>
            </a:r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: 20pt;</a:t>
            </a:r>
          </a:p>
          <a:p>
            <a:r>
              <a:rPr lang="pt-PT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  <a:endParaRPr lang="pt-PT" sz="2800" kern="0" dirty="0">
              <a:latin typeface="Consolas" panose="020B0609020204030204" pitchFamily="49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Inserindo a folha de estilo externa na página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h1{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red;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right;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: 20pt;	   	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519063"/>
            <a:ext cx="43843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CSS: Várias Folhas Estilos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5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535781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Várias folhas de estilo</a:t>
            </a:r>
            <a:endParaRPr lang="pt-PT" sz="2400" b="1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Folha de estilo resultante é a conjunção de todos as propriedade definidas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Folhas de estilo prioritárias fazem </a:t>
            </a:r>
            <a:r>
              <a:rPr lang="pt-PT" sz="2000" i="1" kern="0" dirty="0" err="1">
                <a:latin typeface="Calibri" pitchFamily="34" charset="0"/>
                <a:cs typeface="Calibri" pitchFamily="34" charset="0"/>
              </a:rPr>
              <a:t>override</a:t>
            </a:r>
            <a:r>
              <a:rPr lang="pt-PT" sz="2000" i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as propriedades definidas para o mesmo seletor</a:t>
            </a:r>
            <a:endParaRPr lang="pt-PT" sz="2000" i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Prioridades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1 - </a:t>
            </a:r>
            <a:r>
              <a:rPr lang="pt-PT" sz="2000" i="1" kern="0" dirty="0">
                <a:latin typeface="Calibri" pitchFamily="34" charset="0"/>
                <a:cs typeface="Calibri" pitchFamily="34" charset="0"/>
              </a:rPr>
              <a:t>Browser			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(menor prioridade)</a:t>
            </a:r>
            <a:endParaRPr lang="pt-PT" sz="2000" b="1" i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2 - Folha de estilo externa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3 - Folha de estilo Interna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4 - Estilo </a:t>
            </a:r>
            <a:r>
              <a:rPr lang="pt-PT" sz="2000" i="1" kern="0" dirty="0" err="1">
                <a:latin typeface="Calibri" pitchFamily="34" charset="0"/>
                <a:cs typeface="Calibri" pitchFamily="34" charset="0"/>
              </a:rPr>
              <a:t>inline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 			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(maior prioridade)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3291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e CSS: Prioridades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9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36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World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Wide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Web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33" name="Picture 9" descr="page2image3875904">
            <a:extLst>
              <a:ext uri="{FF2B5EF4-FFF2-40B4-BE49-F238E27FC236}">
                <a16:creationId xmlns:a16="http://schemas.microsoft.com/office/drawing/2014/main" id="{C1106A8E-9196-1B44-8E3F-BA4272CD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55452"/>
            <a:ext cx="6701767" cy="41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2image5817296">
            <a:extLst>
              <a:ext uri="{FF2B5EF4-FFF2-40B4-BE49-F238E27FC236}">
                <a16:creationId xmlns:a16="http://schemas.microsoft.com/office/drawing/2014/main" id="{0A42474F-73EB-A54E-A62B-481C88CF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7" y="985912"/>
            <a:ext cx="19431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2image5818128">
            <a:extLst>
              <a:ext uri="{FF2B5EF4-FFF2-40B4-BE49-F238E27FC236}">
                <a16:creationId xmlns:a16="http://schemas.microsoft.com/office/drawing/2014/main" id="{377E3E20-33CE-294B-980D-FAD1964C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7" y="955452"/>
            <a:ext cx="19431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2image5809808">
            <a:extLst>
              <a:ext uri="{FF2B5EF4-FFF2-40B4-BE49-F238E27FC236}">
                <a16:creationId xmlns:a16="http://schemas.microsoft.com/office/drawing/2014/main" id="{79DEC017-31FB-C542-B02B-CEA7E4D0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48" y="980728"/>
            <a:ext cx="1041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2image5804816">
            <a:extLst>
              <a:ext uri="{FF2B5EF4-FFF2-40B4-BE49-F238E27FC236}">
                <a16:creationId xmlns:a16="http://schemas.microsoft.com/office/drawing/2014/main" id="{6B09AB5C-6A9A-904D-8606-2EBCCF21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3178"/>
            <a:ext cx="3652656" cy="25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2image5817504">
            <a:extLst>
              <a:ext uri="{FF2B5EF4-FFF2-40B4-BE49-F238E27FC236}">
                <a16:creationId xmlns:a16="http://schemas.microsoft.com/office/drawing/2014/main" id="{E031CF52-F2A4-8249-AA8C-30F619EA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78" y="1499791"/>
            <a:ext cx="1943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DF2ACC-A3F0-8843-8155-FDB5D58527BB}"/>
              </a:ext>
            </a:extLst>
          </p:cNvPr>
          <p:cNvSpPr/>
          <p:nvPr/>
        </p:nvSpPr>
        <p:spPr>
          <a:xfrm>
            <a:off x="4067944" y="3507973"/>
            <a:ext cx="50760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solidFill>
                  <a:srgbClr val="00AF4F"/>
                </a:solidFill>
                <a:latin typeface="Calibri" panose="020F0502020204030204" pitchFamily="34" charset="0"/>
              </a:rPr>
              <a:t>HTML </a:t>
            </a:r>
            <a:r>
              <a:rPr lang="en-US" dirty="0">
                <a:solidFill>
                  <a:srgbClr val="00AF4F"/>
                </a:solidFill>
                <a:latin typeface="Calibri" panose="020F0502020204030204" pitchFamily="34" charset="0"/>
              </a:rPr>
              <a:t>- </a:t>
            </a:r>
            <a:r>
              <a:rPr lang="en-US" i="1" dirty="0" err="1">
                <a:solidFill>
                  <a:srgbClr val="00AF4F"/>
                </a:solidFill>
                <a:latin typeface="Calibri" panose="020F0502020204030204" pitchFamily="34" charset="0"/>
              </a:rPr>
              <a:t>HyperText</a:t>
            </a:r>
            <a:r>
              <a:rPr lang="en-US" i="1" dirty="0">
                <a:solidFill>
                  <a:srgbClr val="00AF4F"/>
                </a:solidFill>
                <a:latin typeface="Calibri" panose="020F0502020204030204" pitchFamily="34" charset="0"/>
              </a:rPr>
              <a:t> Markup Language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solidFill>
                  <a:srgbClr val="00AF4F"/>
                </a:solidFill>
                <a:latin typeface="Calibri" panose="020F0502020204030204" pitchFamily="34" charset="0"/>
              </a:rPr>
              <a:t>HTTP </a:t>
            </a:r>
            <a:r>
              <a:rPr lang="en-US" dirty="0">
                <a:solidFill>
                  <a:srgbClr val="00AF4F"/>
                </a:solidFill>
                <a:latin typeface="Calibri" panose="020F0502020204030204" pitchFamily="34" charset="0"/>
              </a:rPr>
              <a:t>- </a:t>
            </a:r>
            <a:r>
              <a:rPr lang="en-US" i="1" dirty="0" err="1">
                <a:solidFill>
                  <a:srgbClr val="00AF4F"/>
                </a:solidFill>
                <a:latin typeface="Calibri" panose="020F0502020204030204" pitchFamily="34" charset="0"/>
              </a:rPr>
              <a:t>HyperText</a:t>
            </a:r>
            <a:r>
              <a:rPr lang="en-US" i="1" dirty="0">
                <a:solidFill>
                  <a:srgbClr val="00AF4F"/>
                </a:solidFill>
                <a:latin typeface="Calibri" panose="020F0502020204030204" pitchFamily="34" charset="0"/>
              </a:rPr>
              <a:t> Transfer Protocol 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Internet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maior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rede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de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computadores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mundial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Servidor</a:t>
            </a: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Computadores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que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alojam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os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ficheiros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da Web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</a:rPr>
              <a:t>Browser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programa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que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corre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no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computador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para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mostrar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os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ficheiros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da Web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69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3768" y="2564904"/>
            <a:ext cx="41044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tx2"/>
                </a:solidFill>
                <a:latin typeface="Calibri" pitchFamily="34" charset="0"/>
              </a:rPr>
              <a:t>HTML5</a:t>
            </a:r>
            <a:endParaRPr lang="pt-PT" sz="66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9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124744"/>
            <a:ext cx="8136904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Versão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mais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recente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e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mais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abrangente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do HTML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Desenvolvida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pelo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grupo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WHATWG e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depois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normalizada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pelo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W3C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desenvolver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Aplicações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a Web</a:t>
            </a:r>
            <a:endParaRPr lang="en-US" sz="2400" b="1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Nova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versão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do HTML4, XHTML1 e DOM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nível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518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O que é o HTML5?</a:t>
            </a:r>
          </a:p>
        </p:txBody>
      </p:sp>
    </p:spTree>
    <p:extLst>
      <p:ext uri="{BB962C8B-B14F-4D97-AF65-F5344CB8AC3E}">
        <p14:creationId xmlns:p14="http://schemas.microsoft.com/office/powerpoint/2010/main" val="118461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124744"/>
            <a:ext cx="8136904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API’s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em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JavaScript para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novas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funcionalidades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Novas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kern="0" dirty="0">
                <a:latin typeface="Calibri" pitchFamily="34" charset="0"/>
                <a:cs typeface="Calibri" pitchFamily="34" charset="0"/>
              </a:rPr>
              <a:t>tags</a:t>
            </a:r>
            <a:endParaRPr lang="en-US" sz="2400" b="1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i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atributos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414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Qual a diferença?</a:t>
            </a:r>
          </a:p>
        </p:txBody>
      </p:sp>
    </p:spTree>
    <p:extLst>
      <p:ext uri="{BB962C8B-B14F-4D97-AF65-F5344CB8AC3E}">
        <p14:creationId xmlns:p14="http://schemas.microsoft.com/office/powerpoint/2010/main" val="11005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3604" y="1124744"/>
            <a:ext cx="8490396" cy="5112568"/>
          </a:xfrm>
          <a:prstGeom prst="rect">
            <a:avLst/>
          </a:prstGeom>
          <a:noFill/>
        </p:spPr>
        <p:txBody>
          <a:bodyPr/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Compatível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com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versões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anteriores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ao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contrário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do XHTML 2.0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Especifica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a forma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como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erros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devem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ser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geridos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Garante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compatilidade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entre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dispositivos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e </a:t>
            </a:r>
            <a:r>
              <a:rPr lang="en-US" sz="2400" i="1" kern="0" dirty="0">
                <a:latin typeface="Calibri" pitchFamily="34" charset="0"/>
                <a:cs typeface="Calibri" pitchFamily="34" charset="0"/>
              </a:rPr>
              <a:t>browsers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Reduz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necessidade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i="1" kern="0" dirty="0">
                <a:latin typeface="Calibri" pitchFamily="34" charset="0"/>
                <a:cs typeface="Calibri" pitchFamily="34" charset="0"/>
              </a:rPr>
              <a:t>plug-ins 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(ex: Flash e Silverlight)</a:t>
            </a:r>
            <a:endParaRPr lang="en-US" sz="2400" i="1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1228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HTML5?</a:t>
            </a:r>
          </a:p>
        </p:txBody>
      </p:sp>
    </p:spTree>
    <p:extLst>
      <p:ext uri="{BB962C8B-B14F-4D97-AF65-F5344CB8AC3E}">
        <p14:creationId xmlns:p14="http://schemas.microsoft.com/office/powerpoint/2010/main" val="33475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112568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elementos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estrutura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da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página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section, header, </a:t>
            </a:r>
            <a:r>
              <a:rPr lang="en-US" sz="2000" i="1" kern="0" dirty="0" err="1">
                <a:latin typeface="Consolas" panose="020B0609020204030204" pitchFamily="49" charset="0"/>
                <a:cs typeface="Courier New" pitchFamily="49" charset="0"/>
              </a:rPr>
              <a:t>hgroup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, footer, </a:t>
            </a:r>
            <a:r>
              <a:rPr lang="en-US" sz="2000" i="1" kern="0" dirty="0" err="1">
                <a:latin typeface="Consolas" panose="020B0609020204030204" pitchFamily="49" charset="0"/>
                <a:cs typeface="Courier New" pitchFamily="49" charset="0"/>
              </a:rPr>
              <a:t>nav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, article </a:t>
            </a:r>
            <a:r>
              <a:rPr lang="en-US" sz="2000" kern="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 aside</a:t>
            </a:r>
            <a:r>
              <a:rPr lang="en-US" sz="2400" kern="0" dirty="0">
                <a:latin typeface="Consolas" panose="020B0609020204030204" pitchFamily="49" charset="0"/>
                <a:cs typeface="Calibri" pitchFamily="34" charset="0"/>
              </a:rPr>
              <a:t> </a:t>
            </a:r>
            <a:endParaRPr lang="en-US" sz="800" kern="0" dirty="0">
              <a:latin typeface="Consolas" panose="020B0609020204030204" pitchFamily="49" charset="0"/>
              <a:cs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elementos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conteúdo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figure, </a:t>
            </a:r>
            <a:r>
              <a:rPr lang="en-US" sz="2000" i="1" kern="0" dirty="0" err="1">
                <a:latin typeface="Consolas" panose="020B0609020204030204" pitchFamily="49" charset="0"/>
                <a:cs typeface="Courier New" pitchFamily="49" charset="0"/>
              </a:rPr>
              <a:t>figcaption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, mark </a:t>
            </a:r>
            <a:r>
              <a:rPr lang="en-US" sz="2000" kern="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 time</a:t>
            </a:r>
            <a:r>
              <a:rPr lang="en-US" sz="2000" kern="0" dirty="0">
                <a:latin typeface="Consolas" panose="020B0609020204030204" pitchFamily="49" charset="0"/>
                <a:cs typeface="Calibri" pitchFamily="34" charset="0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Web Forms 2.0 (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formulários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Novos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elementos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Multimédia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audio, video </a:t>
            </a:r>
            <a:r>
              <a:rPr lang="en-US" sz="2000" kern="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i="1" kern="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ourier New" pitchFamily="49" charset="0"/>
              </a:rPr>
              <a:t>canvas 2D/3D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Microdata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598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Composição</a:t>
            </a:r>
          </a:p>
        </p:txBody>
      </p:sp>
    </p:spTree>
    <p:extLst>
      <p:ext uri="{BB962C8B-B14F-4D97-AF65-F5344CB8AC3E}">
        <p14:creationId xmlns:p14="http://schemas.microsoft.com/office/powerpoint/2010/main" val="422354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052736"/>
            <a:ext cx="8316416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API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incluídas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pelo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W3C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CSS3</a:t>
            </a: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Web Fonts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Geolocation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SVG (Scalable Vector Graphics)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Web Storage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Web Workers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Offline Applications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2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Drag and Drop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1670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API</a:t>
            </a:r>
          </a:p>
        </p:txBody>
      </p:sp>
    </p:spTree>
    <p:extLst>
      <p:ext uri="{BB962C8B-B14F-4D97-AF65-F5344CB8AC3E}">
        <p14:creationId xmlns:p14="http://schemas.microsoft.com/office/powerpoint/2010/main" val="181112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DOCTYPE e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Tipo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Caracteres</a:t>
            </a: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HTML 4.01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&lt;!DOCTYPE HTML PUBLIC "-//W3C//DTD HTML 4.01 	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Transitional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//EN""http://www.w3.org/TR/html4/loose.dtd"&gt;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dirty="0"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&lt;meta 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http-equiv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Content-Type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" 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content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text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/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html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charset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=utf-8"&gt;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Calibri" pitchFamily="34" charset="0"/>
                <a:cs typeface="Calibri" pitchFamily="34" charset="0"/>
              </a:rPr>
              <a:t> HTML5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en-US" sz="1600" kern="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&lt;!DOCTYPE 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html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kern="0" dirty="0"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&lt;meta </a:t>
            </a:r>
            <a:r>
              <a:rPr lang="pt-PT" dirty="0" err="1">
                <a:latin typeface="Consolas" panose="020B0609020204030204" pitchFamily="49" charset="0"/>
                <a:cs typeface="Courier New" pitchFamily="49" charset="0"/>
              </a:rPr>
              <a:t>charset</a:t>
            </a:r>
            <a:r>
              <a:rPr lang="pt-PT" dirty="0">
                <a:latin typeface="Consolas" panose="020B0609020204030204" pitchFamily="49" charset="0"/>
                <a:cs typeface="Courier New" pitchFamily="49" charset="0"/>
              </a:rPr>
              <a:t>="utf-8"&gt;</a:t>
            </a:r>
            <a:endParaRPr lang="en-US" kern="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pt-PT" sz="1400" dirty="0">
                <a:latin typeface="Courier New" pitchFamily="49" charset="0"/>
                <a:cs typeface="Courier New" pitchFamily="49" charset="0"/>
              </a:rPr>
              <a:t>	</a:t>
            </a:r>
            <a:endParaRPr lang="pt-PT" sz="1600" kern="0" dirty="0">
              <a:latin typeface="Courier New" pitchFamily="49" charset="0"/>
              <a:cs typeface="Courier New" pitchFamily="49" charset="0"/>
            </a:endParaRPr>
          </a:p>
          <a:p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888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Início do Documento</a:t>
            </a:r>
          </a:p>
        </p:txBody>
      </p:sp>
    </p:spTree>
    <p:extLst>
      <p:ext uri="{BB962C8B-B14F-4D97-AF65-F5344CB8AC3E}">
        <p14:creationId xmlns:p14="http://schemas.microsoft.com/office/powerpoint/2010/main" val="107828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67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Metadados</a:t>
            </a:r>
            <a:endParaRPr lang="pt-PT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4997773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&lt;title&gt;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Title of the document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&lt;meta name="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 content="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Free Web    			tutorials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&lt;meta name="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keywords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 							content="</a:t>
            </a:r>
            <a:r>
              <a:rPr lang="en-US" sz="1600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HTML,CSS,XML,JavaScript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&lt;meta name="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 content="Pedro Santos"&gt;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&lt;meta http-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refresh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 content="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&lt;meta charset="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	&lt;link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600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“ 				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kern="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/mystyle.css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	&lt;/head&gt;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792" y="2492896"/>
            <a:ext cx="5328592" cy="28803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2699791" y="5484133"/>
            <a:ext cx="5328589" cy="46514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6875214" y="1054477"/>
            <a:ext cx="1945258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&lt;meta&gt; 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Descreve </a:t>
            </a:r>
            <a:r>
              <a:rPr lang="pt-PT" sz="1200" b="1" dirty="0" err="1">
                <a:latin typeface="Calibri" pitchFamily="34" charset="0"/>
              </a:rPr>
              <a:t>metadados</a:t>
            </a:r>
            <a:r>
              <a:rPr lang="pt-PT" sz="1200" b="1" dirty="0">
                <a:latin typeface="Calibri" pitchFamily="34" charset="0"/>
              </a:rPr>
              <a:t> num documento HTML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2360" y="1700808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4653136"/>
            <a:ext cx="2160240" cy="83099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&lt;meta&gt; 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HTML5 acrescenta um novo atributo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“</a:t>
            </a:r>
            <a:r>
              <a:rPr lang="pt-PT" sz="1200" b="1" dirty="0" err="1">
                <a:latin typeface="Calibri" pitchFamily="34" charset="0"/>
              </a:rPr>
              <a:t>charset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11760" y="508518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8224" y="6239053"/>
            <a:ext cx="1945258" cy="27699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Link para o documento CSS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256" y="5976664"/>
            <a:ext cx="0" cy="260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6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55597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de Multimédia e Formulários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01288"/>
              </p:ext>
            </p:extLst>
          </p:nvPr>
        </p:nvGraphicFramePr>
        <p:xfrm>
          <a:off x="971600" y="1431987"/>
          <a:ext cx="7344816" cy="26612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Tags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canvas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Etiqueta que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ecorre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utilização de 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criar animações e desenhar gráficos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vetoriais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audio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áudio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video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vídeo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podendo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áudio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source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Permite definir vários media para os elementos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video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  e &lt;áudio&gt;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embed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para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aplicação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externa (e.g., Flash)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track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65395"/>
              </p:ext>
            </p:extLst>
          </p:nvPr>
        </p:nvGraphicFramePr>
        <p:xfrm>
          <a:off x="971600" y="4365104"/>
          <a:ext cx="7344816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Tags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datalist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uma lista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pre-definida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opções para controlos de 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keygen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par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chave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-campo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&lt;output&gt;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resultado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um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cálculo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5612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Elementos Semânticos/Estruturais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7572"/>
              </p:ext>
            </p:extLst>
          </p:nvPr>
        </p:nvGraphicFramePr>
        <p:xfrm>
          <a:off x="971600" y="1412776"/>
          <a:ext cx="7344816" cy="47117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Tags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article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conteúdo específico dentro de um documento. Pode ser reutilizado no mesmo documento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&lt;aside&gt;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página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cujo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é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tangencialmente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relacionado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 o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rodeia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section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é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agrupados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&lt;figure&gt;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Elemento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que pode ser usado 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para agrupar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elementos visuais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figcaption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&lt;figure&gt;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footer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header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hgroup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Agrupa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&lt;h1&gt;  a &lt;h6&gt;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vários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níveis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mark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 marcar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 (</a:t>
                      </a:r>
                      <a:r>
                        <a:rPr lang="pt-PT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highlighted</a:t>
                      </a:r>
                      <a:r>
                        <a:rPr lang="pt-P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&lt;time&gt;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data/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nav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 uma secção da página que contém </a:t>
                      </a:r>
                      <a:r>
                        <a:rPr lang="pt-P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3354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Web: Documentos HTML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59BCD-839B-1445-9AF4-99AA4F34BF70}"/>
              </a:ext>
            </a:extLst>
          </p:cNvPr>
          <p:cNvSpPr/>
          <p:nvPr/>
        </p:nvSpPr>
        <p:spPr>
          <a:xfrm>
            <a:off x="968846" y="3645024"/>
            <a:ext cx="55462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000" dirty="0">
                <a:latin typeface="Calibri" panose="020F0502020204030204" pitchFamily="34" charset="0"/>
              </a:rPr>
              <a:t>World Wide Web </a:t>
            </a:r>
            <a:r>
              <a:rPr lang="en-US" sz="2000" dirty="0" err="1">
                <a:latin typeface="Calibri" panose="020F0502020204030204" pitchFamily="34" charset="0"/>
              </a:rPr>
              <a:t>coleção</a:t>
            </a:r>
            <a:r>
              <a:rPr lang="en-US" sz="2000" dirty="0">
                <a:latin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</a:rPr>
              <a:t>documentos</a:t>
            </a:r>
            <a:r>
              <a:rPr lang="en-US" sz="2000" dirty="0">
                <a:latin typeface="Calibri" panose="020F0502020204030204" pitchFamily="34" charset="0"/>
              </a:rPr>
              <a:t> HTML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000" dirty="0" err="1">
                <a:latin typeface="Calibri" panose="020F0502020204030204" pitchFamily="34" charset="0"/>
              </a:rPr>
              <a:t>Documentos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ligados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através</a:t>
            </a:r>
            <a:r>
              <a:rPr lang="en-US" sz="2000" dirty="0">
                <a:latin typeface="Calibri" panose="020F0502020204030204" pitchFamily="34" charset="0"/>
              </a:rPr>
              <a:t> de </a:t>
            </a:r>
            <a:r>
              <a:rPr lang="en-US" sz="2000" u="sng" dirty="0">
                <a:latin typeface="Calibri" panose="020F0502020204030204" pitchFamily="34" charset="0"/>
              </a:rPr>
              <a:t>Hyperlinks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endParaRPr lang="en-US" sz="2000" dirty="0"/>
          </a:p>
        </p:txBody>
      </p:sp>
      <p:pic>
        <p:nvPicPr>
          <p:cNvPr id="2051" name="Picture 3" descr="page3image1804288">
            <a:extLst>
              <a:ext uri="{FF2B5EF4-FFF2-40B4-BE49-F238E27FC236}">
                <a16:creationId xmlns:a16="http://schemas.microsoft.com/office/drawing/2014/main" id="{C4BC3B39-EE1A-644F-9EDB-8C023A2B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01" y="1196752"/>
            <a:ext cx="1908572" cy="19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3image1814592">
            <a:extLst>
              <a:ext uri="{FF2B5EF4-FFF2-40B4-BE49-F238E27FC236}">
                <a16:creationId xmlns:a16="http://schemas.microsoft.com/office/drawing/2014/main" id="{8AD8F814-D962-AE42-AE64-42BA16B9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1861852" cy="18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8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Removidas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i="1" kern="0" dirty="0">
                <a:latin typeface="Calibri" pitchFamily="34" charset="0"/>
                <a:cs typeface="Calibri" pitchFamily="34" charset="0"/>
              </a:rPr>
              <a:t>Tags 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do HTML 4 n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ão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suportadas no 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HTML5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&lt;acronym&gt;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&lt;applet&gt;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kern="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basefont</a:t>
            </a: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&lt;big&gt;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&lt;center&gt;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kern="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&lt;font&gt;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&lt;frame&gt;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&lt;frameset&gt;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kern="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noframes</a:t>
            </a: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&lt;strike&gt;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kern="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lang="en-US" sz="2400" kern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33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"/>
          </a:xfrm>
          <a:prstGeom prst="rect">
            <a:avLst/>
          </a:prstGeom>
          <a:noFill/>
        </p:spPr>
        <p:txBody>
          <a:bodyPr/>
          <a:lstStyle/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HTML 4		                         HTML5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7950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de Estrutura (I)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994873" y="1628801"/>
            <a:ext cx="3721143" cy="2788596"/>
            <a:chOff x="3586" y="1554"/>
            <a:chExt cx="3024" cy="2761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6" y="1554"/>
              <a:ext cx="3024" cy="347"/>
            </a:xfrm>
            <a:custGeom>
              <a:avLst/>
              <a:gdLst>
                <a:gd name="T0" fmla="*/ 3013 w 3024"/>
                <a:gd name="T1" fmla="*/ 0 h 347"/>
                <a:gd name="T2" fmla="*/ 0 w 3024"/>
                <a:gd name="T3" fmla="*/ 0 h 347"/>
                <a:gd name="T4" fmla="*/ 0 w 3024"/>
                <a:gd name="T5" fmla="*/ 0 h 347"/>
                <a:gd name="T6" fmla="*/ 0 w 3024"/>
                <a:gd name="T7" fmla="*/ 343 h 347"/>
                <a:gd name="T8" fmla="*/ 8 w 3024"/>
                <a:gd name="T9" fmla="*/ 345 h 347"/>
                <a:gd name="T10" fmla="*/ 38 w 3024"/>
                <a:gd name="T11" fmla="*/ 346 h 347"/>
                <a:gd name="T12" fmla="*/ 2932 w 3024"/>
                <a:gd name="T13" fmla="*/ 346 h 347"/>
                <a:gd name="T14" fmla="*/ 2968 w 3024"/>
                <a:gd name="T15" fmla="*/ 346 h 347"/>
                <a:gd name="T16" fmla="*/ 2993 w 3024"/>
                <a:gd name="T17" fmla="*/ 344 h 347"/>
                <a:gd name="T18" fmla="*/ 3010 w 3024"/>
                <a:gd name="T19" fmla="*/ 338 h 347"/>
                <a:gd name="T20" fmla="*/ 3019 w 3024"/>
                <a:gd name="T21" fmla="*/ 325 h 347"/>
                <a:gd name="T22" fmla="*/ 3023 w 3024"/>
                <a:gd name="T23" fmla="*/ 305 h 347"/>
                <a:gd name="T24" fmla="*/ 3024 w 3024"/>
                <a:gd name="T25" fmla="*/ 294 h 347"/>
                <a:gd name="T26" fmla="*/ 3024 w 3024"/>
                <a:gd name="T27" fmla="*/ 294 h 347"/>
                <a:gd name="T28" fmla="*/ 3024 w 3024"/>
                <a:gd name="T29" fmla="*/ 38 h 347"/>
                <a:gd name="T30" fmla="*/ 3024 w 3024"/>
                <a:gd name="T31" fmla="*/ 38 h 347"/>
                <a:gd name="T32" fmla="*/ 3022 w 3024"/>
                <a:gd name="T33" fmla="*/ 18 h 347"/>
                <a:gd name="T34" fmla="*/ 3015 w 3024"/>
                <a:gd name="T35" fmla="*/ 2 h 347"/>
                <a:gd name="T36" fmla="*/ 3013 w 3024"/>
                <a:gd name="T3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4" h="347">
                  <a:moveTo>
                    <a:pt x="301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43"/>
                  </a:lnTo>
                  <a:lnTo>
                    <a:pt x="8" y="345"/>
                  </a:lnTo>
                  <a:lnTo>
                    <a:pt x="38" y="346"/>
                  </a:lnTo>
                  <a:lnTo>
                    <a:pt x="2932" y="346"/>
                  </a:lnTo>
                  <a:lnTo>
                    <a:pt x="2968" y="346"/>
                  </a:lnTo>
                  <a:lnTo>
                    <a:pt x="2993" y="344"/>
                  </a:lnTo>
                  <a:lnTo>
                    <a:pt x="3010" y="338"/>
                  </a:lnTo>
                  <a:lnTo>
                    <a:pt x="3019" y="325"/>
                  </a:lnTo>
                  <a:lnTo>
                    <a:pt x="3023" y="305"/>
                  </a:lnTo>
                  <a:lnTo>
                    <a:pt x="3024" y="294"/>
                  </a:lnTo>
                  <a:lnTo>
                    <a:pt x="3024" y="294"/>
                  </a:lnTo>
                  <a:lnTo>
                    <a:pt x="3024" y="38"/>
                  </a:lnTo>
                  <a:lnTo>
                    <a:pt x="3024" y="38"/>
                  </a:lnTo>
                  <a:lnTo>
                    <a:pt x="3022" y="18"/>
                  </a:lnTo>
                  <a:lnTo>
                    <a:pt x="3015" y="2"/>
                  </a:lnTo>
                  <a:lnTo>
                    <a:pt x="3013" y="0"/>
                  </a:lnTo>
                </a:path>
              </a:pathLst>
            </a:custGeom>
            <a:solidFill>
              <a:srgbClr val="F0C6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PT" dirty="0">
                  <a:latin typeface="Consolas" panose="020B0609020204030204" pitchFamily="49" charset="0"/>
                </a:rPr>
                <a:t>div id=“</a:t>
              </a:r>
              <a:r>
                <a:rPr lang="pt-PT" dirty="0" err="1">
                  <a:latin typeface="Consolas" panose="020B0609020204030204" pitchFamily="49" charset="0"/>
                </a:rPr>
                <a:t>header</a:t>
              </a:r>
              <a:r>
                <a:rPr lang="pt-PT" dirty="0">
                  <a:latin typeface="Consolas" panose="020B0609020204030204" pitchFamily="49" charset="0"/>
                </a:rPr>
                <a:t>”</a:t>
              </a: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586" y="1981"/>
              <a:ext cx="867" cy="1897"/>
            </a:xfrm>
            <a:custGeom>
              <a:avLst/>
              <a:gdLst>
                <a:gd name="T0" fmla="*/ 60 w 777"/>
                <a:gd name="T1" fmla="*/ 0 h 1897"/>
                <a:gd name="T2" fmla="*/ 23 w 777"/>
                <a:gd name="T3" fmla="*/ 0 h 1897"/>
                <a:gd name="T4" fmla="*/ 0 w 777"/>
                <a:gd name="T5" fmla="*/ 2 h 1897"/>
                <a:gd name="T6" fmla="*/ 0 w 777"/>
                <a:gd name="T7" fmla="*/ 1895 h 1897"/>
                <a:gd name="T8" fmla="*/ 8 w 777"/>
                <a:gd name="T9" fmla="*/ 1897 h 1897"/>
                <a:gd name="T10" fmla="*/ 38 w 777"/>
                <a:gd name="T11" fmla="*/ 1898 h 1897"/>
                <a:gd name="T12" fmla="*/ 684 w 777"/>
                <a:gd name="T13" fmla="*/ 1898 h 1897"/>
                <a:gd name="T14" fmla="*/ 720 w 777"/>
                <a:gd name="T15" fmla="*/ 1897 h 1897"/>
                <a:gd name="T16" fmla="*/ 745 w 777"/>
                <a:gd name="T17" fmla="*/ 1895 h 1897"/>
                <a:gd name="T18" fmla="*/ 762 w 777"/>
                <a:gd name="T19" fmla="*/ 1889 h 1897"/>
                <a:gd name="T20" fmla="*/ 771 w 777"/>
                <a:gd name="T21" fmla="*/ 1877 h 1897"/>
                <a:gd name="T22" fmla="*/ 775 w 777"/>
                <a:gd name="T23" fmla="*/ 1857 h 1897"/>
                <a:gd name="T24" fmla="*/ 776 w 777"/>
                <a:gd name="T25" fmla="*/ 1827 h 1897"/>
                <a:gd name="T26" fmla="*/ 776 w 777"/>
                <a:gd name="T27" fmla="*/ 92 h 1897"/>
                <a:gd name="T28" fmla="*/ 776 w 777"/>
                <a:gd name="T29" fmla="*/ 56 h 1897"/>
                <a:gd name="T30" fmla="*/ 774 w 777"/>
                <a:gd name="T31" fmla="*/ 31 h 1897"/>
                <a:gd name="T32" fmla="*/ 767 w 777"/>
                <a:gd name="T33" fmla="*/ 14 h 1897"/>
                <a:gd name="T34" fmla="*/ 755 w 777"/>
                <a:gd name="T35" fmla="*/ 5 h 1897"/>
                <a:gd name="T36" fmla="*/ 735 w 777"/>
                <a:gd name="T37" fmla="*/ 1 h 1897"/>
                <a:gd name="T38" fmla="*/ 705 w 777"/>
                <a:gd name="T39" fmla="*/ 0 h 1897"/>
                <a:gd name="T40" fmla="*/ 60 w 777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7" h="1897">
                  <a:moveTo>
                    <a:pt x="60" y="0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1895"/>
                  </a:lnTo>
                  <a:lnTo>
                    <a:pt x="8" y="1897"/>
                  </a:lnTo>
                  <a:lnTo>
                    <a:pt x="38" y="1898"/>
                  </a:lnTo>
                  <a:lnTo>
                    <a:pt x="684" y="1898"/>
                  </a:lnTo>
                  <a:lnTo>
                    <a:pt x="720" y="1897"/>
                  </a:lnTo>
                  <a:lnTo>
                    <a:pt x="745" y="1895"/>
                  </a:lnTo>
                  <a:lnTo>
                    <a:pt x="762" y="1889"/>
                  </a:lnTo>
                  <a:lnTo>
                    <a:pt x="771" y="1877"/>
                  </a:lnTo>
                  <a:lnTo>
                    <a:pt x="775" y="1857"/>
                  </a:lnTo>
                  <a:lnTo>
                    <a:pt x="776" y="1827"/>
                  </a:lnTo>
                  <a:lnTo>
                    <a:pt x="776" y="92"/>
                  </a:lnTo>
                  <a:lnTo>
                    <a:pt x="776" y="56"/>
                  </a:lnTo>
                  <a:lnTo>
                    <a:pt x="774" y="31"/>
                  </a:lnTo>
                  <a:lnTo>
                    <a:pt x="767" y="14"/>
                  </a:lnTo>
                  <a:lnTo>
                    <a:pt x="755" y="5"/>
                  </a:lnTo>
                  <a:lnTo>
                    <a:pt x="735" y="1"/>
                  </a:lnTo>
                  <a:lnTo>
                    <a:pt x="705" y="0"/>
                  </a:lnTo>
                  <a:lnTo>
                    <a:pt x="60" y="0"/>
                  </a:lnTo>
                </a:path>
              </a:pathLst>
            </a:custGeom>
            <a:solidFill>
              <a:srgbClr val="E9A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endParaRPr lang="pt-PT" sz="800" dirty="0">
                <a:latin typeface="Consolas" panose="020B0609020204030204" pitchFamily="49" charset="0"/>
              </a:endParaRPr>
            </a:p>
            <a:p>
              <a:r>
                <a:rPr lang="pt-PT" dirty="0" err="1">
                  <a:latin typeface="Consolas" panose="020B0609020204030204" pitchFamily="49" charset="0"/>
                </a:rPr>
                <a:t>div</a:t>
              </a:r>
              <a:r>
                <a:rPr lang="pt-PT" dirty="0">
                  <a:latin typeface="Consolas" panose="020B0609020204030204" pitchFamily="49" charset="0"/>
                </a:rPr>
                <a:t> id=</a:t>
              </a:r>
              <a:br>
                <a:rPr lang="pt-PT" dirty="0">
                  <a:latin typeface="Consolas" panose="020B0609020204030204" pitchFamily="49" charset="0"/>
                </a:rPr>
              </a:br>
              <a:r>
                <a:rPr lang="pt-PT" dirty="0">
                  <a:latin typeface="Consolas" panose="020B0609020204030204" pitchFamily="49" charset="0"/>
                </a:rPr>
                <a:t>“</a:t>
              </a:r>
              <a:r>
                <a:rPr lang="pt-PT" dirty="0" err="1">
                  <a:latin typeface="Consolas" panose="020B0609020204030204" pitchFamily="49" charset="0"/>
                </a:rPr>
                <a:t>side</a:t>
              </a:r>
              <a:r>
                <a:rPr lang="pt-PT" dirty="0">
                  <a:latin typeface="Consolas" panose="020B0609020204030204" pitchFamily="49" charset="0"/>
                </a:rPr>
                <a:t>-bar”</a:t>
              </a: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562" y="1981"/>
              <a:ext cx="2048" cy="899"/>
            </a:xfrm>
            <a:custGeom>
              <a:avLst/>
              <a:gdLst>
                <a:gd name="T0" fmla="*/ 92 w 2157"/>
                <a:gd name="T1" fmla="*/ 0 h 899"/>
                <a:gd name="T2" fmla="*/ 56 w 2157"/>
                <a:gd name="T3" fmla="*/ 0 h 899"/>
                <a:gd name="T4" fmla="*/ 31 w 2157"/>
                <a:gd name="T5" fmla="*/ 2 h 899"/>
                <a:gd name="T6" fmla="*/ 14 w 2157"/>
                <a:gd name="T7" fmla="*/ 8 h 899"/>
                <a:gd name="T8" fmla="*/ 5 w 2157"/>
                <a:gd name="T9" fmla="*/ 21 h 899"/>
                <a:gd name="T10" fmla="*/ 1 w 2157"/>
                <a:gd name="T11" fmla="*/ 41 h 899"/>
                <a:gd name="T12" fmla="*/ 0 w 2157"/>
                <a:gd name="T13" fmla="*/ 71 h 899"/>
                <a:gd name="T14" fmla="*/ 0 w 2157"/>
                <a:gd name="T15" fmla="*/ 806 h 899"/>
                <a:gd name="T16" fmla="*/ 0 w 2157"/>
                <a:gd name="T17" fmla="*/ 842 h 899"/>
                <a:gd name="T18" fmla="*/ 2 w 2157"/>
                <a:gd name="T19" fmla="*/ 868 h 899"/>
                <a:gd name="T20" fmla="*/ 8 w 2157"/>
                <a:gd name="T21" fmla="*/ 884 h 899"/>
                <a:gd name="T22" fmla="*/ 21 w 2157"/>
                <a:gd name="T23" fmla="*/ 893 h 899"/>
                <a:gd name="T24" fmla="*/ 41 w 2157"/>
                <a:gd name="T25" fmla="*/ 897 h 899"/>
                <a:gd name="T26" fmla="*/ 71 w 2157"/>
                <a:gd name="T27" fmla="*/ 899 h 899"/>
                <a:gd name="T28" fmla="*/ 2065 w 2157"/>
                <a:gd name="T29" fmla="*/ 899 h 899"/>
                <a:gd name="T30" fmla="*/ 2101 w 2157"/>
                <a:gd name="T31" fmla="*/ 898 h 899"/>
                <a:gd name="T32" fmla="*/ 2127 w 2157"/>
                <a:gd name="T33" fmla="*/ 896 h 899"/>
                <a:gd name="T34" fmla="*/ 2143 w 2157"/>
                <a:gd name="T35" fmla="*/ 890 h 899"/>
                <a:gd name="T36" fmla="*/ 2152 w 2157"/>
                <a:gd name="T37" fmla="*/ 878 h 899"/>
                <a:gd name="T38" fmla="*/ 2156 w 2157"/>
                <a:gd name="T39" fmla="*/ 858 h 899"/>
                <a:gd name="T40" fmla="*/ 2157 w 2157"/>
                <a:gd name="T41" fmla="*/ 847 h 899"/>
                <a:gd name="T42" fmla="*/ 2157 w 2157"/>
                <a:gd name="T43" fmla="*/ 847 h 899"/>
                <a:gd name="T44" fmla="*/ 2157 w 2157"/>
                <a:gd name="T45" fmla="*/ 51 h 899"/>
                <a:gd name="T46" fmla="*/ 2157 w 2157"/>
                <a:gd name="T47" fmla="*/ 51 h 899"/>
                <a:gd name="T48" fmla="*/ 2155 w 2157"/>
                <a:gd name="T49" fmla="*/ 31 h 899"/>
                <a:gd name="T50" fmla="*/ 2149 w 2157"/>
                <a:gd name="T51" fmla="*/ 14 h 899"/>
                <a:gd name="T52" fmla="*/ 2136 w 2157"/>
                <a:gd name="T53" fmla="*/ 5 h 899"/>
                <a:gd name="T54" fmla="*/ 2116 w 2157"/>
                <a:gd name="T55" fmla="*/ 1 h 899"/>
                <a:gd name="T56" fmla="*/ 2086 w 2157"/>
                <a:gd name="T57" fmla="*/ 0 h 899"/>
                <a:gd name="T58" fmla="*/ 92 w 2157"/>
                <a:gd name="T5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899">
                  <a:moveTo>
                    <a:pt x="92" y="0"/>
                  </a:moveTo>
                  <a:lnTo>
                    <a:pt x="56" y="0"/>
                  </a:lnTo>
                  <a:lnTo>
                    <a:pt x="31" y="2"/>
                  </a:lnTo>
                  <a:lnTo>
                    <a:pt x="14" y="8"/>
                  </a:lnTo>
                  <a:lnTo>
                    <a:pt x="5" y="21"/>
                  </a:lnTo>
                  <a:lnTo>
                    <a:pt x="1" y="41"/>
                  </a:lnTo>
                  <a:lnTo>
                    <a:pt x="0" y="71"/>
                  </a:lnTo>
                  <a:lnTo>
                    <a:pt x="0" y="806"/>
                  </a:lnTo>
                  <a:lnTo>
                    <a:pt x="0" y="842"/>
                  </a:lnTo>
                  <a:lnTo>
                    <a:pt x="2" y="868"/>
                  </a:lnTo>
                  <a:lnTo>
                    <a:pt x="8" y="884"/>
                  </a:lnTo>
                  <a:lnTo>
                    <a:pt x="21" y="893"/>
                  </a:lnTo>
                  <a:lnTo>
                    <a:pt x="41" y="897"/>
                  </a:lnTo>
                  <a:lnTo>
                    <a:pt x="71" y="899"/>
                  </a:lnTo>
                  <a:lnTo>
                    <a:pt x="2065" y="899"/>
                  </a:lnTo>
                  <a:lnTo>
                    <a:pt x="2101" y="898"/>
                  </a:lnTo>
                  <a:lnTo>
                    <a:pt x="2127" y="896"/>
                  </a:lnTo>
                  <a:lnTo>
                    <a:pt x="2143" y="890"/>
                  </a:lnTo>
                  <a:lnTo>
                    <a:pt x="2152" y="878"/>
                  </a:lnTo>
                  <a:lnTo>
                    <a:pt x="2156" y="858"/>
                  </a:lnTo>
                  <a:lnTo>
                    <a:pt x="2157" y="847"/>
                  </a:lnTo>
                  <a:lnTo>
                    <a:pt x="2157" y="847"/>
                  </a:lnTo>
                  <a:lnTo>
                    <a:pt x="2157" y="51"/>
                  </a:lnTo>
                  <a:lnTo>
                    <a:pt x="2157" y="51"/>
                  </a:lnTo>
                  <a:lnTo>
                    <a:pt x="2155" y="31"/>
                  </a:lnTo>
                  <a:lnTo>
                    <a:pt x="2149" y="14"/>
                  </a:lnTo>
                  <a:lnTo>
                    <a:pt x="2136" y="5"/>
                  </a:lnTo>
                  <a:lnTo>
                    <a:pt x="2116" y="1"/>
                  </a:lnTo>
                  <a:lnTo>
                    <a:pt x="2086" y="0"/>
                  </a:lnTo>
                  <a:lnTo>
                    <a:pt x="92" y="0"/>
                  </a:lnTo>
                </a:path>
              </a:pathLst>
            </a:custGeom>
            <a:solidFill>
              <a:srgbClr val="FAEC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pPr algn="ctr"/>
              <a:r>
                <a:rPr lang="pt-PT" dirty="0">
                  <a:latin typeface="Consolas" panose="020B0609020204030204" pitchFamily="49" charset="0"/>
                </a:rPr>
                <a:t>div </a:t>
              </a:r>
              <a:r>
                <a:rPr lang="pt-PT" dirty="0" err="1">
                  <a:latin typeface="Consolas" panose="020B0609020204030204" pitchFamily="49" charset="0"/>
                </a:rPr>
                <a:t>class</a:t>
              </a:r>
              <a:r>
                <a:rPr lang="pt-PT" dirty="0">
                  <a:latin typeface="Consolas" panose="020B0609020204030204" pitchFamily="49" charset="0"/>
                </a:rPr>
                <a:t>=“</a:t>
              </a:r>
              <a:r>
                <a:rPr lang="pt-PT" dirty="0" err="1">
                  <a:latin typeface="Consolas" panose="020B0609020204030204" pitchFamily="49" charset="0"/>
                </a:rPr>
                <a:t>post</a:t>
              </a:r>
              <a:r>
                <a:rPr lang="pt-PT" dirty="0">
                  <a:latin typeface="Consolas" panose="020B0609020204030204" pitchFamily="49" charset="0"/>
                </a:rPr>
                <a:t>”</a:t>
              </a: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562" y="2980"/>
              <a:ext cx="2048" cy="898"/>
            </a:xfrm>
            <a:custGeom>
              <a:avLst/>
              <a:gdLst>
                <a:gd name="T0" fmla="*/ 92 w 2157"/>
                <a:gd name="T1" fmla="*/ 0 h 898"/>
                <a:gd name="T2" fmla="*/ 56 w 2157"/>
                <a:gd name="T3" fmla="*/ 0 h 898"/>
                <a:gd name="T4" fmla="*/ 31 w 2157"/>
                <a:gd name="T5" fmla="*/ 2 h 898"/>
                <a:gd name="T6" fmla="*/ 14 w 2157"/>
                <a:gd name="T7" fmla="*/ 8 h 898"/>
                <a:gd name="T8" fmla="*/ 5 w 2157"/>
                <a:gd name="T9" fmla="*/ 21 h 898"/>
                <a:gd name="T10" fmla="*/ 1 w 2157"/>
                <a:gd name="T11" fmla="*/ 41 h 898"/>
                <a:gd name="T12" fmla="*/ 0 w 2157"/>
                <a:gd name="T13" fmla="*/ 71 h 898"/>
                <a:gd name="T14" fmla="*/ 0 w 2157"/>
                <a:gd name="T15" fmla="*/ 806 h 898"/>
                <a:gd name="T16" fmla="*/ 0 w 2157"/>
                <a:gd name="T17" fmla="*/ 842 h 898"/>
                <a:gd name="T18" fmla="*/ 2 w 2157"/>
                <a:gd name="T19" fmla="*/ 868 h 898"/>
                <a:gd name="T20" fmla="*/ 8 w 2157"/>
                <a:gd name="T21" fmla="*/ 884 h 898"/>
                <a:gd name="T22" fmla="*/ 21 w 2157"/>
                <a:gd name="T23" fmla="*/ 893 h 898"/>
                <a:gd name="T24" fmla="*/ 41 w 2157"/>
                <a:gd name="T25" fmla="*/ 897 h 898"/>
                <a:gd name="T26" fmla="*/ 71 w 2157"/>
                <a:gd name="T27" fmla="*/ 899 h 898"/>
                <a:gd name="T28" fmla="*/ 2065 w 2157"/>
                <a:gd name="T29" fmla="*/ 899 h 898"/>
                <a:gd name="T30" fmla="*/ 2101 w 2157"/>
                <a:gd name="T31" fmla="*/ 898 h 898"/>
                <a:gd name="T32" fmla="*/ 2127 w 2157"/>
                <a:gd name="T33" fmla="*/ 896 h 898"/>
                <a:gd name="T34" fmla="*/ 2143 w 2157"/>
                <a:gd name="T35" fmla="*/ 890 h 898"/>
                <a:gd name="T36" fmla="*/ 2152 w 2157"/>
                <a:gd name="T37" fmla="*/ 878 h 898"/>
                <a:gd name="T38" fmla="*/ 2156 w 2157"/>
                <a:gd name="T39" fmla="*/ 857 h 898"/>
                <a:gd name="T40" fmla="*/ 2157 w 2157"/>
                <a:gd name="T41" fmla="*/ 847 h 898"/>
                <a:gd name="T42" fmla="*/ 2157 w 2157"/>
                <a:gd name="T43" fmla="*/ 847 h 898"/>
                <a:gd name="T44" fmla="*/ 2157 w 2157"/>
                <a:gd name="T45" fmla="*/ 51 h 898"/>
                <a:gd name="T46" fmla="*/ 2157 w 2157"/>
                <a:gd name="T47" fmla="*/ 51 h 898"/>
                <a:gd name="T48" fmla="*/ 2155 w 2157"/>
                <a:gd name="T49" fmla="*/ 31 h 898"/>
                <a:gd name="T50" fmla="*/ 2149 w 2157"/>
                <a:gd name="T51" fmla="*/ 14 h 898"/>
                <a:gd name="T52" fmla="*/ 2136 w 2157"/>
                <a:gd name="T53" fmla="*/ 5 h 898"/>
                <a:gd name="T54" fmla="*/ 2116 w 2157"/>
                <a:gd name="T55" fmla="*/ 1 h 898"/>
                <a:gd name="T56" fmla="*/ 2086 w 2157"/>
                <a:gd name="T57" fmla="*/ 0 h 898"/>
                <a:gd name="T58" fmla="*/ 92 w 2157"/>
                <a:gd name="T5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898">
                  <a:moveTo>
                    <a:pt x="92" y="0"/>
                  </a:moveTo>
                  <a:lnTo>
                    <a:pt x="56" y="0"/>
                  </a:lnTo>
                  <a:lnTo>
                    <a:pt x="31" y="2"/>
                  </a:lnTo>
                  <a:lnTo>
                    <a:pt x="14" y="8"/>
                  </a:lnTo>
                  <a:lnTo>
                    <a:pt x="5" y="21"/>
                  </a:lnTo>
                  <a:lnTo>
                    <a:pt x="1" y="41"/>
                  </a:lnTo>
                  <a:lnTo>
                    <a:pt x="0" y="71"/>
                  </a:lnTo>
                  <a:lnTo>
                    <a:pt x="0" y="806"/>
                  </a:lnTo>
                  <a:lnTo>
                    <a:pt x="0" y="842"/>
                  </a:lnTo>
                  <a:lnTo>
                    <a:pt x="2" y="868"/>
                  </a:lnTo>
                  <a:lnTo>
                    <a:pt x="8" y="884"/>
                  </a:lnTo>
                  <a:lnTo>
                    <a:pt x="21" y="893"/>
                  </a:lnTo>
                  <a:lnTo>
                    <a:pt x="41" y="897"/>
                  </a:lnTo>
                  <a:lnTo>
                    <a:pt x="71" y="899"/>
                  </a:lnTo>
                  <a:lnTo>
                    <a:pt x="2065" y="899"/>
                  </a:lnTo>
                  <a:lnTo>
                    <a:pt x="2101" y="898"/>
                  </a:lnTo>
                  <a:lnTo>
                    <a:pt x="2127" y="896"/>
                  </a:lnTo>
                  <a:lnTo>
                    <a:pt x="2143" y="890"/>
                  </a:lnTo>
                  <a:lnTo>
                    <a:pt x="2152" y="878"/>
                  </a:lnTo>
                  <a:lnTo>
                    <a:pt x="2156" y="857"/>
                  </a:lnTo>
                  <a:lnTo>
                    <a:pt x="2157" y="847"/>
                  </a:lnTo>
                  <a:lnTo>
                    <a:pt x="2157" y="847"/>
                  </a:lnTo>
                  <a:lnTo>
                    <a:pt x="2157" y="51"/>
                  </a:lnTo>
                  <a:lnTo>
                    <a:pt x="2157" y="51"/>
                  </a:lnTo>
                  <a:lnTo>
                    <a:pt x="2155" y="31"/>
                  </a:lnTo>
                  <a:lnTo>
                    <a:pt x="2149" y="14"/>
                  </a:lnTo>
                  <a:lnTo>
                    <a:pt x="2136" y="5"/>
                  </a:lnTo>
                  <a:lnTo>
                    <a:pt x="2116" y="1"/>
                  </a:lnTo>
                  <a:lnTo>
                    <a:pt x="2086" y="0"/>
                  </a:lnTo>
                  <a:lnTo>
                    <a:pt x="92" y="0"/>
                  </a:lnTo>
                </a:path>
              </a:pathLst>
            </a:custGeom>
            <a:solidFill>
              <a:srgbClr val="FAEC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pPr algn="ctr"/>
              <a:r>
                <a:rPr lang="pt-PT" dirty="0">
                  <a:latin typeface="Consolas" panose="020B0609020204030204" pitchFamily="49" charset="0"/>
                </a:rPr>
                <a:t>div </a:t>
              </a:r>
              <a:r>
                <a:rPr lang="pt-PT" dirty="0" err="1">
                  <a:latin typeface="Consolas" panose="020B0609020204030204" pitchFamily="49" charset="0"/>
                </a:rPr>
                <a:t>class</a:t>
              </a:r>
              <a:r>
                <a:rPr lang="pt-PT" dirty="0">
                  <a:latin typeface="Consolas" panose="020B0609020204030204" pitchFamily="49" charset="0"/>
                </a:rPr>
                <a:t>=“</a:t>
              </a:r>
              <a:r>
                <a:rPr lang="pt-PT" dirty="0" err="1">
                  <a:latin typeface="Consolas" panose="020B0609020204030204" pitchFamily="49" charset="0"/>
                </a:rPr>
                <a:t>post</a:t>
              </a:r>
              <a:r>
                <a:rPr lang="pt-PT" dirty="0">
                  <a:latin typeface="Consolas" panose="020B0609020204030204" pitchFamily="49" charset="0"/>
                </a:rPr>
                <a:t>”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86" y="3968"/>
              <a:ext cx="3024" cy="347"/>
            </a:xfrm>
            <a:custGeom>
              <a:avLst/>
              <a:gdLst>
                <a:gd name="T0" fmla="*/ 60 w 3024"/>
                <a:gd name="T1" fmla="*/ 0 h 347"/>
                <a:gd name="T2" fmla="*/ 23 w 3024"/>
                <a:gd name="T3" fmla="*/ 0 h 347"/>
                <a:gd name="T4" fmla="*/ 0 w 3024"/>
                <a:gd name="T5" fmla="*/ 2 h 347"/>
                <a:gd name="T6" fmla="*/ 0 w 3024"/>
                <a:gd name="T7" fmla="*/ 347 h 347"/>
                <a:gd name="T8" fmla="*/ 3012 w 3024"/>
                <a:gd name="T9" fmla="*/ 347 h 347"/>
                <a:gd name="T10" fmla="*/ 3019 w 3024"/>
                <a:gd name="T11" fmla="*/ 338 h 347"/>
                <a:gd name="T12" fmla="*/ 3023 w 3024"/>
                <a:gd name="T13" fmla="*/ 318 h 347"/>
                <a:gd name="T14" fmla="*/ 3024 w 3024"/>
                <a:gd name="T15" fmla="*/ 307 h 347"/>
                <a:gd name="T16" fmla="*/ 3024 w 3024"/>
                <a:gd name="T17" fmla="*/ 307 h 347"/>
                <a:gd name="T18" fmla="*/ 3024 w 3024"/>
                <a:gd name="T19" fmla="*/ 51 h 347"/>
                <a:gd name="T20" fmla="*/ 3024 w 3024"/>
                <a:gd name="T21" fmla="*/ 51 h 347"/>
                <a:gd name="T22" fmla="*/ 3022 w 3024"/>
                <a:gd name="T23" fmla="*/ 31 h 347"/>
                <a:gd name="T24" fmla="*/ 3015 w 3024"/>
                <a:gd name="T25" fmla="*/ 14 h 347"/>
                <a:gd name="T26" fmla="*/ 3003 w 3024"/>
                <a:gd name="T27" fmla="*/ 5 h 347"/>
                <a:gd name="T28" fmla="*/ 2983 w 3024"/>
                <a:gd name="T29" fmla="*/ 1 h 347"/>
                <a:gd name="T30" fmla="*/ 2953 w 3024"/>
                <a:gd name="T31" fmla="*/ 0 h 347"/>
                <a:gd name="T32" fmla="*/ 60 w 3024"/>
                <a:gd name="T3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4" h="347">
                  <a:moveTo>
                    <a:pt x="60" y="0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347"/>
                  </a:lnTo>
                  <a:lnTo>
                    <a:pt x="3012" y="347"/>
                  </a:lnTo>
                  <a:lnTo>
                    <a:pt x="3019" y="338"/>
                  </a:lnTo>
                  <a:lnTo>
                    <a:pt x="3023" y="318"/>
                  </a:lnTo>
                  <a:lnTo>
                    <a:pt x="3024" y="307"/>
                  </a:lnTo>
                  <a:lnTo>
                    <a:pt x="3024" y="307"/>
                  </a:lnTo>
                  <a:lnTo>
                    <a:pt x="3024" y="51"/>
                  </a:lnTo>
                  <a:lnTo>
                    <a:pt x="3024" y="51"/>
                  </a:lnTo>
                  <a:lnTo>
                    <a:pt x="3022" y="31"/>
                  </a:lnTo>
                  <a:lnTo>
                    <a:pt x="3015" y="14"/>
                  </a:lnTo>
                  <a:lnTo>
                    <a:pt x="3003" y="5"/>
                  </a:lnTo>
                  <a:lnTo>
                    <a:pt x="2983" y="1"/>
                  </a:lnTo>
                  <a:lnTo>
                    <a:pt x="2953" y="0"/>
                  </a:lnTo>
                  <a:lnTo>
                    <a:pt x="60" y="0"/>
                  </a:lnTo>
                </a:path>
              </a:pathLst>
            </a:custGeom>
            <a:solidFill>
              <a:srgbClr val="F0C6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PT" dirty="0">
                  <a:latin typeface="Consolas" panose="020B0609020204030204" pitchFamily="49" charset="0"/>
                </a:rPr>
                <a:t>div id=“</a:t>
              </a:r>
              <a:r>
                <a:rPr lang="pt-PT" dirty="0" err="1">
                  <a:latin typeface="Consolas" panose="020B0609020204030204" pitchFamily="49" charset="0"/>
                </a:rPr>
                <a:t>footer</a:t>
              </a:r>
              <a:r>
                <a:rPr lang="pt-PT" dirty="0">
                  <a:latin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4955313" y="1628800"/>
            <a:ext cx="3721143" cy="2788596"/>
            <a:chOff x="3586" y="1554"/>
            <a:chExt cx="3024" cy="2761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586" y="1554"/>
              <a:ext cx="3024" cy="347"/>
            </a:xfrm>
            <a:custGeom>
              <a:avLst/>
              <a:gdLst>
                <a:gd name="T0" fmla="*/ 3013 w 3024"/>
                <a:gd name="T1" fmla="*/ 0 h 347"/>
                <a:gd name="T2" fmla="*/ 0 w 3024"/>
                <a:gd name="T3" fmla="*/ 0 h 347"/>
                <a:gd name="T4" fmla="*/ 0 w 3024"/>
                <a:gd name="T5" fmla="*/ 0 h 347"/>
                <a:gd name="T6" fmla="*/ 0 w 3024"/>
                <a:gd name="T7" fmla="*/ 343 h 347"/>
                <a:gd name="T8" fmla="*/ 8 w 3024"/>
                <a:gd name="T9" fmla="*/ 345 h 347"/>
                <a:gd name="T10" fmla="*/ 38 w 3024"/>
                <a:gd name="T11" fmla="*/ 346 h 347"/>
                <a:gd name="T12" fmla="*/ 2932 w 3024"/>
                <a:gd name="T13" fmla="*/ 346 h 347"/>
                <a:gd name="T14" fmla="*/ 2968 w 3024"/>
                <a:gd name="T15" fmla="*/ 346 h 347"/>
                <a:gd name="T16" fmla="*/ 2993 w 3024"/>
                <a:gd name="T17" fmla="*/ 344 h 347"/>
                <a:gd name="T18" fmla="*/ 3010 w 3024"/>
                <a:gd name="T19" fmla="*/ 338 h 347"/>
                <a:gd name="T20" fmla="*/ 3019 w 3024"/>
                <a:gd name="T21" fmla="*/ 325 h 347"/>
                <a:gd name="T22" fmla="*/ 3023 w 3024"/>
                <a:gd name="T23" fmla="*/ 305 h 347"/>
                <a:gd name="T24" fmla="*/ 3024 w 3024"/>
                <a:gd name="T25" fmla="*/ 294 h 347"/>
                <a:gd name="T26" fmla="*/ 3024 w 3024"/>
                <a:gd name="T27" fmla="*/ 294 h 347"/>
                <a:gd name="T28" fmla="*/ 3024 w 3024"/>
                <a:gd name="T29" fmla="*/ 38 h 347"/>
                <a:gd name="T30" fmla="*/ 3024 w 3024"/>
                <a:gd name="T31" fmla="*/ 38 h 347"/>
                <a:gd name="T32" fmla="*/ 3022 w 3024"/>
                <a:gd name="T33" fmla="*/ 18 h 347"/>
                <a:gd name="T34" fmla="*/ 3015 w 3024"/>
                <a:gd name="T35" fmla="*/ 2 h 347"/>
                <a:gd name="T36" fmla="*/ 3013 w 3024"/>
                <a:gd name="T3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4" h="347">
                  <a:moveTo>
                    <a:pt x="301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43"/>
                  </a:lnTo>
                  <a:lnTo>
                    <a:pt x="8" y="345"/>
                  </a:lnTo>
                  <a:lnTo>
                    <a:pt x="38" y="346"/>
                  </a:lnTo>
                  <a:lnTo>
                    <a:pt x="2932" y="346"/>
                  </a:lnTo>
                  <a:lnTo>
                    <a:pt x="2968" y="346"/>
                  </a:lnTo>
                  <a:lnTo>
                    <a:pt x="2993" y="344"/>
                  </a:lnTo>
                  <a:lnTo>
                    <a:pt x="3010" y="338"/>
                  </a:lnTo>
                  <a:lnTo>
                    <a:pt x="3019" y="325"/>
                  </a:lnTo>
                  <a:lnTo>
                    <a:pt x="3023" y="305"/>
                  </a:lnTo>
                  <a:lnTo>
                    <a:pt x="3024" y="294"/>
                  </a:lnTo>
                  <a:lnTo>
                    <a:pt x="3024" y="294"/>
                  </a:lnTo>
                  <a:lnTo>
                    <a:pt x="3024" y="38"/>
                  </a:lnTo>
                  <a:lnTo>
                    <a:pt x="3024" y="38"/>
                  </a:lnTo>
                  <a:lnTo>
                    <a:pt x="3022" y="18"/>
                  </a:lnTo>
                  <a:lnTo>
                    <a:pt x="3015" y="2"/>
                  </a:lnTo>
                  <a:lnTo>
                    <a:pt x="3013" y="0"/>
                  </a:lnTo>
                </a:path>
              </a:pathLst>
            </a:custGeom>
            <a:solidFill>
              <a:srgbClr val="F0C6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PT" dirty="0" err="1">
                  <a:latin typeface="Consolas" panose="020B0609020204030204" pitchFamily="49" charset="0"/>
                </a:rPr>
                <a:t>header</a:t>
              </a:r>
              <a:endParaRPr lang="pt-PT" dirty="0">
                <a:latin typeface="Consolas" panose="020B0609020204030204" pitchFamily="49" charset="0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586" y="1981"/>
              <a:ext cx="867" cy="1897"/>
            </a:xfrm>
            <a:custGeom>
              <a:avLst/>
              <a:gdLst>
                <a:gd name="T0" fmla="*/ 60 w 777"/>
                <a:gd name="T1" fmla="*/ 0 h 1897"/>
                <a:gd name="T2" fmla="*/ 23 w 777"/>
                <a:gd name="T3" fmla="*/ 0 h 1897"/>
                <a:gd name="T4" fmla="*/ 0 w 777"/>
                <a:gd name="T5" fmla="*/ 2 h 1897"/>
                <a:gd name="T6" fmla="*/ 0 w 777"/>
                <a:gd name="T7" fmla="*/ 1895 h 1897"/>
                <a:gd name="T8" fmla="*/ 8 w 777"/>
                <a:gd name="T9" fmla="*/ 1897 h 1897"/>
                <a:gd name="T10" fmla="*/ 38 w 777"/>
                <a:gd name="T11" fmla="*/ 1898 h 1897"/>
                <a:gd name="T12" fmla="*/ 684 w 777"/>
                <a:gd name="T13" fmla="*/ 1898 h 1897"/>
                <a:gd name="T14" fmla="*/ 720 w 777"/>
                <a:gd name="T15" fmla="*/ 1897 h 1897"/>
                <a:gd name="T16" fmla="*/ 745 w 777"/>
                <a:gd name="T17" fmla="*/ 1895 h 1897"/>
                <a:gd name="T18" fmla="*/ 762 w 777"/>
                <a:gd name="T19" fmla="*/ 1889 h 1897"/>
                <a:gd name="T20" fmla="*/ 771 w 777"/>
                <a:gd name="T21" fmla="*/ 1877 h 1897"/>
                <a:gd name="T22" fmla="*/ 775 w 777"/>
                <a:gd name="T23" fmla="*/ 1857 h 1897"/>
                <a:gd name="T24" fmla="*/ 776 w 777"/>
                <a:gd name="T25" fmla="*/ 1827 h 1897"/>
                <a:gd name="T26" fmla="*/ 776 w 777"/>
                <a:gd name="T27" fmla="*/ 92 h 1897"/>
                <a:gd name="T28" fmla="*/ 776 w 777"/>
                <a:gd name="T29" fmla="*/ 56 h 1897"/>
                <a:gd name="T30" fmla="*/ 774 w 777"/>
                <a:gd name="T31" fmla="*/ 31 h 1897"/>
                <a:gd name="T32" fmla="*/ 767 w 777"/>
                <a:gd name="T33" fmla="*/ 14 h 1897"/>
                <a:gd name="T34" fmla="*/ 755 w 777"/>
                <a:gd name="T35" fmla="*/ 5 h 1897"/>
                <a:gd name="T36" fmla="*/ 735 w 777"/>
                <a:gd name="T37" fmla="*/ 1 h 1897"/>
                <a:gd name="T38" fmla="*/ 705 w 777"/>
                <a:gd name="T39" fmla="*/ 0 h 1897"/>
                <a:gd name="T40" fmla="*/ 60 w 777"/>
                <a:gd name="T41" fmla="*/ 0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7" h="1897">
                  <a:moveTo>
                    <a:pt x="60" y="0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1895"/>
                  </a:lnTo>
                  <a:lnTo>
                    <a:pt x="8" y="1897"/>
                  </a:lnTo>
                  <a:lnTo>
                    <a:pt x="38" y="1898"/>
                  </a:lnTo>
                  <a:lnTo>
                    <a:pt x="684" y="1898"/>
                  </a:lnTo>
                  <a:lnTo>
                    <a:pt x="720" y="1897"/>
                  </a:lnTo>
                  <a:lnTo>
                    <a:pt x="745" y="1895"/>
                  </a:lnTo>
                  <a:lnTo>
                    <a:pt x="762" y="1889"/>
                  </a:lnTo>
                  <a:lnTo>
                    <a:pt x="771" y="1877"/>
                  </a:lnTo>
                  <a:lnTo>
                    <a:pt x="775" y="1857"/>
                  </a:lnTo>
                  <a:lnTo>
                    <a:pt x="776" y="1827"/>
                  </a:lnTo>
                  <a:lnTo>
                    <a:pt x="776" y="92"/>
                  </a:lnTo>
                  <a:lnTo>
                    <a:pt x="776" y="56"/>
                  </a:lnTo>
                  <a:lnTo>
                    <a:pt x="774" y="31"/>
                  </a:lnTo>
                  <a:lnTo>
                    <a:pt x="767" y="14"/>
                  </a:lnTo>
                  <a:lnTo>
                    <a:pt x="755" y="5"/>
                  </a:lnTo>
                  <a:lnTo>
                    <a:pt x="735" y="1"/>
                  </a:lnTo>
                  <a:lnTo>
                    <a:pt x="705" y="0"/>
                  </a:lnTo>
                  <a:lnTo>
                    <a:pt x="60" y="0"/>
                  </a:lnTo>
                </a:path>
              </a:pathLst>
            </a:custGeom>
            <a:solidFill>
              <a:srgbClr val="E9A0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endParaRPr lang="pt-PT" sz="800" dirty="0">
                <a:latin typeface="Consolas" panose="020B0609020204030204" pitchFamily="49" charset="0"/>
              </a:endParaRPr>
            </a:p>
            <a:p>
              <a:endParaRPr lang="pt-PT" dirty="0">
                <a:latin typeface="Consolas" panose="020B0609020204030204" pitchFamily="49" charset="0"/>
              </a:endParaRPr>
            </a:p>
            <a:p>
              <a:pPr algn="ctr"/>
              <a:r>
                <a:rPr lang="pt-PT" dirty="0" err="1">
                  <a:latin typeface="Consolas" panose="020B0609020204030204" pitchFamily="49" charset="0"/>
                </a:rPr>
                <a:t>nav</a:t>
              </a:r>
              <a:endParaRPr lang="pt-PT" dirty="0">
                <a:latin typeface="Consolas" panose="020B0609020204030204" pitchFamily="49" charset="0"/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562" y="1981"/>
              <a:ext cx="2048" cy="899"/>
            </a:xfrm>
            <a:custGeom>
              <a:avLst/>
              <a:gdLst>
                <a:gd name="T0" fmla="*/ 92 w 2157"/>
                <a:gd name="T1" fmla="*/ 0 h 899"/>
                <a:gd name="T2" fmla="*/ 56 w 2157"/>
                <a:gd name="T3" fmla="*/ 0 h 899"/>
                <a:gd name="T4" fmla="*/ 31 w 2157"/>
                <a:gd name="T5" fmla="*/ 2 h 899"/>
                <a:gd name="T6" fmla="*/ 14 w 2157"/>
                <a:gd name="T7" fmla="*/ 8 h 899"/>
                <a:gd name="T8" fmla="*/ 5 w 2157"/>
                <a:gd name="T9" fmla="*/ 21 h 899"/>
                <a:gd name="T10" fmla="*/ 1 w 2157"/>
                <a:gd name="T11" fmla="*/ 41 h 899"/>
                <a:gd name="T12" fmla="*/ 0 w 2157"/>
                <a:gd name="T13" fmla="*/ 71 h 899"/>
                <a:gd name="T14" fmla="*/ 0 w 2157"/>
                <a:gd name="T15" fmla="*/ 806 h 899"/>
                <a:gd name="T16" fmla="*/ 0 w 2157"/>
                <a:gd name="T17" fmla="*/ 842 h 899"/>
                <a:gd name="T18" fmla="*/ 2 w 2157"/>
                <a:gd name="T19" fmla="*/ 868 h 899"/>
                <a:gd name="T20" fmla="*/ 8 w 2157"/>
                <a:gd name="T21" fmla="*/ 884 h 899"/>
                <a:gd name="T22" fmla="*/ 21 w 2157"/>
                <a:gd name="T23" fmla="*/ 893 h 899"/>
                <a:gd name="T24" fmla="*/ 41 w 2157"/>
                <a:gd name="T25" fmla="*/ 897 h 899"/>
                <a:gd name="T26" fmla="*/ 71 w 2157"/>
                <a:gd name="T27" fmla="*/ 899 h 899"/>
                <a:gd name="T28" fmla="*/ 2065 w 2157"/>
                <a:gd name="T29" fmla="*/ 899 h 899"/>
                <a:gd name="T30" fmla="*/ 2101 w 2157"/>
                <a:gd name="T31" fmla="*/ 898 h 899"/>
                <a:gd name="T32" fmla="*/ 2127 w 2157"/>
                <a:gd name="T33" fmla="*/ 896 h 899"/>
                <a:gd name="T34" fmla="*/ 2143 w 2157"/>
                <a:gd name="T35" fmla="*/ 890 h 899"/>
                <a:gd name="T36" fmla="*/ 2152 w 2157"/>
                <a:gd name="T37" fmla="*/ 878 h 899"/>
                <a:gd name="T38" fmla="*/ 2156 w 2157"/>
                <a:gd name="T39" fmla="*/ 858 h 899"/>
                <a:gd name="T40" fmla="*/ 2157 w 2157"/>
                <a:gd name="T41" fmla="*/ 847 h 899"/>
                <a:gd name="T42" fmla="*/ 2157 w 2157"/>
                <a:gd name="T43" fmla="*/ 847 h 899"/>
                <a:gd name="T44" fmla="*/ 2157 w 2157"/>
                <a:gd name="T45" fmla="*/ 51 h 899"/>
                <a:gd name="T46" fmla="*/ 2157 w 2157"/>
                <a:gd name="T47" fmla="*/ 51 h 899"/>
                <a:gd name="T48" fmla="*/ 2155 w 2157"/>
                <a:gd name="T49" fmla="*/ 31 h 899"/>
                <a:gd name="T50" fmla="*/ 2149 w 2157"/>
                <a:gd name="T51" fmla="*/ 14 h 899"/>
                <a:gd name="T52" fmla="*/ 2136 w 2157"/>
                <a:gd name="T53" fmla="*/ 5 h 899"/>
                <a:gd name="T54" fmla="*/ 2116 w 2157"/>
                <a:gd name="T55" fmla="*/ 1 h 899"/>
                <a:gd name="T56" fmla="*/ 2086 w 2157"/>
                <a:gd name="T57" fmla="*/ 0 h 899"/>
                <a:gd name="T58" fmla="*/ 92 w 2157"/>
                <a:gd name="T5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899">
                  <a:moveTo>
                    <a:pt x="92" y="0"/>
                  </a:moveTo>
                  <a:lnTo>
                    <a:pt x="56" y="0"/>
                  </a:lnTo>
                  <a:lnTo>
                    <a:pt x="31" y="2"/>
                  </a:lnTo>
                  <a:lnTo>
                    <a:pt x="14" y="8"/>
                  </a:lnTo>
                  <a:lnTo>
                    <a:pt x="5" y="21"/>
                  </a:lnTo>
                  <a:lnTo>
                    <a:pt x="1" y="41"/>
                  </a:lnTo>
                  <a:lnTo>
                    <a:pt x="0" y="71"/>
                  </a:lnTo>
                  <a:lnTo>
                    <a:pt x="0" y="806"/>
                  </a:lnTo>
                  <a:lnTo>
                    <a:pt x="0" y="842"/>
                  </a:lnTo>
                  <a:lnTo>
                    <a:pt x="2" y="868"/>
                  </a:lnTo>
                  <a:lnTo>
                    <a:pt x="8" y="884"/>
                  </a:lnTo>
                  <a:lnTo>
                    <a:pt x="21" y="893"/>
                  </a:lnTo>
                  <a:lnTo>
                    <a:pt x="41" y="897"/>
                  </a:lnTo>
                  <a:lnTo>
                    <a:pt x="71" y="899"/>
                  </a:lnTo>
                  <a:lnTo>
                    <a:pt x="2065" y="899"/>
                  </a:lnTo>
                  <a:lnTo>
                    <a:pt x="2101" y="898"/>
                  </a:lnTo>
                  <a:lnTo>
                    <a:pt x="2127" y="896"/>
                  </a:lnTo>
                  <a:lnTo>
                    <a:pt x="2143" y="890"/>
                  </a:lnTo>
                  <a:lnTo>
                    <a:pt x="2152" y="878"/>
                  </a:lnTo>
                  <a:lnTo>
                    <a:pt x="2156" y="858"/>
                  </a:lnTo>
                  <a:lnTo>
                    <a:pt x="2157" y="847"/>
                  </a:lnTo>
                  <a:lnTo>
                    <a:pt x="2157" y="847"/>
                  </a:lnTo>
                  <a:lnTo>
                    <a:pt x="2157" y="51"/>
                  </a:lnTo>
                  <a:lnTo>
                    <a:pt x="2157" y="51"/>
                  </a:lnTo>
                  <a:lnTo>
                    <a:pt x="2155" y="31"/>
                  </a:lnTo>
                  <a:lnTo>
                    <a:pt x="2149" y="14"/>
                  </a:lnTo>
                  <a:lnTo>
                    <a:pt x="2136" y="5"/>
                  </a:lnTo>
                  <a:lnTo>
                    <a:pt x="2116" y="1"/>
                  </a:lnTo>
                  <a:lnTo>
                    <a:pt x="2086" y="0"/>
                  </a:lnTo>
                  <a:lnTo>
                    <a:pt x="92" y="0"/>
                  </a:lnTo>
                </a:path>
              </a:pathLst>
            </a:custGeom>
            <a:solidFill>
              <a:srgbClr val="FAEC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pPr algn="ctr"/>
              <a:r>
                <a:rPr lang="pt-PT" dirty="0" err="1">
                  <a:latin typeface="Consolas" panose="020B0609020204030204" pitchFamily="49" charset="0"/>
                </a:rPr>
                <a:t>article</a:t>
              </a:r>
              <a:endParaRPr lang="pt-PT" dirty="0">
                <a:latin typeface="Consolas" panose="020B0609020204030204" pitchFamily="49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562" y="2980"/>
              <a:ext cx="2048" cy="898"/>
            </a:xfrm>
            <a:custGeom>
              <a:avLst/>
              <a:gdLst>
                <a:gd name="T0" fmla="*/ 92 w 2157"/>
                <a:gd name="T1" fmla="*/ 0 h 898"/>
                <a:gd name="T2" fmla="*/ 56 w 2157"/>
                <a:gd name="T3" fmla="*/ 0 h 898"/>
                <a:gd name="T4" fmla="*/ 31 w 2157"/>
                <a:gd name="T5" fmla="*/ 2 h 898"/>
                <a:gd name="T6" fmla="*/ 14 w 2157"/>
                <a:gd name="T7" fmla="*/ 8 h 898"/>
                <a:gd name="T8" fmla="*/ 5 w 2157"/>
                <a:gd name="T9" fmla="*/ 21 h 898"/>
                <a:gd name="T10" fmla="*/ 1 w 2157"/>
                <a:gd name="T11" fmla="*/ 41 h 898"/>
                <a:gd name="T12" fmla="*/ 0 w 2157"/>
                <a:gd name="T13" fmla="*/ 71 h 898"/>
                <a:gd name="T14" fmla="*/ 0 w 2157"/>
                <a:gd name="T15" fmla="*/ 806 h 898"/>
                <a:gd name="T16" fmla="*/ 0 w 2157"/>
                <a:gd name="T17" fmla="*/ 842 h 898"/>
                <a:gd name="T18" fmla="*/ 2 w 2157"/>
                <a:gd name="T19" fmla="*/ 868 h 898"/>
                <a:gd name="T20" fmla="*/ 8 w 2157"/>
                <a:gd name="T21" fmla="*/ 884 h 898"/>
                <a:gd name="T22" fmla="*/ 21 w 2157"/>
                <a:gd name="T23" fmla="*/ 893 h 898"/>
                <a:gd name="T24" fmla="*/ 41 w 2157"/>
                <a:gd name="T25" fmla="*/ 897 h 898"/>
                <a:gd name="T26" fmla="*/ 71 w 2157"/>
                <a:gd name="T27" fmla="*/ 899 h 898"/>
                <a:gd name="T28" fmla="*/ 2065 w 2157"/>
                <a:gd name="T29" fmla="*/ 899 h 898"/>
                <a:gd name="T30" fmla="*/ 2101 w 2157"/>
                <a:gd name="T31" fmla="*/ 898 h 898"/>
                <a:gd name="T32" fmla="*/ 2127 w 2157"/>
                <a:gd name="T33" fmla="*/ 896 h 898"/>
                <a:gd name="T34" fmla="*/ 2143 w 2157"/>
                <a:gd name="T35" fmla="*/ 890 h 898"/>
                <a:gd name="T36" fmla="*/ 2152 w 2157"/>
                <a:gd name="T37" fmla="*/ 878 h 898"/>
                <a:gd name="T38" fmla="*/ 2156 w 2157"/>
                <a:gd name="T39" fmla="*/ 857 h 898"/>
                <a:gd name="T40" fmla="*/ 2157 w 2157"/>
                <a:gd name="T41" fmla="*/ 847 h 898"/>
                <a:gd name="T42" fmla="*/ 2157 w 2157"/>
                <a:gd name="T43" fmla="*/ 847 h 898"/>
                <a:gd name="T44" fmla="*/ 2157 w 2157"/>
                <a:gd name="T45" fmla="*/ 51 h 898"/>
                <a:gd name="T46" fmla="*/ 2157 w 2157"/>
                <a:gd name="T47" fmla="*/ 51 h 898"/>
                <a:gd name="T48" fmla="*/ 2155 w 2157"/>
                <a:gd name="T49" fmla="*/ 31 h 898"/>
                <a:gd name="T50" fmla="*/ 2149 w 2157"/>
                <a:gd name="T51" fmla="*/ 14 h 898"/>
                <a:gd name="T52" fmla="*/ 2136 w 2157"/>
                <a:gd name="T53" fmla="*/ 5 h 898"/>
                <a:gd name="T54" fmla="*/ 2116 w 2157"/>
                <a:gd name="T55" fmla="*/ 1 h 898"/>
                <a:gd name="T56" fmla="*/ 2086 w 2157"/>
                <a:gd name="T57" fmla="*/ 0 h 898"/>
                <a:gd name="T58" fmla="*/ 92 w 2157"/>
                <a:gd name="T5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57" h="898">
                  <a:moveTo>
                    <a:pt x="92" y="0"/>
                  </a:moveTo>
                  <a:lnTo>
                    <a:pt x="56" y="0"/>
                  </a:lnTo>
                  <a:lnTo>
                    <a:pt x="31" y="2"/>
                  </a:lnTo>
                  <a:lnTo>
                    <a:pt x="14" y="8"/>
                  </a:lnTo>
                  <a:lnTo>
                    <a:pt x="5" y="21"/>
                  </a:lnTo>
                  <a:lnTo>
                    <a:pt x="1" y="41"/>
                  </a:lnTo>
                  <a:lnTo>
                    <a:pt x="0" y="71"/>
                  </a:lnTo>
                  <a:lnTo>
                    <a:pt x="0" y="806"/>
                  </a:lnTo>
                  <a:lnTo>
                    <a:pt x="0" y="842"/>
                  </a:lnTo>
                  <a:lnTo>
                    <a:pt x="2" y="868"/>
                  </a:lnTo>
                  <a:lnTo>
                    <a:pt x="8" y="884"/>
                  </a:lnTo>
                  <a:lnTo>
                    <a:pt x="21" y="893"/>
                  </a:lnTo>
                  <a:lnTo>
                    <a:pt x="41" y="897"/>
                  </a:lnTo>
                  <a:lnTo>
                    <a:pt x="71" y="899"/>
                  </a:lnTo>
                  <a:lnTo>
                    <a:pt x="2065" y="899"/>
                  </a:lnTo>
                  <a:lnTo>
                    <a:pt x="2101" y="898"/>
                  </a:lnTo>
                  <a:lnTo>
                    <a:pt x="2127" y="896"/>
                  </a:lnTo>
                  <a:lnTo>
                    <a:pt x="2143" y="890"/>
                  </a:lnTo>
                  <a:lnTo>
                    <a:pt x="2152" y="878"/>
                  </a:lnTo>
                  <a:lnTo>
                    <a:pt x="2156" y="857"/>
                  </a:lnTo>
                  <a:lnTo>
                    <a:pt x="2157" y="847"/>
                  </a:lnTo>
                  <a:lnTo>
                    <a:pt x="2157" y="847"/>
                  </a:lnTo>
                  <a:lnTo>
                    <a:pt x="2157" y="51"/>
                  </a:lnTo>
                  <a:lnTo>
                    <a:pt x="2157" y="51"/>
                  </a:lnTo>
                  <a:lnTo>
                    <a:pt x="2155" y="31"/>
                  </a:lnTo>
                  <a:lnTo>
                    <a:pt x="2149" y="14"/>
                  </a:lnTo>
                  <a:lnTo>
                    <a:pt x="2136" y="5"/>
                  </a:lnTo>
                  <a:lnTo>
                    <a:pt x="2116" y="1"/>
                  </a:lnTo>
                  <a:lnTo>
                    <a:pt x="2086" y="0"/>
                  </a:lnTo>
                  <a:lnTo>
                    <a:pt x="92" y="0"/>
                  </a:lnTo>
                </a:path>
              </a:pathLst>
            </a:custGeom>
            <a:solidFill>
              <a:srgbClr val="FAEC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dirty="0">
                <a:latin typeface="Consolas" panose="020B0609020204030204" pitchFamily="49" charset="0"/>
              </a:endParaRPr>
            </a:p>
            <a:p>
              <a:pPr algn="ctr"/>
              <a:r>
                <a:rPr lang="pt-PT" dirty="0" err="1">
                  <a:latin typeface="Consolas" panose="020B0609020204030204" pitchFamily="49" charset="0"/>
                </a:rPr>
                <a:t>article</a:t>
              </a:r>
              <a:endParaRPr lang="pt-PT" dirty="0">
                <a:latin typeface="Consolas" panose="020B0609020204030204" pitchFamily="49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586" y="3968"/>
              <a:ext cx="3024" cy="347"/>
            </a:xfrm>
            <a:custGeom>
              <a:avLst/>
              <a:gdLst>
                <a:gd name="T0" fmla="*/ 60 w 3024"/>
                <a:gd name="T1" fmla="*/ 0 h 347"/>
                <a:gd name="T2" fmla="*/ 23 w 3024"/>
                <a:gd name="T3" fmla="*/ 0 h 347"/>
                <a:gd name="T4" fmla="*/ 0 w 3024"/>
                <a:gd name="T5" fmla="*/ 2 h 347"/>
                <a:gd name="T6" fmla="*/ 0 w 3024"/>
                <a:gd name="T7" fmla="*/ 347 h 347"/>
                <a:gd name="T8" fmla="*/ 3012 w 3024"/>
                <a:gd name="T9" fmla="*/ 347 h 347"/>
                <a:gd name="T10" fmla="*/ 3019 w 3024"/>
                <a:gd name="T11" fmla="*/ 338 h 347"/>
                <a:gd name="T12" fmla="*/ 3023 w 3024"/>
                <a:gd name="T13" fmla="*/ 318 h 347"/>
                <a:gd name="T14" fmla="*/ 3024 w 3024"/>
                <a:gd name="T15" fmla="*/ 307 h 347"/>
                <a:gd name="T16" fmla="*/ 3024 w 3024"/>
                <a:gd name="T17" fmla="*/ 307 h 347"/>
                <a:gd name="T18" fmla="*/ 3024 w 3024"/>
                <a:gd name="T19" fmla="*/ 51 h 347"/>
                <a:gd name="T20" fmla="*/ 3024 w 3024"/>
                <a:gd name="T21" fmla="*/ 51 h 347"/>
                <a:gd name="T22" fmla="*/ 3022 w 3024"/>
                <a:gd name="T23" fmla="*/ 31 h 347"/>
                <a:gd name="T24" fmla="*/ 3015 w 3024"/>
                <a:gd name="T25" fmla="*/ 14 h 347"/>
                <a:gd name="T26" fmla="*/ 3003 w 3024"/>
                <a:gd name="T27" fmla="*/ 5 h 347"/>
                <a:gd name="T28" fmla="*/ 2983 w 3024"/>
                <a:gd name="T29" fmla="*/ 1 h 347"/>
                <a:gd name="T30" fmla="*/ 2953 w 3024"/>
                <a:gd name="T31" fmla="*/ 0 h 347"/>
                <a:gd name="T32" fmla="*/ 60 w 3024"/>
                <a:gd name="T3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4" h="347">
                  <a:moveTo>
                    <a:pt x="60" y="0"/>
                  </a:moveTo>
                  <a:lnTo>
                    <a:pt x="23" y="0"/>
                  </a:lnTo>
                  <a:lnTo>
                    <a:pt x="0" y="2"/>
                  </a:lnTo>
                  <a:lnTo>
                    <a:pt x="0" y="347"/>
                  </a:lnTo>
                  <a:lnTo>
                    <a:pt x="3012" y="347"/>
                  </a:lnTo>
                  <a:lnTo>
                    <a:pt x="3019" y="338"/>
                  </a:lnTo>
                  <a:lnTo>
                    <a:pt x="3023" y="318"/>
                  </a:lnTo>
                  <a:lnTo>
                    <a:pt x="3024" y="307"/>
                  </a:lnTo>
                  <a:lnTo>
                    <a:pt x="3024" y="307"/>
                  </a:lnTo>
                  <a:lnTo>
                    <a:pt x="3024" y="51"/>
                  </a:lnTo>
                  <a:lnTo>
                    <a:pt x="3024" y="51"/>
                  </a:lnTo>
                  <a:lnTo>
                    <a:pt x="3022" y="31"/>
                  </a:lnTo>
                  <a:lnTo>
                    <a:pt x="3015" y="14"/>
                  </a:lnTo>
                  <a:lnTo>
                    <a:pt x="3003" y="5"/>
                  </a:lnTo>
                  <a:lnTo>
                    <a:pt x="2983" y="1"/>
                  </a:lnTo>
                  <a:lnTo>
                    <a:pt x="2953" y="0"/>
                  </a:lnTo>
                  <a:lnTo>
                    <a:pt x="60" y="0"/>
                  </a:lnTo>
                </a:path>
              </a:pathLst>
            </a:custGeom>
            <a:solidFill>
              <a:srgbClr val="F0C6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PT" dirty="0" err="1">
                  <a:latin typeface="Consolas" panose="020B0609020204030204" pitchFamily="49" charset="0"/>
                </a:rPr>
                <a:t>footer</a:t>
              </a:r>
              <a:endParaRPr lang="pt-PT" dirty="0">
                <a:latin typeface="Consolas" panose="020B0609020204030204" pitchFamily="49" charset="0"/>
              </a:endParaRP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906153" y="4797152"/>
            <a:ext cx="8058335" cy="136815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HTML4 - </a:t>
            </a:r>
            <a:r>
              <a:rPr lang="en-US" sz="2000" i="1" kern="0" dirty="0">
                <a:latin typeface="Calibri" pitchFamily="34" charset="0"/>
                <a:cs typeface="Calibri" pitchFamily="34" charset="0"/>
              </a:rPr>
              <a:t>tag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&lt;div&gt; era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utilizada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definir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todo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tipo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secção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1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Calibri" pitchFamily="34" charset="0"/>
              </a:rPr>
              <a:t>HTML5 -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novas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kern="0" dirty="0">
                <a:latin typeface="Calibri" pitchFamily="34" charset="0"/>
                <a:cs typeface="Calibri" pitchFamily="34" charset="0"/>
              </a:rPr>
              <a:t>tags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apropriadas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para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as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várias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secções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0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876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de Estrutura (II)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906153" y="4797152"/>
            <a:ext cx="8058335" cy="136815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kern="0" dirty="0">
                <a:latin typeface="Calibri" pitchFamily="34" charset="0"/>
                <a:cs typeface="Calibri" pitchFamily="34" charset="0"/>
              </a:rPr>
              <a:t>&lt;section&gt;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para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agrupar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temas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relacionados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pelo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conteúdo</a:t>
            </a: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kern="0" dirty="0">
                <a:latin typeface="Calibri" pitchFamily="34" charset="0"/>
                <a:cs typeface="Calibri" pitchFamily="34" charset="0"/>
              </a:rPr>
              <a:t>&lt;article&gt; 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para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conteúdo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independente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, que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não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precisa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mais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nada para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ser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0" dirty="0" err="1">
                <a:latin typeface="Calibri" pitchFamily="34" charset="0"/>
                <a:cs typeface="Calibri" pitchFamily="34" charset="0"/>
              </a:rPr>
              <a:t>entendido</a:t>
            </a:r>
            <a:r>
              <a:rPr lang="en-US" sz="2000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1026" name="Picture 2" descr="he div elements can be replaced with the new elements: header, nav, section, art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958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de Estrutura (III)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80729"/>
            <a:ext cx="936104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36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ge34image3810496">
            <a:extLst>
              <a:ext uri="{FF2B5EF4-FFF2-40B4-BE49-F238E27FC236}">
                <a16:creationId xmlns:a16="http://schemas.microsoft.com/office/drawing/2014/main" id="{CFC39AF2-1BD3-6942-AEAF-7A3CC320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1018"/>
            <a:ext cx="7881070" cy="44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6779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Exemplo (I)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1049" name="Group 1048"/>
          <p:cNvGrpSpPr/>
          <p:nvPr/>
        </p:nvGrpSpPr>
        <p:grpSpPr>
          <a:xfrm>
            <a:off x="755576" y="1296990"/>
            <a:ext cx="7753418" cy="4848591"/>
            <a:chOff x="467544" y="1271233"/>
            <a:chExt cx="7753418" cy="4848591"/>
          </a:xfrm>
        </p:grpSpPr>
        <p:sp>
          <p:nvSpPr>
            <p:cNvPr id="4" name="TextBox 3"/>
            <p:cNvSpPr txBox="1"/>
            <p:nvPr/>
          </p:nvSpPr>
          <p:spPr>
            <a:xfrm>
              <a:off x="1727324" y="1460557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CSS3 </a:t>
              </a:r>
              <a:r>
                <a:rPr lang="pt-PT" sz="1200" b="1" dirty="0" err="1">
                  <a:latin typeface="Calibri" pitchFamily="34" charset="0"/>
                </a:rPr>
                <a:t>rotate</a:t>
              </a:r>
              <a:r>
                <a:rPr lang="pt-PT" sz="1200" b="1" dirty="0">
                  <a:latin typeface="Calibri" pitchFamily="34" charset="0"/>
                </a:rPr>
                <a:t> </a:t>
              </a:r>
              <a:r>
                <a:rPr lang="pt-PT" sz="1200" b="1" dirty="0" err="1">
                  <a:latin typeface="Calibri" pitchFamily="34" charset="0"/>
                </a:rPr>
                <a:t>transform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1115616" y="1703685"/>
              <a:ext cx="61170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89154" y="1271233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&lt;</a:t>
              </a:r>
              <a:r>
                <a:rPr lang="pt-PT" sz="1200" b="1" dirty="0" err="1">
                  <a:latin typeface="Calibri" pitchFamily="34" charset="0"/>
                </a:rPr>
                <a:t>header</a:t>
              </a:r>
              <a:r>
                <a:rPr lang="pt-PT" sz="1200" b="1" dirty="0">
                  <a:latin typeface="Calibri" pitchFamily="34" charset="0"/>
                </a:rPr>
                <a:t>&gt;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elements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113090" y="1502065"/>
              <a:ext cx="57606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70309" y="2008409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&lt;</a:t>
              </a:r>
              <a:r>
                <a:rPr lang="pt-PT" sz="1200" b="1" dirty="0" err="1">
                  <a:latin typeface="Calibri" pitchFamily="34" charset="0"/>
                </a:rPr>
                <a:t>section</a:t>
              </a:r>
              <a:r>
                <a:rPr lang="pt-PT" sz="1200" b="1" dirty="0">
                  <a:latin typeface="Calibri" pitchFamily="34" charset="0"/>
                </a:rPr>
                <a:t>&gt; </a:t>
              </a:r>
            </a:p>
            <a:p>
              <a:pPr algn="ctr"/>
              <a:r>
                <a:rPr lang="pt-PT" sz="1200" b="1" dirty="0">
                  <a:latin typeface="Calibri" pitchFamily="34" charset="0"/>
                </a:rPr>
                <a:t> </a:t>
              </a:r>
              <a:r>
                <a:rPr lang="pt-PT" sz="1200" b="1" dirty="0" err="1">
                  <a:latin typeface="Calibri" pitchFamily="34" charset="0"/>
                </a:rPr>
                <a:t>element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483768" y="2107099"/>
              <a:ext cx="435883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340518" y="2494432"/>
              <a:ext cx="111847" cy="2064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169265" y="2886504"/>
              <a:ext cx="936104" cy="646331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CSS3 </a:t>
              </a:r>
              <a:r>
                <a:rPr lang="pt-PT" sz="1200" b="1" dirty="0" err="1">
                  <a:latin typeface="Calibri" pitchFamily="34" charset="0"/>
                </a:rPr>
                <a:t>rounded</a:t>
              </a:r>
              <a:r>
                <a:rPr lang="pt-PT" sz="1200" b="1" dirty="0">
                  <a:latin typeface="Calibri" pitchFamily="34" charset="0"/>
                </a:rPr>
                <a:t>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borders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57" name="Straight Arrow Connector 56"/>
            <p:cNvCxnSpPr>
              <a:cxnSpLocks/>
              <a:stCxn id="56" idx="3"/>
            </p:cNvCxnSpPr>
            <p:nvPr/>
          </p:nvCxnSpPr>
          <p:spPr>
            <a:xfrm>
              <a:off x="6105369" y="3209670"/>
              <a:ext cx="583785" cy="4007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568100" y="5658159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&lt;</a:t>
              </a:r>
              <a:r>
                <a:rPr lang="pt-PT" sz="1200" b="1" dirty="0" err="1">
                  <a:latin typeface="Calibri" pitchFamily="34" charset="0"/>
                </a:rPr>
                <a:t>footer</a:t>
              </a:r>
              <a:r>
                <a:rPr lang="pt-PT" sz="1200" b="1" dirty="0">
                  <a:latin typeface="Calibri" pitchFamily="34" charset="0"/>
                </a:rPr>
                <a:t>&gt;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elements</a:t>
              </a:r>
              <a:endParaRPr lang="pt-PT" sz="1200" b="1" dirty="0"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70881" y="4548966"/>
              <a:ext cx="936104" cy="646331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alibri" pitchFamily="34" charset="0"/>
                </a:rPr>
                <a:t>container</a:t>
              </a:r>
              <a:endParaRPr lang="pt-PT" sz="1200" b="1" dirty="0">
                <a:latin typeface="Calibri" pitchFamily="34" charset="0"/>
              </a:endParaRPr>
            </a:p>
            <a:p>
              <a:pPr algn="ctr"/>
              <a:r>
                <a:rPr lang="pt-PT" sz="1200" b="1" dirty="0">
                  <a:latin typeface="Calibri" pitchFamily="34" charset="0"/>
                </a:rPr>
                <a:t>&lt;div&gt;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element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467544" y="4922085"/>
              <a:ext cx="5033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408622" y="5203443"/>
              <a:ext cx="0" cy="3665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77045" y="3880046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&lt;</a:t>
              </a:r>
              <a:r>
                <a:rPr lang="pt-PT" sz="1200" b="1" dirty="0" err="1">
                  <a:latin typeface="Calibri" pitchFamily="34" charset="0"/>
                </a:rPr>
                <a:t>nav</a:t>
              </a:r>
              <a:r>
                <a:rPr lang="pt-PT" sz="1200" b="1" dirty="0">
                  <a:latin typeface="Calibri" pitchFamily="34" charset="0"/>
                </a:rPr>
                <a:t>&gt;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elements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 flipV="1">
              <a:off x="1351918" y="3399807"/>
              <a:ext cx="251309" cy="4847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284858" y="3399807"/>
              <a:ext cx="936104" cy="461665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>
                  <a:latin typeface="Calibri" pitchFamily="34" charset="0"/>
                </a:rPr>
                <a:t>&lt;</a:t>
              </a:r>
              <a:r>
                <a:rPr lang="pt-PT" sz="1200" b="1" dirty="0" err="1">
                  <a:latin typeface="Calibri" pitchFamily="34" charset="0"/>
                </a:rPr>
                <a:t>aside</a:t>
              </a:r>
              <a:r>
                <a:rPr lang="pt-PT" sz="1200" b="1" dirty="0">
                  <a:latin typeface="Calibri" pitchFamily="34" charset="0"/>
                </a:rPr>
                <a:t>&gt; </a:t>
              </a:r>
            </a:p>
            <a:p>
              <a:pPr algn="ctr"/>
              <a:r>
                <a:rPr lang="pt-PT" sz="1200" b="1" dirty="0" err="1">
                  <a:latin typeface="Calibri" pitchFamily="34" charset="0"/>
                </a:rPr>
                <a:t>element</a:t>
              </a:r>
              <a:endParaRPr lang="pt-PT" sz="1200" b="1" dirty="0">
                <a:latin typeface="Calibri" pitchFamily="34" charset="0"/>
              </a:endParaRPr>
            </a:p>
          </p:txBody>
        </p:sp>
        <p:cxnSp>
          <p:nvCxnSpPr>
            <p:cNvPr id="92" name="Straight Arrow Connector 91"/>
            <p:cNvCxnSpPr>
              <a:stCxn id="91" idx="0"/>
            </p:cNvCxnSpPr>
            <p:nvPr/>
          </p:nvCxnSpPr>
          <p:spPr>
            <a:xfrm flipH="1" flipV="1">
              <a:off x="7464878" y="3171365"/>
              <a:ext cx="288032" cy="2284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7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759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Exemplo (II)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6145" name="Picture 1" descr="page35image3809600">
            <a:extLst>
              <a:ext uri="{FF2B5EF4-FFF2-40B4-BE49-F238E27FC236}">
                <a16:creationId xmlns:a16="http://schemas.microsoft.com/office/drawing/2014/main" id="{C975F23D-B1EB-F247-B615-1325642A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9" y="1124744"/>
            <a:ext cx="483747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35image3847904">
            <a:extLst>
              <a:ext uri="{FF2B5EF4-FFF2-40B4-BE49-F238E27FC236}">
                <a16:creationId xmlns:a16="http://schemas.microsoft.com/office/drawing/2014/main" id="{2619B287-BB35-E848-900D-212E208E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6" y="1124744"/>
            <a:ext cx="1586656" cy="324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A2D38C41-1470-2F49-A875-51CDDB85059C}"/>
              </a:ext>
            </a:extLst>
          </p:cNvPr>
          <p:cNvSpPr txBox="1">
            <a:spLocks noChangeArrowheads="1"/>
          </p:cNvSpPr>
          <p:nvPr/>
        </p:nvSpPr>
        <p:spPr>
          <a:xfrm>
            <a:off x="717848" y="5373216"/>
            <a:ext cx="8318648" cy="6549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b="1" dirty="0">
                <a:latin typeface="Calibri" panose="020F0502020204030204" pitchFamily="34" charset="0"/>
              </a:rPr>
              <a:t>Boas </a:t>
            </a:r>
            <a:r>
              <a:rPr lang="en-US" sz="2000" b="1" dirty="0" err="1">
                <a:latin typeface="Calibri" panose="020F0502020204030204" pitchFamily="34" charset="0"/>
              </a:rPr>
              <a:t>práticas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recomendam</a:t>
            </a:r>
            <a:r>
              <a:rPr lang="en-US" sz="2000" b="1" dirty="0">
                <a:latin typeface="Calibri" panose="020F0502020204030204" pitchFamily="34" charset="0"/>
              </a:rPr>
              <a:t> que </a:t>
            </a:r>
            <a:r>
              <a:rPr lang="en-US" sz="2000" b="1" dirty="0" err="1">
                <a:latin typeface="Calibri" panose="020F0502020204030204" pitchFamily="34" charset="0"/>
              </a:rPr>
              <a:t>os</a:t>
            </a:r>
            <a:r>
              <a:rPr lang="en-US" sz="2000" b="1" dirty="0">
                <a:latin typeface="Calibri" panose="020F0502020204030204" pitchFamily="34" charset="0"/>
              </a:rPr>
              <a:t> Designers </a:t>
            </a:r>
            <a:r>
              <a:rPr lang="en-US" sz="2000" b="1" dirty="0" err="1">
                <a:latin typeface="Calibri" panose="020F0502020204030204" pitchFamily="34" charset="0"/>
              </a:rPr>
              <a:t>devem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começar</a:t>
            </a:r>
            <a:r>
              <a:rPr lang="en-US" sz="2000" b="1" dirty="0">
                <a:latin typeface="Calibri" panose="020F0502020204030204" pitchFamily="34" charset="0"/>
              </a:rPr>
              <a:t> a </a:t>
            </a:r>
            <a:r>
              <a:rPr lang="en-US" sz="2000" b="1" dirty="0" err="1">
                <a:latin typeface="Calibri" panose="020F0502020204030204" pitchFamily="34" charset="0"/>
              </a:rPr>
              <a:t>desenvolver</a:t>
            </a:r>
            <a:r>
              <a:rPr lang="en-US" sz="2000" b="1" dirty="0">
                <a:latin typeface="Calibri" panose="020F0502020204030204" pitchFamily="34" charset="0"/>
              </a:rPr>
              <a:t> a </a:t>
            </a:r>
            <a:r>
              <a:rPr lang="en-US" sz="2000" b="1" dirty="0" err="1">
                <a:latin typeface="Calibri" panose="020F0502020204030204" pitchFamily="34" charset="0"/>
              </a:rPr>
              <a:t>versão</a:t>
            </a:r>
            <a:r>
              <a:rPr lang="en-US" sz="2000" b="1" dirty="0">
                <a:latin typeface="Calibri" panose="020F0502020204030204" pitchFamily="34" charset="0"/>
              </a:rPr>
              <a:t> para Smartphone </a:t>
            </a:r>
            <a:endParaRPr lang="en-US" sz="8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183EE-4078-2748-B49F-06B97A74C29A}"/>
              </a:ext>
            </a:extLst>
          </p:cNvPr>
          <p:cNvSpPr/>
          <p:nvPr/>
        </p:nvSpPr>
        <p:spPr>
          <a:xfrm>
            <a:off x="3131840" y="4482441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Tablet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486DE-827A-9949-A669-91CF9B16875E}"/>
              </a:ext>
            </a:extLst>
          </p:cNvPr>
          <p:cNvSpPr/>
          <p:nvPr/>
        </p:nvSpPr>
        <p:spPr>
          <a:xfrm>
            <a:off x="6681414" y="4482441"/>
            <a:ext cx="1418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Smartphone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02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7190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 : Exemplo III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076043" y="3678532"/>
            <a:ext cx="7497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25839" y="3355366"/>
            <a:ext cx="1945258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i="1" dirty="0" err="1">
                <a:latin typeface="Calibri" pitchFamily="34" charset="0"/>
              </a:rPr>
              <a:t>Tags</a:t>
            </a:r>
            <a:r>
              <a:rPr lang="pt-PT" sz="1200" b="1" dirty="0">
                <a:latin typeface="Calibri" pitchFamily="34" charset="0"/>
              </a:rPr>
              <a:t> de Estrutura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Ficheiro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“slideshow_1.html”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1303" y="1283329"/>
            <a:ext cx="3024336" cy="86459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01303" y="2147921"/>
            <a:ext cx="2304256" cy="6621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01303" y="2852936"/>
            <a:ext cx="3600400" cy="245011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01303" y="5389097"/>
            <a:ext cx="2592288" cy="6621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01859-4382-9C49-A076-97A7A1A13865}"/>
              </a:ext>
            </a:extLst>
          </p:cNvPr>
          <p:cNvSpPr/>
          <p:nvPr/>
        </p:nvSpPr>
        <p:spPr>
          <a:xfrm>
            <a:off x="972566" y="1262487"/>
            <a:ext cx="7055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h1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&gt;Header&lt;/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h1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h2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&gt;Subtitle&lt;/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h2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h3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h3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id=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"container"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&gt;Section 1&lt;/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&gt;Section 2&lt;/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&gt;Section 3&lt;/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footer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h2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&gt;Footer&lt;/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h2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footer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PT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53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Exemplo (IV)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D8023-7B85-8842-B8AB-56E2BF1DCB3E}"/>
              </a:ext>
            </a:extLst>
          </p:cNvPr>
          <p:cNvSpPr/>
          <p:nvPr/>
        </p:nvSpPr>
        <p:spPr>
          <a:xfrm>
            <a:off x="681945" y="1700808"/>
            <a:ext cx="6819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#CCCCCC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font-family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Geneva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Arial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Helvetica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sans-serif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margin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max-width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solid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#FFFFFF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background-color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#000000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display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#FFFFFF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text-align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h1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font-size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2.441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margin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372BE-7E47-E24C-9DC5-212344A25611}"/>
              </a:ext>
            </a:extLst>
          </p:cNvPr>
          <p:cNvSpPr/>
          <p:nvPr/>
        </p:nvSpPr>
        <p:spPr>
          <a:xfrm>
            <a:off x="5436096" y="257539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display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background-color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margin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 auto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padding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border-radius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box-shadow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 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#888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 h2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border-radius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padding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font-size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1016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795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75182"/>
              </p:ext>
            </p:extLst>
          </p:nvPr>
        </p:nvGraphicFramePr>
        <p:xfrm>
          <a:off x="827584" y="980733"/>
          <a:ext cx="7920880" cy="497745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1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22">
                <a:tc>
                  <a:txBody>
                    <a:bodyPr/>
                    <a:lstStyle/>
                    <a:p>
                      <a:pPr algn="ctr"/>
                      <a:r>
                        <a:rPr lang="pt-PT" i="0" dirty="0"/>
                        <a:t>Propriedades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border-radius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Atribuir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cantos arredondados a qualquer elemento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border-image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imagem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margem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de um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background-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image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imagem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um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linear-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gradients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Permite mostrar transições suaves entre duas ou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mais cores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box-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shadow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Atribuir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sombra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um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font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-face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novas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fontes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ão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estão instaladas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transform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2D</a:t>
                      </a:r>
                      <a:r>
                        <a:rPr lang="pt-PT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3D 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propriedades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transformaç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ões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2D e 3D a um elemento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986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transitions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efeitos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transiç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ão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alterando suavemente o valor de propriedades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animations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propriedades 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definir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animações a elementos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multiple</a:t>
                      </a:r>
                      <a:r>
                        <a:rPr lang="pt-PT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pt-PT" sz="14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columns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propriedade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árias colunas de texto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322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box-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sizing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incluir </a:t>
                      </a:r>
                      <a:r>
                        <a:rPr lang="pt-PT" sz="1400" b="0" i="1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padding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 </a:t>
                      </a:r>
                      <a:r>
                        <a:rPr lang="pt-PT" sz="1400" b="0" i="1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border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valor total de </a:t>
                      </a:r>
                      <a:r>
                        <a:rPr lang="pt-PT" sz="1400" b="0" i="1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 </a:t>
                      </a:r>
                      <a:r>
                        <a:rPr lang="pt-PT" sz="1400" b="0" i="1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1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395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Animations</a:t>
            </a:r>
            <a:endParaRPr lang="pt-PT" sz="2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003D5-635F-B845-9811-8F91B301BA36}"/>
              </a:ext>
            </a:extLst>
          </p:cNvPr>
          <p:cNvSpPr/>
          <p:nvPr/>
        </p:nvSpPr>
        <p:spPr>
          <a:xfrm>
            <a:off x="899592" y="1124744"/>
            <a:ext cx="8640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animation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width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height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position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relative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animation-name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animation-duration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animation-iteration-count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infinite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animation-timing-function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linear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border-radius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6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@keyframes example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0%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%;} </a:t>
            </a:r>
          </a:p>
          <a:p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25%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black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%;} </a:t>
            </a:r>
          </a:p>
          <a:p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50%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%;} </a:t>
            </a:r>
          </a:p>
          <a:p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75%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black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%;} </a:t>
            </a:r>
          </a:p>
          <a:p>
            <a:r>
              <a:rPr lang="en-US" sz="16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100% 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600" dirty="0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white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%;} </a:t>
            </a:r>
          </a:p>
          <a:p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19CE3-C95B-6643-95EE-99E3D7555FFD}"/>
              </a:ext>
            </a:extLst>
          </p:cNvPr>
          <p:cNvSpPr/>
          <p:nvPr/>
        </p:nvSpPr>
        <p:spPr>
          <a:xfrm>
            <a:off x="4860032" y="5518973"/>
            <a:ext cx="4294336" cy="646331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</a:rPr>
              <a:t>Necessário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adicionar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ao</a:t>
            </a:r>
            <a:r>
              <a:rPr lang="en-US" b="1" dirty="0">
                <a:latin typeface="Calibri" panose="020F0502020204030204" pitchFamily="34" charset="0"/>
              </a:rPr>
              <a:t> &lt;footer&gt;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&lt;div class= “animation”&gt; &lt;/div&gt;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1553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Web: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URLs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59BCD-839B-1445-9AF4-99AA4F34BF70}"/>
              </a:ext>
            </a:extLst>
          </p:cNvPr>
          <p:cNvSpPr/>
          <p:nvPr/>
        </p:nvSpPr>
        <p:spPr>
          <a:xfrm>
            <a:off x="755576" y="1340768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400" dirty="0">
                <a:latin typeface="Calibri" panose="020F0502020204030204" pitchFamily="34" charset="0"/>
              </a:rPr>
              <a:t>URL – Uniform Resource Locator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  §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http://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www.udacity.com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/cs253x/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doc.html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page4image3726592">
            <a:extLst>
              <a:ext uri="{FF2B5EF4-FFF2-40B4-BE49-F238E27FC236}">
                <a16:creationId xmlns:a16="http://schemas.microsoft.com/office/drawing/2014/main" id="{C91842B9-0410-6E4C-AF9F-578CAC13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428826"/>
            <a:ext cx="114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age4image3726592">
            <a:extLst>
              <a:ext uri="{FF2B5EF4-FFF2-40B4-BE49-F238E27FC236}">
                <a16:creationId xmlns:a16="http://schemas.microsoft.com/office/drawing/2014/main" id="{8400B8EB-4512-8F40-96C4-8168ECED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8826"/>
            <a:ext cx="114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age4image3726592">
            <a:extLst>
              <a:ext uri="{FF2B5EF4-FFF2-40B4-BE49-F238E27FC236}">
                <a16:creationId xmlns:a16="http://schemas.microsoft.com/office/drawing/2014/main" id="{B544C7A6-222F-EF46-BCF8-74DB41FF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14762"/>
            <a:ext cx="114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D79EAB-73C7-574B-9C9A-9CED0EF478BA}"/>
              </a:ext>
            </a:extLst>
          </p:cNvPr>
          <p:cNvSpPr/>
          <p:nvPr/>
        </p:nvSpPr>
        <p:spPr>
          <a:xfrm>
            <a:off x="1361754" y="3214862"/>
            <a:ext cx="1162691" cy="369332"/>
          </a:xfrm>
          <a:prstGeom prst="rect">
            <a:avLst/>
          </a:prstGeom>
          <a:solidFill>
            <a:srgbClr val="FFFC0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protocolo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C6E43-BA7B-0B42-ACBE-0B07F19782A4}"/>
              </a:ext>
            </a:extLst>
          </p:cNvPr>
          <p:cNvSpPr/>
          <p:nvPr/>
        </p:nvSpPr>
        <p:spPr>
          <a:xfrm>
            <a:off x="2833244" y="3214862"/>
            <a:ext cx="1162691" cy="369332"/>
          </a:xfrm>
          <a:prstGeom prst="rect">
            <a:avLst/>
          </a:prstGeom>
          <a:solidFill>
            <a:srgbClr val="FFFC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host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117D3-445A-9D4E-A489-9C4985A365CB}"/>
              </a:ext>
            </a:extLst>
          </p:cNvPr>
          <p:cNvSpPr/>
          <p:nvPr/>
        </p:nvSpPr>
        <p:spPr>
          <a:xfrm>
            <a:off x="4535387" y="3210794"/>
            <a:ext cx="1162691" cy="369332"/>
          </a:xfrm>
          <a:prstGeom prst="rect">
            <a:avLst/>
          </a:prstGeom>
          <a:solidFill>
            <a:srgbClr val="FFFC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78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683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 – Propriedade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Position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Valores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a </a:t>
            </a: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atribuir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à propriedade </a:t>
            </a:r>
            <a:r>
              <a:rPr lang="pt-PT" sz="2400" b="1" i="1" kern="0" dirty="0" err="1">
                <a:latin typeface="Calibri" pitchFamily="34" charset="0"/>
                <a:cs typeface="Calibri" pitchFamily="34" charset="0"/>
              </a:rPr>
              <a:t>Position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1572"/>
              </p:ext>
            </p:extLst>
          </p:nvPr>
        </p:nvGraphicFramePr>
        <p:xfrm>
          <a:off x="971600" y="1628800"/>
          <a:ext cx="7344816" cy="39604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017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static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 por omissão.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Elemento é colocado pela ordem que surge no documento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html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absolute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Posicionamento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primeiro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“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” com 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propriedade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“position”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diferente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“static”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17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fixed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Posicionamento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à janela do </a:t>
                      </a:r>
                      <a:r>
                        <a:rPr lang="pt-P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relative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Posicionamento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relativo à sua posição normal, e.g.,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Left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=20px, são adicionados 20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pixeis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relativamente à sua posição normal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017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initial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valor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omiss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017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inherit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 valor da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propriedade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73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4781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Propriedade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Position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(I)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4032448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"pai"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"filho1"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"filho2"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kern="0" dirty="0">
                <a:latin typeface="Consolas" panose="020B0609020204030204" pitchFamily="49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97310"/>
            <a:ext cx="3557389" cy="35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559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Propriedade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Position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filho1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filho2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green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pai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1192" y="5050050"/>
            <a:ext cx="2887191" cy="46166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Elementos são colocados por ordem. “</a:t>
            </a:r>
            <a:r>
              <a:rPr lang="pt-PT" sz="1200" b="1" dirty="0" err="1">
                <a:latin typeface="Calibri" pitchFamily="34" charset="0"/>
              </a:rPr>
              <a:t>Left</a:t>
            </a:r>
            <a:r>
              <a:rPr lang="pt-PT" sz="1200" b="1" dirty="0">
                <a:latin typeface="Calibri" pitchFamily="34" charset="0"/>
              </a:rPr>
              <a:t>” e “Top” não têm influência.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86061"/>
            <a:ext cx="3159001" cy="31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7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6417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Propriedade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Position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3568" y="4941168"/>
            <a:ext cx="8316416" cy="1296144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Pai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static ”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Filho1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relative ”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Filho2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relative ”</a:t>
            </a: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4761"/>
            <a:ext cx="309947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6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660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Propriedade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Position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(IV)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3568" y="4941168"/>
            <a:ext cx="8316416" cy="1296144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 err="1">
                <a:latin typeface="Calibri" pitchFamily="34" charset="0"/>
                <a:cs typeface="Calibri" pitchFamily="34" charset="0"/>
              </a:rPr>
              <a:t>Pai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static ”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Filho1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absolute ”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Filho2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- “Position = absolute ”</a:t>
            </a: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1417610"/>
            <a:ext cx="3141836" cy="3132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E73FC-8C0C-A37E-8B3E-0B39B67C4A2A}"/>
              </a:ext>
            </a:extLst>
          </p:cNvPr>
          <p:cNvSpPr txBox="1"/>
          <p:nvPr/>
        </p:nvSpPr>
        <p:spPr>
          <a:xfrm>
            <a:off x="4572000" y="2708920"/>
            <a:ext cx="37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outras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combinações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PT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782B04D-3B7F-3B5D-A232-E0467060955D}"/>
              </a:ext>
            </a:extLst>
          </p:cNvPr>
          <p:cNvSpPr/>
          <p:nvPr/>
        </p:nvSpPr>
        <p:spPr>
          <a:xfrm rot="4621043">
            <a:off x="4392220" y="995524"/>
            <a:ext cx="598244" cy="1020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BCD26-2444-7C05-E3A8-C36ED6DBFE69}"/>
              </a:ext>
            </a:extLst>
          </p:cNvPr>
          <p:cNvSpPr txBox="1"/>
          <p:nvPr/>
        </p:nvSpPr>
        <p:spPr>
          <a:xfrm>
            <a:off x="5341259" y="11921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Ficam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sobrepostos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PT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46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304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 – Box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Model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83568" y="4941168"/>
            <a:ext cx="8316416" cy="1296144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IMPORTANTE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Atribuir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valores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às propriedades 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width”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e 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“height”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significa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definir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as </a:t>
            </a:r>
            <a:r>
              <a:rPr lang="en-US" sz="2400" kern="0" dirty="0" err="1">
                <a:latin typeface="Calibri" pitchFamily="34" charset="0"/>
                <a:cs typeface="Calibri" pitchFamily="34" charset="0"/>
              </a:rPr>
              <a:t>dimens</a:t>
            </a:r>
            <a:r>
              <a:rPr lang="pt-PT" sz="2400" kern="0" dirty="0" err="1">
                <a:latin typeface="Calibri" pitchFamily="34" charset="0"/>
                <a:cs typeface="Calibri" pitchFamily="34" charset="0"/>
              </a:rPr>
              <a:t>ões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da área do 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“content”</a:t>
            </a:r>
            <a:r>
              <a:rPr lang="en-US" sz="2400" kern="0" dirty="0">
                <a:latin typeface="Calibri" pitchFamily="34" charset="0"/>
                <a:cs typeface="Calibri" pitchFamily="34" charset="0"/>
              </a:rPr>
              <a:t> </a:t>
            </a:r>
            <a:endParaRPr lang="en-US" sz="1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412776"/>
            <a:ext cx="5613311" cy="3096344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492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373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Box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Model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“box-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sizing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0"/>
          </a:xfrm>
          <a:prstGeom prst="rect">
            <a:avLst/>
          </a:prstGeom>
          <a:noFill/>
        </p:spPr>
        <p:txBody>
          <a:bodyPr/>
          <a:lstStyle/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box-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"div1"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300px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100px). 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"div2"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bigger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also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300px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100px). 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box-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Margin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h2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"div3"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Both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are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! 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"div4"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Hooray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endParaRPr lang="pt-PT" sz="1400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018" y="1556792"/>
            <a:ext cx="8125469" cy="165618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839017" y="3861048"/>
            <a:ext cx="8125469" cy="165618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321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31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Box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Model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Exemplo (I)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0"/>
          </a:xfrm>
          <a:prstGeom prst="rect">
            <a:avLst/>
          </a:prstGeom>
          <a:noFill/>
        </p:spPr>
        <p:txBody>
          <a:bodyPr/>
          <a:lstStyle/>
          <a:p>
            <a:r>
              <a:rPr lang="de-DE" sz="1400" dirty="0">
                <a:latin typeface="Menlo" charset="0"/>
              </a:rPr>
              <a:t>&lt;</a:t>
            </a:r>
            <a:r>
              <a:rPr lang="de-DE" sz="1400" b="1" dirty="0">
                <a:solidFill>
                  <a:srgbClr val="000080"/>
                </a:solidFill>
                <a:latin typeface="Menlo" charset="0"/>
              </a:rPr>
              <a:t>style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&gt;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.</a:t>
            </a:r>
            <a:r>
              <a:rPr lang="de-DE" sz="1400" b="1" dirty="0">
                <a:solidFill>
                  <a:srgbClr val="000080"/>
                </a:solidFill>
                <a:latin typeface="Menlo" charset="0"/>
              </a:rPr>
              <a:t>div1 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width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300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height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100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border-color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blue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border-style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solid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}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.</a:t>
            </a:r>
            <a:r>
              <a:rPr lang="de-DE" sz="1400" b="1" dirty="0">
                <a:solidFill>
                  <a:srgbClr val="000080"/>
                </a:solidFill>
                <a:latin typeface="Menlo" charset="0"/>
              </a:rPr>
              <a:t>div2 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width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300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height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100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padding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50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margin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0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b="1" dirty="0">
                <a:solidFill>
                  <a:srgbClr val="0000FF"/>
                </a:solidFill>
                <a:latin typeface="Menlo" charset="0"/>
              </a:rPr>
              <a:t>border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de-DE" sz="1400" dirty="0">
                <a:solidFill>
                  <a:srgbClr val="0000FF"/>
                </a:solidFill>
                <a:latin typeface="Menlo" charset="0"/>
              </a:rPr>
              <a:t>1</a:t>
            </a:r>
            <a:r>
              <a:rPr lang="de-DE" sz="1400" b="1" dirty="0">
                <a:solidFill>
                  <a:srgbClr val="008000"/>
                </a:solidFill>
                <a:latin typeface="Menlo" charset="0"/>
              </a:rPr>
              <a:t>px solid red</a:t>
            </a:r>
            <a:r>
              <a:rPr lang="de-DE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Menlo" charset="0"/>
              </a:rPr>
            </a:br>
            <a:r>
              <a:rPr lang="de-DE" sz="14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1124744"/>
            <a:ext cx="3682092" cy="33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31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Box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Model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Exemplo (II)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400" dirty="0"/>
              <a:t> </a:t>
            </a:r>
            <a:r>
              <a:rPr lang="en-US" sz="1400" dirty="0">
                <a:latin typeface="Menlo" charset="0"/>
              </a:rPr>
              <a:t>.</a:t>
            </a:r>
            <a:r>
              <a:rPr lang="en-US" sz="1400" b="1" dirty="0">
                <a:solidFill>
                  <a:srgbClr val="000080"/>
                </a:solidFill>
                <a:latin typeface="Menlo" charset="0"/>
              </a:rPr>
              <a:t>div3 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300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margin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1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 solid blue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box-sizing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border-box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.</a:t>
            </a:r>
            <a:r>
              <a:rPr lang="en-US" sz="1400" b="1" dirty="0">
                <a:solidFill>
                  <a:srgbClr val="000080"/>
                </a:solidFill>
                <a:latin typeface="Menlo" charset="0"/>
              </a:rPr>
              <a:t>div4 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300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100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padding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50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border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Menlo" charset="0"/>
              </a:rPr>
              <a:t>1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px dashed red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Menlo" charset="0"/>
              </a:rPr>
              <a:t>box-sizing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Menlo" charset="0"/>
              </a:rPr>
              <a:t>border-box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Menlo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51037"/>
            <a:ext cx="40753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4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down 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22524"/>
            <a:ext cx="7096253" cy="441073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458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DropDown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Menu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64163" y="980728"/>
            <a:ext cx="936104" cy="46166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>
                <a:latin typeface="Calibri" pitchFamily="34" charset="0"/>
              </a:rPr>
              <a:t>DropDown</a:t>
            </a:r>
            <a:r>
              <a:rPr lang="pt-PT" sz="1200" b="1" dirty="0">
                <a:latin typeface="Calibri" pitchFamily="34" charset="0"/>
              </a:rPr>
              <a:t> Menu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8144" y="141277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9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8136904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i="1" kern="0" dirty="0" err="1">
                <a:latin typeface="Calibri" pitchFamily="34" charset="0"/>
                <a:cs typeface="Calibri" pitchFamily="34" charset="0"/>
              </a:rPr>
              <a:t>HyperText</a:t>
            </a:r>
            <a:r>
              <a:rPr lang="en-US" sz="2400" b="1" i="1" kern="0" dirty="0">
                <a:latin typeface="Calibri" pitchFamily="34" charset="0"/>
                <a:cs typeface="Calibri" pitchFamily="34" charset="0"/>
              </a:rPr>
              <a:t> Markup Language</a:t>
            </a:r>
            <a:r>
              <a:rPr lang="en-US" sz="2400" b="1" kern="0" dirty="0">
                <a:latin typeface="Calibri" pitchFamily="34" charset="0"/>
                <a:cs typeface="Calibri" pitchFamily="34" charset="0"/>
              </a:rPr>
              <a:t> - HTML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Linguagem de etiquetas (</a:t>
            </a:r>
            <a:r>
              <a:rPr lang="pt-BR" sz="2400" i="1" kern="0" dirty="0">
                <a:latin typeface="Calibri" pitchFamily="34" charset="0"/>
                <a:cs typeface="Calibri" pitchFamily="34" charset="0"/>
              </a:rPr>
              <a:t>tags</a:t>
            </a:r>
            <a:r>
              <a:rPr lang="pt-BR" sz="2400" kern="0" dirty="0">
                <a:latin typeface="Calibri" pitchFamily="34" charset="0"/>
                <a:cs typeface="Calibri" pitchFamily="34" charset="0"/>
              </a:rPr>
              <a:t>) utilizada para produzir páginas na Web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Documentos HTML podem ser interpretados por </a:t>
            </a:r>
            <a:r>
              <a:rPr lang="pt-BR" sz="2400" i="1" kern="0" dirty="0">
                <a:latin typeface="Calibri" pitchFamily="34" charset="0"/>
                <a:cs typeface="Calibri" pitchFamily="34" charset="0"/>
              </a:rPr>
              <a:t>browsers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Tim Berners-Lee criou o HTML original em 1993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24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705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Dropdown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Menu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4997773"/>
          </a:xfrm>
          <a:prstGeom prst="rect">
            <a:avLst/>
          </a:prstGeom>
          <a:noFill/>
        </p:spPr>
        <p:txBody>
          <a:bodyPr/>
          <a:lstStyle/>
          <a:p>
            <a:r>
              <a:rPr lang="pt-PT" sz="1400" dirty="0"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title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latin typeface="Consolas" panose="020B0609020204030204" pitchFamily="49" charset="0"/>
              </a:rPr>
              <a:t>Portfolio&lt;/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title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link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rel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stylesheet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/pstyle.css"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text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head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"home.html"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"portfolio.html"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Porfolio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portfolio.html#applications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Multimedia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portfolio.html#retrieval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Information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portfolio.html#games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Games&lt;/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"about.html"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"contact.html"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nav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body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520082"/>
            <a:ext cx="9144000" cy="256510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3563888" y="1743199"/>
            <a:ext cx="1296070" cy="46166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Menu Principal </a:t>
            </a:r>
          </a:p>
          <a:p>
            <a:pPr algn="ctr"/>
            <a:r>
              <a:rPr lang="pt-PT" sz="1200" b="1" dirty="0">
                <a:latin typeface="Calibri" pitchFamily="34" charset="0"/>
              </a:rPr>
              <a:t>“</a:t>
            </a:r>
            <a:r>
              <a:rPr lang="pt-PT" sz="1200" b="1" dirty="0" err="1">
                <a:latin typeface="Calibri" pitchFamily="34" charset="0"/>
              </a:rPr>
              <a:t>Unordered</a:t>
            </a:r>
            <a:r>
              <a:rPr lang="pt-PT" sz="1200" b="1" dirty="0">
                <a:latin typeface="Calibri" pitchFamily="34" charset="0"/>
              </a:rPr>
              <a:t> </a:t>
            </a:r>
            <a:r>
              <a:rPr lang="pt-PT" sz="1200" b="1" dirty="0" err="1">
                <a:latin typeface="Calibri" pitchFamily="34" charset="0"/>
              </a:rPr>
              <a:t>List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1960" y="2204864"/>
            <a:ext cx="0" cy="315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3122341"/>
            <a:ext cx="9144000" cy="1098747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7236296" y="1887215"/>
            <a:ext cx="1296070" cy="46166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>
                <a:latin typeface="Calibri" pitchFamily="34" charset="0"/>
              </a:rPr>
              <a:t>Sub-Menu</a:t>
            </a:r>
            <a:endParaRPr lang="pt-PT" sz="1200" b="1" dirty="0">
              <a:latin typeface="Calibri" pitchFamily="34" charset="0"/>
            </a:endParaRPr>
          </a:p>
          <a:p>
            <a:pPr algn="ctr"/>
            <a:r>
              <a:rPr lang="pt-PT" sz="1200" b="1" dirty="0">
                <a:latin typeface="Calibri" pitchFamily="34" charset="0"/>
              </a:rPr>
              <a:t>“</a:t>
            </a:r>
            <a:r>
              <a:rPr lang="pt-PT" sz="1200" b="1" dirty="0" err="1">
                <a:latin typeface="Calibri" pitchFamily="34" charset="0"/>
              </a:rPr>
              <a:t>Unordered</a:t>
            </a:r>
            <a:r>
              <a:rPr lang="pt-PT" sz="1200" b="1" dirty="0">
                <a:latin typeface="Calibri" pitchFamily="34" charset="0"/>
              </a:rPr>
              <a:t> </a:t>
            </a:r>
            <a:r>
              <a:rPr lang="pt-PT" sz="1200" b="1" dirty="0" err="1">
                <a:latin typeface="Calibri" pitchFamily="34" charset="0"/>
              </a:rPr>
              <a:t>List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84368" y="2330253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59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594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Dropdown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Menu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II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4997773"/>
          </a:xfrm>
          <a:prstGeom prst="rect">
            <a:avLst/>
          </a:prstGeom>
          <a:noFill/>
        </p:spPr>
        <p:txBody>
          <a:bodyPr/>
          <a:lstStyle/>
          <a:p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a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text-decoration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none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pt-PT" sz="1400" dirty="0">
              <a:solidFill>
                <a:srgbClr val="000000"/>
              </a:solidFill>
              <a:latin typeface="Menl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2564904"/>
            <a:ext cx="3454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7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68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Dropdown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Menu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(III)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4997773"/>
          </a:xfrm>
          <a:prstGeom prst="rect">
            <a:avLst/>
          </a:prstGeom>
          <a:noFill/>
        </p:spPr>
        <p:txBody>
          <a:bodyPr/>
          <a:lstStyle/>
          <a:p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position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relative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display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inline-block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br>
              <a:rPr lang="pt-PT" sz="8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display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none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br>
              <a:rPr lang="pt-PT" sz="8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display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block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float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left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padding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3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15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br>
              <a:rPr lang="pt-PT" sz="8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a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font-family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'Open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Sans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'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sans-serif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text-transform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uppercase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transition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all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.25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s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ease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color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black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pt-PT" sz="800" dirty="0">
              <a:solidFill>
                <a:srgbClr val="000000"/>
              </a:solidFill>
              <a:latin typeface="Menlo" charset="0"/>
            </a:endParaRPr>
          </a:p>
          <a:p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a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color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#E56038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endParaRPr lang="pt-PT" sz="1400" dirty="0">
              <a:solidFill>
                <a:srgbClr val="000000"/>
              </a:solidFill>
              <a:latin typeface="Menlo" charset="0"/>
            </a:endParaRPr>
          </a:p>
          <a:p>
            <a:endParaRPr lang="pt-PT" sz="1400" dirty="0">
              <a:solidFill>
                <a:srgbClr val="000000"/>
              </a:solidFill>
              <a:latin typeface="Menlo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50" y="1167531"/>
            <a:ext cx="5175076" cy="13634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8144" y="4529598"/>
            <a:ext cx="2808312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Efeito de transição em todas a características do elemento &lt;a&gt;. Neste exemplo será a cor quando  “</a:t>
            </a:r>
            <a:r>
              <a:rPr lang="pt-PT" sz="1200" b="1" dirty="0" err="1">
                <a:latin typeface="Calibri" pitchFamily="34" charset="0"/>
              </a:rPr>
              <a:t>a:hover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960" y="4852763"/>
            <a:ext cx="1656184" cy="884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F2B62D-EF53-7642-B727-3F7874B026D5}"/>
              </a:ext>
            </a:extLst>
          </p:cNvPr>
          <p:cNvSpPr txBox="1"/>
          <p:nvPr/>
        </p:nvSpPr>
        <p:spPr>
          <a:xfrm>
            <a:off x="3929150" y="2928157"/>
            <a:ext cx="2808312" cy="83099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Calibri" pitchFamily="34" charset="0"/>
              </a:rPr>
              <a:t>Propriedade “</a:t>
            </a:r>
            <a:r>
              <a:rPr lang="pt-PT" sz="1200" b="1" dirty="0" err="1">
                <a:latin typeface="Calibri" pitchFamily="34" charset="0"/>
              </a:rPr>
              <a:t>float</a:t>
            </a:r>
            <a:r>
              <a:rPr lang="pt-PT" sz="1200" b="1" dirty="0">
                <a:latin typeface="Calibri" pitchFamily="34" charset="0"/>
              </a:rPr>
              <a:t>: </a:t>
            </a:r>
            <a:r>
              <a:rPr lang="pt-PT" sz="1200" b="1" dirty="0" err="1">
                <a:latin typeface="Calibri" pitchFamily="34" charset="0"/>
              </a:rPr>
              <a:t>left</a:t>
            </a:r>
            <a:r>
              <a:rPr lang="pt-PT" sz="1200" b="1" dirty="0">
                <a:latin typeface="Calibri" pitchFamily="34" charset="0"/>
              </a:rPr>
              <a:t>” permite dividir o espaço em colunas. </a:t>
            </a:r>
          </a:p>
          <a:p>
            <a:r>
              <a:rPr lang="pt-PT" sz="1200" b="1" dirty="0">
                <a:latin typeface="Calibri" pitchFamily="34" charset="0"/>
              </a:rPr>
              <a:t>Em alternativa deve-se utilizar o módulo de layouts “</a:t>
            </a:r>
            <a:r>
              <a:rPr lang="pt-PT" sz="1200" b="1" dirty="0" err="1">
                <a:latin typeface="Calibri" pitchFamily="34" charset="0"/>
              </a:rPr>
              <a:t>Flexbox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50EB4-00C7-0545-A02B-7DA1309E8DE8}"/>
              </a:ext>
            </a:extLst>
          </p:cNvPr>
          <p:cNvCxnSpPr>
            <a:cxnSpLocks/>
          </p:cNvCxnSpPr>
          <p:nvPr/>
        </p:nvCxnSpPr>
        <p:spPr>
          <a:xfrm flipH="1">
            <a:off x="2627784" y="3158989"/>
            <a:ext cx="1275073" cy="342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80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88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Dropdown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Menu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(IV)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2048" y="1167531"/>
            <a:ext cx="8311952" cy="4997773"/>
          </a:xfrm>
          <a:prstGeom prst="rect">
            <a:avLst/>
          </a:prstGeom>
          <a:noFill/>
        </p:spPr>
        <p:txBody>
          <a:bodyPr/>
          <a:lstStyle/>
          <a:p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li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display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block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li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 </a:t>
            </a:r>
          </a:p>
          <a:p>
            <a:r>
              <a:rPr lang="pt-PT" sz="1400" b="1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margin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0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pt-PT" sz="1400" b="1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padding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0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li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 </a:t>
            </a:r>
          </a:p>
          <a:p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  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float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none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pt-PT" sz="1400" b="1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display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block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li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a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 </a:t>
            </a:r>
          </a:p>
          <a:p>
            <a:r>
              <a:rPr lang="pt-PT" sz="1400" b="1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color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#333333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pt-PT" sz="1400" b="1" dirty="0">
                <a:solidFill>
                  <a:srgbClr val="000000"/>
                </a:solidFill>
                <a:latin typeface="Menlo" charset="0"/>
              </a:rPr>
              <a:t>   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min-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width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500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pt-PT" sz="1400" b="1" dirty="0">
              <a:solidFill>
                <a:srgbClr val="000000"/>
              </a:solidFill>
              <a:latin typeface="Menlo" charset="0"/>
            </a:endParaRPr>
          </a:p>
          <a:p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li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a</a:t>
            </a:r>
            <a:r>
              <a:rPr lang="pt-PT" sz="1400" dirty="0" err="1">
                <a:solidFill>
                  <a:srgbClr val="000000"/>
                </a:solidFill>
                <a:latin typeface="Menlo" charset="0"/>
              </a:rPr>
              <a:t>: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hover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color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#E56038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}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position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relative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;}</a:t>
            </a:r>
          </a:p>
          <a:p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nav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li </a:t>
            </a:r>
            <a:r>
              <a:rPr lang="pt-PT" sz="1400" b="1" dirty="0" err="1">
                <a:solidFill>
                  <a:srgbClr val="000080"/>
                </a:solidFill>
                <a:latin typeface="Menlo" charset="0"/>
              </a:rPr>
              <a:t>ul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{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position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absolute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top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15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 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left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Menlo" charset="0"/>
              </a:rPr>
              <a:t>15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px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;}</a:t>
            </a:r>
            <a:br>
              <a:rPr lang="pt-PT" sz="1400" dirty="0">
                <a:solidFill>
                  <a:srgbClr val="000000"/>
                </a:solidFill>
                <a:latin typeface="Menlo" charset="0"/>
              </a:rPr>
            </a:br>
            <a:endParaRPr lang="pt-PT" sz="14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110006"/>
            <a:ext cx="1944217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Opções dos </a:t>
            </a:r>
            <a:r>
              <a:rPr lang="pt-PT" sz="1200" b="1" dirty="0" err="1">
                <a:latin typeface="Calibri" pitchFamily="34" charset="0"/>
              </a:rPr>
              <a:t>sub-menus</a:t>
            </a:r>
            <a:r>
              <a:rPr lang="pt-PT" sz="1200" b="1" dirty="0">
                <a:latin typeface="Calibri" pitchFamily="34" charset="0"/>
              </a:rPr>
              <a:t> são organizados verticalmente por isso “</a:t>
            </a:r>
            <a:r>
              <a:rPr lang="pt-PT" sz="1200" b="1" dirty="0" err="1">
                <a:latin typeface="Calibri" pitchFamily="34" charset="0"/>
              </a:rPr>
              <a:t>float</a:t>
            </a:r>
            <a:r>
              <a:rPr lang="pt-PT" sz="1200" b="1" dirty="0">
                <a:latin typeface="Calibri" pitchFamily="34" charset="0"/>
              </a:rPr>
              <a:t>: </a:t>
            </a:r>
            <a:r>
              <a:rPr lang="pt-PT" sz="1200" b="1" dirty="0" err="1">
                <a:latin typeface="Calibri" pitchFamily="34" charset="0"/>
              </a:rPr>
              <a:t>none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87824" y="3340838"/>
            <a:ext cx="1584176" cy="88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6990" y="4940116"/>
            <a:ext cx="2664296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Posicionamento relativo ao primeiro elemento “pai” com a propriedade “</a:t>
            </a:r>
            <a:r>
              <a:rPr lang="pt-PT" sz="1200" b="1" dirty="0" err="1">
                <a:latin typeface="Calibri" pitchFamily="34" charset="0"/>
              </a:rPr>
              <a:t>position</a:t>
            </a:r>
            <a:r>
              <a:rPr lang="pt-PT" sz="1200" b="1" dirty="0">
                <a:latin typeface="Calibri" pitchFamily="34" charset="0"/>
              </a:rPr>
              <a:t>” diferente de “</a:t>
            </a:r>
            <a:r>
              <a:rPr lang="pt-PT" sz="1200" b="1" dirty="0" err="1">
                <a:latin typeface="Calibri" pitchFamily="34" charset="0"/>
              </a:rPr>
              <a:t>static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355976" y="5263282"/>
            <a:ext cx="2011014" cy="4682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3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3" y="1124744"/>
            <a:ext cx="8424937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História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1993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- início do HTML com </a:t>
            </a:r>
            <a:r>
              <a:rPr lang="pt-BR" sz="2400" kern="0" dirty="0">
                <a:latin typeface="Calibri" pitchFamily="34" charset="0"/>
                <a:cs typeface="Calibri" pitchFamily="34" charset="0"/>
              </a:rPr>
              <a:t>Tim Berners-Lee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1994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- formado o W3C (</a:t>
            </a:r>
            <a:r>
              <a:rPr lang="pt-PT" sz="2400" kern="0" dirty="0" err="1">
                <a:latin typeface="Calibri" pitchFamily="34" charset="0"/>
                <a:cs typeface="Calibri" pitchFamily="34" charset="0"/>
              </a:rPr>
              <a:t>World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kern="0" dirty="0" err="1">
                <a:latin typeface="Calibri" pitchFamily="34" charset="0"/>
                <a:cs typeface="Calibri" pitchFamily="34" charset="0"/>
              </a:rPr>
              <a:t>Wide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Web Consortium)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1995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- HTML 2.0, primeira especificação oficial pelo IEFT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1996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 - versões do HTML passam a ser mantidas pelo W3C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1997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definida a especificação do HTML 3.2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1998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W3C propõe o HTML 4.0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1999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definida a especificação do HTML 4.01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kern="0" dirty="0">
                <a:latin typeface="Calibri" pitchFamily="34" charset="0"/>
                <a:cs typeface="Calibri" pitchFamily="34" charset="0"/>
              </a:rPr>
              <a:t>    |    - durante este período o W3C dedica-se ao XHTML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2004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WHATWG começa a trabalhar na especificação “Aplicações Web” (início do HTML5) 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2006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W3C começa a trabalhar no HTML5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2009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fim do XHTML 2.0, maior concentração no HTML5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2012 </a:t>
            </a:r>
            <a:r>
              <a:rPr lang="pt-PT" sz="2400" kern="0" dirty="0">
                <a:latin typeface="Calibri" pitchFamily="34" charset="0"/>
                <a:cs typeface="Calibri" pitchFamily="34" charset="0"/>
              </a:rPr>
              <a:t>- 1ª recomendação oficial do HTML5 pelo W3C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2268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 - História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4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2602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Evolução do HTML 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896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1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3271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–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Essenciais  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15549"/>
              </p:ext>
            </p:extLst>
          </p:nvPr>
        </p:nvGraphicFramePr>
        <p:xfrm>
          <a:off x="1043608" y="1196752"/>
          <a:ext cx="7416824" cy="4464489"/>
        </p:xfrm>
        <a:graphic>
          <a:graphicData uri="http://schemas.openxmlformats.org/drawingml/2006/table">
            <a:tbl>
              <a:tblPr/>
              <a:tblGrid>
                <a:gridCol w="290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Etiqueta</a:t>
                      </a:r>
                      <a:endParaRPr lang="pt-PT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  <a:endParaRPr lang="pt-PT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html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o início e o fim do documento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head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a zona de cabeçalhos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o título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&lt;body&gt;…&lt;/body&gt;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o corpo do documento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hn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hn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uma secção de nível n 0-6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uma lista não numerada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&gt;…&lt;/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uma lista ordenada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&lt;li&gt;…&lt;/li&gt;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 item da lista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/&gt;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Mudança de linha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/&gt;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Insere uma linha horizontal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&lt;p&gt;…&lt;/p&gt;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 parágrafo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=“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imgSourceUrl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” /&gt;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Insere a imagem indicada no atributo 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endParaRPr lang="pt-PT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&lt;a 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=“…”&gt;…&lt;/a&gt;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 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hyperlink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para a página indicada em 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endParaRPr lang="pt-PT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&lt;div&gt; … &lt;/div&gt;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um grupo de elementos (Divisão)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span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 … &lt;/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span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um grupo de elementos (</a:t>
                      </a:r>
                      <a:r>
                        <a:rPr lang="pt-PT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inline</a:t>
                      </a:r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&lt;!--…--&gt;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Delimita uma zona de comentários</a:t>
                      </a:r>
                    </a:p>
                  </a:txBody>
                  <a:tcPr marL="8530" marR="8530" marT="8530" marB="0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5805264"/>
            <a:ext cx="8208912" cy="43204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HTML5 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caracter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“/ “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omitido</a:t>
            </a:r>
            <a:r>
              <a:rPr lang="pt-PT" sz="2400" kern="0" dirty="0">
                <a:latin typeface="Calibri" panose="020F0502020204030204" pitchFamily="34" charset="0"/>
                <a:cs typeface="Calibri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2400" kern="0" dirty="0">
              <a:latin typeface="Calibri" panose="020F0502020204030204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4382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 –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Tags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de Elemento Único  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B20A7-33B9-794C-8235-F9051635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74207"/>
              </p:ext>
            </p:extLst>
          </p:nvPr>
        </p:nvGraphicFramePr>
        <p:xfrm>
          <a:off x="948048" y="980728"/>
          <a:ext cx="7800416" cy="4643533"/>
        </p:xfrm>
        <a:graphic>
          <a:graphicData uri="http://schemas.openxmlformats.org/drawingml/2006/table">
            <a:tbl>
              <a:tblPr/>
              <a:tblGrid>
                <a:gridCol w="1328550">
                  <a:extLst>
                    <a:ext uri="{9D8B030D-6E8A-4147-A177-3AD203B41FA5}">
                      <a16:colId xmlns:a16="http://schemas.microsoft.com/office/drawing/2014/main" val="3655685506"/>
                    </a:ext>
                  </a:extLst>
                </a:gridCol>
                <a:gridCol w="6471866">
                  <a:extLst>
                    <a:ext uri="{9D8B030D-6E8A-4147-A177-3AD203B41FA5}">
                      <a16:colId xmlns:a16="http://schemas.microsoft.com/office/drawing/2014/main" val="4192716564"/>
                    </a:ext>
                  </a:extLst>
                </a:gridCol>
              </a:tblGrid>
              <a:tr h="25051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Elementos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Descrição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977857"/>
                  </a:ext>
                </a:extLst>
              </a:tr>
              <a:tr h="250519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&lt;area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uma área numa imagem-mapa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86481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&lt;base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URL base para todos os URLs relativos no documento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26356"/>
                  </a:ext>
                </a:extLst>
              </a:tr>
              <a:tr h="250519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&lt;br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Mudança de linha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94057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&lt;col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propriedades para cada coluna num &lt;colgroug&gt;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365194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&lt;embed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um contentor para uma aplicação externa (e.g.,Flash)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97101"/>
                  </a:ext>
                </a:extLst>
              </a:tr>
              <a:tr h="25051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/&gt;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Insere uma linha horizontal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907560"/>
                  </a:ext>
                </a:extLst>
              </a:tr>
              <a:tr h="250519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&lt;img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Insere a imagem indicada no atributo src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88411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&lt;input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um campo entrada para o utilizador inserir dados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31579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&lt;keygen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Especifica um campo gerador de chaves (keys)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40508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&lt;link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ligação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entre o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 um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externo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136769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&lt;meta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colocar meta-informação não visível sobre o documento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23939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&lt;param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parâmetros para </a:t>
                      </a:r>
                      <a:r>
                        <a:rPr lang="en-US" sz="1400" i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plugins </a:t>
                      </a:r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embebidos num elemento &lt;object&gt;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829880"/>
                  </a:ext>
                </a:extLst>
              </a:tr>
              <a:tr h="41814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&lt;source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Especifica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vários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recursos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elementos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 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(e.g., &lt;audio&gt;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&lt;video)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44379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&lt;track /&gt;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zonas de texto para elementos </a:t>
                      </a:r>
                      <a:r>
                        <a:rPr lang="en-US" sz="1400" i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 </a:t>
                      </a:r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(e.g., &lt;audio&gt; ou &lt;video)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67449"/>
                  </a:ext>
                </a:extLst>
              </a:tr>
              <a:tr h="29377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&lt;wbr /&gt; </a:t>
                      </a:r>
                      <a:endParaRPr lang="en-US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Especifica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onde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colocar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mudança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linha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(e.g.,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elemento</a:t>
                      </a:r>
                      <a:r>
                        <a:rPr lang="en-US" sz="1400" dirty="0">
                          <a:solidFill>
                            <a:srgbClr val="001E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&lt;p&gt;)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161" marR="44161" marT="22081" marB="22081" anchor="ctr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52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35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160FB2638C2419FB42C5A2D52E5B9" ma:contentTypeVersion="12" ma:contentTypeDescription="Create a new document." ma:contentTypeScope="" ma:versionID="1dfcc5180b9b3f3bd1de9c36609d17e8">
  <xsd:schema xmlns:xsd="http://www.w3.org/2001/XMLSchema" xmlns:xs="http://www.w3.org/2001/XMLSchema" xmlns:p="http://schemas.microsoft.com/office/2006/metadata/properties" xmlns:ns2="6a4b52a4-bcae-4135-936e-b151cabb81ad" xmlns:ns3="a0572ef3-e0c8-450f-8ee0-ab43e2abaf26" targetNamespace="http://schemas.microsoft.com/office/2006/metadata/properties" ma:root="true" ma:fieldsID="56a4178ad9668033878c9ace57579b61" ns2:_="" ns3:_="">
    <xsd:import namespace="6a4b52a4-bcae-4135-936e-b151cabb81ad"/>
    <xsd:import namespace="a0572ef3-e0c8-450f-8ee0-ab43e2aba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b52a4-bcae-4135-936e-b151cabb8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72ef3-e0c8-450f-8ee0-ab43e2aba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B4A01-5B89-4855-9DC1-8860E22C2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A5E02-EB9B-4652-B34D-234DF6A5A0E2}"/>
</file>

<file path=customXml/itemProps3.xml><?xml version="1.0" encoding="utf-8"?>
<ds:datastoreItem xmlns:ds="http://schemas.openxmlformats.org/officeDocument/2006/customXml" ds:itemID="{38A71B05-462B-4B25-8A52-33AB9AF284F9}"/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18273</TotalTime>
  <Words>4322</Words>
  <Application>Microsoft Office PowerPoint</Application>
  <PresentationFormat>On-screen Show (4:3)</PresentationFormat>
  <Paragraphs>789</Paragraphs>
  <Slides>53</Slides>
  <Notes>53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Impact</vt:lpstr>
      <vt:lpstr>Menlo</vt:lpstr>
      <vt:lpstr>Times New Roman</vt:lpstr>
      <vt:lpstr>Wingdings</vt:lpstr>
      <vt:lpstr>NewsPrint</vt:lpstr>
      <vt:lpstr>Design de Websites Responsivos (Parte 1)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rmfj</dc:creator>
  <cp:lastModifiedBy>Pedro Albuquerque Santos</cp:lastModifiedBy>
  <cp:revision>924</cp:revision>
  <cp:lastPrinted>2018-09-26T08:59:26Z</cp:lastPrinted>
  <dcterms:created xsi:type="dcterms:W3CDTF">2010-03-15T15:27:32Z</dcterms:created>
  <dcterms:modified xsi:type="dcterms:W3CDTF">2023-09-25T16:11:35Z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0x010100B59160FB2638C2419FB42C5A2D52E5B9</vt:lpwstr>
  </property>
</Properties>
</file>