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3"/>
  </p:sldMasterIdLst>
  <p:notesMasterIdLst>
    <p:notesMasterId r:id="rId42"/>
  </p:notesMasterIdLst>
  <p:sldIdLst>
    <p:sldId id="296" r:id="rId4"/>
    <p:sldId id="516" r:id="rId5"/>
    <p:sldId id="436" r:id="rId6"/>
    <p:sldId id="437" r:id="rId7"/>
    <p:sldId id="470" r:id="rId8"/>
    <p:sldId id="471" r:id="rId9"/>
    <p:sldId id="472" r:id="rId10"/>
    <p:sldId id="473" r:id="rId11"/>
    <p:sldId id="474" r:id="rId12"/>
    <p:sldId id="475" r:id="rId13"/>
    <p:sldId id="477" r:id="rId14"/>
    <p:sldId id="479" r:id="rId15"/>
    <p:sldId id="480" r:id="rId16"/>
    <p:sldId id="520" r:id="rId17"/>
    <p:sldId id="476" r:id="rId18"/>
    <p:sldId id="481" r:id="rId19"/>
    <p:sldId id="492" r:id="rId20"/>
    <p:sldId id="493" r:id="rId21"/>
    <p:sldId id="494" r:id="rId22"/>
    <p:sldId id="495" r:id="rId23"/>
    <p:sldId id="498" r:id="rId24"/>
    <p:sldId id="521" r:id="rId25"/>
    <p:sldId id="483" r:id="rId26"/>
    <p:sldId id="499" r:id="rId27"/>
    <p:sldId id="500" r:id="rId28"/>
    <p:sldId id="501" r:id="rId29"/>
    <p:sldId id="503" r:id="rId30"/>
    <p:sldId id="505" r:id="rId31"/>
    <p:sldId id="504" r:id="rId32"/>
    <p:sldId id="506" r:id="rId33"/>
    <p:sldId id="509" r:id="rId34"/>
    <p:sldId id="508" r:id="rId35"/>
    <p:sldId id="507" r:id="rId36"/>
    <p:sldId id="510" r:id="rId37"/>
    <p:sldId id="511" r:id="rId38"/>
    <p:sldId id="512" r:id="rId39"/>
    <p:sldId id="513" r:id="rId40"/>
    <p:sldId id="514" r:id="rId41"/>
  </p:sldIdLst>
  <p:sldSz cx="9144000" cy="6858000" type="screen4x3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16">
          <p15:clr>
            <a:srgbClr val="A4A3A4"/>
          </p15:clr>
        </p15:guide>
        <p15:guide id="2" pos="410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00"/>
    <a:srgbClr val="FFFF66"/>
    <a:srgbClr val="EF6011"/>
    <a:srgbClr val="AB9F0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F09447A-EAA6-48A2-A038-0BD94B6A4671}" v="56" dt="2023-09-25T15:07:04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86"/>
    <p:restoredTop sz="89606" autoAdjust="0"/>
  </p:normalViewPr>
  <p:slideViewPr>
    <p:cSldViewPr>
      <p:cViewPr varScale="1">
        <p:scale>
          <a:sx n="108" d="100"/>
          <a:sy n="108" d="100"/>
        </p:scale>
        <p:origin x="2268" y="102"/>
      </p:cViewPr>
      <p:guideLst>
        <p:guide orient="horz" pos="1616"/>
        <p:guide pos="4105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33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customXml" Target="../customXml/item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customXml" Target="../customXml/item3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5.xml"/><Relationship Id="rId3" Type="http://schemas.openxmlformats.org/officeDocument/2006/relationships/slideMaster" Target="slideMasters/slideMaster1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dro Emanuel Albuquerque e Baptista dos Santos" userId="afd37824-6ae3-404f-ac30-cdd04cbbd22d" providerId="ADAL" clId="{4F09447A-EAA6-48A2-A038-0BD94B6A4671}"/>
    <pc:docChg chg="undo redo custSel addSld delSld modSld sldOrd">
      <pc:chgData name="Pedro Emanuel Albuquerque e Baptista dos Santos" userId="afd37824-6ae3-404f-ac30-cdd04cbbd22d" providerId="ADAL" clId="{4F09447A-EAA6-48A2-A038-0BD94B6A4671}" dt="2023-09-25T15:56:56.328" v="872" actId="20577"/>
      <pc:docMkLst>
        <pc:docMk/>
      </pc:docMkLst>
      <pc:sldChg chg="modSp mod">
        <pc:chgData name="Pedro Emanuel Albuquerque e Baptista dos Santos" userId="afd37824-6ae3-404f-ac30-cdd04cbbd22d" providerId="ADAL" clId="{4F09447A-EAA6-48A2-A038-0BD94B6A4671}" dt="2023-09-25T15:36:51.510" v="839" actId="20577"/>
        <pc:sldMkLst>
          <pc:docMk/>
          <pc:sldMk cId="0" sldId="296"/>
        </pc:sldMkLst>
        <pc:spChg chg="mod">
          <ac:chgData name="Pedro Emanuel Albuquerque e Baptista dos Santos" userId="afd37824-6ae3-404f-ac30-cdd04cbbd22d" providerId="ADAL" clId="{4F09447A-EAA6-48A2-A038-0BD94B6A4671}" dt="2023-09-25T15:36:51.510" v="839" actId="20577"/>
          <ac:spMkLst>
            <pc:docMk/>
            <pc:sldMk cId="0" sldId="296"/>
            <ac:spMk id="5" creationId="{00000000-0000-0000-0000-000000000000}"/>
          </ac:spMkLst>
        </pc:spChg>
      </pc:sldChg>
      <pc:sldChg chg="del">
        <pc:chgData name="Pedro Emanuel Albuquerque e Baptista dos Santos" userId="afd37824-6ae3-404f-ac30-cdd04cbbd22d" providerId="ADAL" clId="{4F09447A-EAA6-48A2-A038-0BD94B6A4671}" dt="2023-09-24T18:12:42.072" v="0" actId="47"/>
        <pc:sldMkLst>
          <pc:docMk/>
          <pc:sldMk cId="2823691291" sldId="304"/>
        </pc:sldMkLst>
      </pc:sldChg>
      <pc:sldChg chg="del">
        <pc:chgData name="Pedro Emanuel Albuquerque e Baptista dos Santos" userId="afd37824-6ae3-404f-ac30-cdd04cbbd22d" providerId="ADAL" clId="{4F09447A-EAA6-48A2-A038-0BD94B6A4671}" dt="2023-09-24T18:12:42.072" v="0" actId="47"/>
        <pc:sldMkLst>
          <pc:docMk/>
          <pc:sldMk cId="1703903875" sldId="388"/>
        </pc:sldMkLst>
      </pc:sldChg>
      <pc:sldChg chg="del">
        <pc:chgData name="Pedro Emanuel Albuquerque e Baptista dos Santos" userId="afd37824-6ae3-404f-ac30-cdd04cbbd22d" providerId="ADAL" clId="{4F09447A-EAA6-48A2-A038-0BD94B6A4671}" dt="2023-09-24T18:12:42.072" v="0" actId="47"/>
        <pc:sldMkLst>
          <pc:docMk/>
          <pc:sldMk cId="3147364301" sldId="416"/>
        </pc:sldMkLst>
      </pc:sldChg>
      <pc:sldChg chg="del">
        <pc:chgData name="Pedro Emanuel Albuquerque e Baptista dos Santos" userId="afd37824-6ae3-404f-ac30-cdd04cbbd22d" providerId="ADAL" clId="{4F09447A-EAA6-48A2-A038-0BD94B6A4671}" dt="2023-09-24T18:13:34.894" v="1" actId="47"/>
        <pc:sldMkLst>
          <pc:docMk/>
          <pc:sldMk cId="1376302968" sldId="433"/>
        </pc:sldMkLst>
      </pc:sldChg>
      <pc:sldChg chg="ord">
        <pc:chgData name="Pedro Emanuel Albuquerque e Baptista dos Santos" userId="afd37824-6ae3-404f-ac30-cdd04cbbd22d" providerId="ADAL" clId="{4F09447A-EAA6-48A2-A038-0BD94B6A4671}" dt="2023-09-24T18:13:36.469" v="3"/>
        <pc:sldMkLst>
          <pc:docMk/>
          <pc:sldMk cId="2050267367" sldId="436"/>
        </pc:sldMkLst>
      </pc:sldChg>
      <pc:sldChg chg="del">
        <pc:chgData name="Pedro Emanuel Albuquerque e Baptista dos Santos" userId="afd37824-6ae3-404f-ac30-cdd04cbbd22d" providerId="ADAL" clId="{4F09447A-EAA6-48A2-A038-0BD94B6A4671}" dt="2023-09-24T18:13:34.894" v="1" actId="47"/>
        <pc:sldMkLst>
          <pc:docMk/>
          <pc:sldMk cId="212120800" sldId="460"/>
        </pc:sldMkLst>
      </pc:sldChg>
      <pc:sldChg chg="del">
        <pc:chgData name="Pedro Emanuel Albuquerque e Baptista dos Santos" userId="afd37824-6ae3-404f-ac30-cdd04cbbd22d" providerId="ADAL" clId="{4F09447A-EAA6-48A2-A038-0BD94B6A4671}" dt="2023-09-24T18:13:34.894" v="1" actId="47"/>
        <pc:sldMkLst>
          <pc:docMk/>
          <pc:sldMk cId="1217236710" sldId="461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3:41.203" v="46"/>
        <pc:sldMkLst>
          <pc:docMk/>
          <pc:sldMk cId="366369661" sldId="471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3:41.203" v="46"/>
        <pc:sldMkLst>
          <pc:docMk/>
          <pc:sldMk cId="1868650433" sldId="472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3:41.203" v="46"/>
        <pc:sldMkLst>
          <pc:docMk/>
          <pc:sldMk cId="8326419" sldId="473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3:41.203" v="46"/>
        <pc:sldMkLst>
          <pc:docMk/>
          <pc:sldMk cId="930097465" sldId="474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3:41.203" v="46"/>
        <pc:sldMkLst>
          <pc:docMk/>
          <pc:sldMk cId="199762804" sldId="475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3:41.203" v="46"/>
        <pc:sldMkLst>
          <pc:docMk/>
          <pc:sldMk cId="232054031" sldId="476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3:41.203" v="46"/>
        <pc:sldMkLst>
          <pc:docMk/>
          <pc:sldMk cId="908783430" sldId="477"/>
        </pc:sldMkLst>
      </pc:sldChg>
      <pc:sldChg chg="addSp modSp add del mod">
        <pc:chgData name="Pedro Emanuel Albuquerque e Baptista dos Santos" userId="afd37824-6ae3-404f-ac30-cdd04cbbd22d" providerId="ADAL" clId="{4F09447A-EAA6-48A2-A038-0BD94B6A4671}" dt="2023-09-25T15:07:07.460" v="828" actId="5793"/>
        <pc:sldMkLst>
          <pc:docMk/>
          <pc:sldMk cId="683270107" sldId="479"/>
        </pc:sldMkLst>
        <pc:spChg chg="add mod">
          <ac:chgData name="Pedro Emanuel Albuquerque e Baptista dos Santos" userId="afd37824-6ae3-404f-ac30-cdd04cbbd22d" providerId="ADAL" clId="{4F09447A-EAA6-48A2-A038-0BD94B6A4671}" dt="2023-09-25T15:07:04.386" v="826"/>
          <ac:spMkLst>
            <pc:docMk/>
            <pc:sldMk cId="683270107" sldId="479"/>
            <ac:spMk id="2" creationId="{8ACB6D25-11E5-EDCA-9FCD-1F6CBEBFB5F8}"/>
          </ac:spMkLst>
        </pc:spChg>
        <pc:spChg chg="mod">
          <ac:chgData name="Pedro Emanuel Albuquerque e Baptista dos Santos" userId="afd37824-6ae3-404f-ac30-cdd04cbbd22d" providerId="ADAL" clId="{4F09447A-EAA6-48A2-A038-0BD94B6A4671}" dt="2023-09-25T15:07:07.460" v="828" actId="5793"/>
          <ac:spMkLst>
            <pc:docMk/>
            <pc:sldMk cId="683270107" sldId="479"/>
            <ac:spMk id="5" creationId="{00000000-0000-0000-0000-000000000000}"/>
          </ac:spMkLst>
        </pc:spChg>
      </pc:sldChg>
      <pc:sldChg chg="addSp modSp add del mod">
        <pc:chgData name="Pedro Emanuel Albuquerque e Baptista dos Santos" userId="afd37824-6ae3-404f-ac30-cdd04cbbd22d" providerId="ADAL" clId="{4F09447A-EAA6-48A2-A038-0BD94B6A4671}" dt="2023-09-25T15:07:01.889" v="825" actId="1076"/>
        <pc:sldMkLst>
          <pc:docMk/>
          <pc:sldMk cId="42210186" sldId="480"/>
        </pc:sldMkLst>
        <pc:spChg chg="add mod">
          <ac:chgData name="Pedro Emanuel Albuquerque e Baptista dos Santos" userId="afd37824-6ae3-404f-ac30-cdd04cbbd22d" providerId="ADAL" clId="{4F09447A-EAA6-48A2-A038-0BD94B6A4671}" dt="2023-09-25T15:07:01.889" v="825" actId="1076"/>
          <ac:spMkLst>
            <pc:docMk/>
            <pc:sldMk cId="42210186" sldId="480"/>
            <ac:spMk id="3" creationId="{5E1A77AB-0B3B-4B52-DF8C-B4CB10FF0CDF}"/>
          </ac:spMkLst>
        </pc:spChg>
        <pc:spChg chg="mod">
          <ac:chgData name="Pedro Emanuel Albuquerque e Baptista dos Santos" userId="afd37824-6ae3-404f-ac30-cdd04cbbd22d" providerId="ADAL" clId="{4F09447A-EAA6-48A2-A038-0BD94B6A4671}" dt="2023-09-25T15:06:55.405" v="823" actId="20577"/>
          <ac:spMkLst>
            <pc:docMk/>
            <pc:sldMk cId="42210186" sldId="480"/>
            <ac:spMk id="5" creationId="{00000000-0000-0000-0000-000000000000}"/>
          </ac:spMkLst>
        </pc:spChg>
        <pc:spChg chg="mod">
          <ac:chgData name="Pedro Emanuel Albuquerque e Baptista dos Santos" userId="afd37824-6ae3-404f-ac30-cdd04cbbd22d" providerId="ADAL" clId="{4F09447A-EAA6-48A2-A038-0BD94B6A4671}" dt="2023-09-25T15:06:33.567" v="817" actId="20577"/>
          <ac:spMkLst>
            <pc:docMk/>
            <pc:sldMk cId="42210186" sldId="480"/>
            <ac:spMk id="23" creationId="{00000000-0000-0000-0000-000000000000}"/>
          </ac:spMkLst>
        </pc:spChg>
        <pc:graphicFrameChg chg="modGraphic">
          <ac:chgData name="Pedro Emanuel Albuquerque e Baptista dos Santos" userId="afd37824-6ae3-404f-ac30-cdd04cbbd22d" providerId="ADAL" clId="{4F09447A-EAA6-48A2-A038-0BD94B6A4671}" dt="2023-09-25T15:06:02.153" v="804" actId="2164"/>
          <ac:graphicFrameMkLst>
            <pc:docMk/>
            <pc:sldMk cId="42210186" sldId="480"/>
            <ac:graphicFrameMk id="4" creationId="{00000000-0000-0000-0000-000000000000}"/>
          </ac:graphicFrameMkLst>
        </pc:graphicFrameChg>
      </pc:sldChg>
      <pc:sldChg chg="add del">
        <pc:chgData name="Pedro Emanuel Albuquerque e Baptista dos Santos" userId="afd37824-6ae3-404f-ac30-cdd04cbbd22d" providerId="ADAL" clId="{4F09447A-EAA6-48A2-A038-0BD94B6A4671}" dt="2023-09-24T19:13:41.203" v="46"/>
        <pc:sldMkLst>
          <pc:docMk/>
          <pc:sldMk cId="1251487100" sldId="481"/>
        </pc:sldMkLst>
      </pc:sldChg>
      <pc:sldChg chg="modSp add del mod">
        <pc:chgData name="Pedro Emanuel Albuquerque e Baptista dos Santos" userId="afd37824-6ae3-404f-ac30-cdd04cbbd22d" providerId="ADAL" clId="{4F09447A-EAA6-48A2-A038-0BD94B6A4671}" dt="2023-09-25T12:50:50.243" v="780" actId="20577"/>
        <pc:sldMkLst>
          <pc:docMk/>
          <pc:sldMk cId="1624841528" sldId="483"/>
        </pc:sldMkLst>
        <pc:spChg chg="mod">
          <ac:chgData name="Pedro Emanuel Albuquerque e Baptista dos Santos" userId="afd37824-6ae3-404f-ac30-cdd04cbbd22d" providerId="ADAL" clId="{4F09447A-EAA6-48A2-A038-0BD94B6A4671}" dt="2023-09-25T11:40:24.505" v="681" actId="20577"/>
          <ac:spMkLst>
            <pc:docMk/>
            <pc:sldMk cId="1624841528" sldId="483"/>
            <ac:spMk id="5" creationId="{00000000-0000-0000-0000-000000000000}"/>
          </ac:spMkLst>
        </pc:spChg>
        <pc:spChg chg="mod">
          <ac:chgData name="Pedro Emanuel Albuquerque e Baptista dos Santos" userId="afd37824-6ae3-404f-ac30-cdd04cbbd22d" providerId="ADAL" clId="{4F09447A-EAA6-48A2-A038-0BD94B6A4671}" dt="2023-09-25T12:50:50.243" v="780" actId="20577"/>
          <ac:spMkLst>
            <pc:docMk/>
            <pc:sldMk cId="1624841528" sldId="483"/>
            <ac:spMk id="7" creationId="{00000000-0000-0000-0000-000000000000}"/>
          </ac:spMkLst>
        </pc:spChg>
      </pc:sldChg>
      <pc:sldChg chg="del">
        <pc:chgData name="Pedro Emanuel Albuquerque e Baptista dos Santos" userId="afd37824-6ae3-404f-ac30-cdd04cbbd22d" providerId="ADAL" clId="{4F09447A-EAA6-48A2-A038-0BD94B6A4671}" dt="2023-09-24T18:12:42.072" v="0" actId="47"/>
        <pc:sldMkLst>
          <pc:docMk/>
          <pc:sldMk cId="2466624339" sldId="484"/>
        </pc:sldMkLst>
      </pc:sldChg>
      <pc:sldChg chg="del">
        <pc:chgData name="Pedro Emanuel Albuquerque e Baptista dos Santos" userId="afd37824-6ae3-404f-ac30-cdd04cbbd22d" providerId="ADAL" clId="{4F09447A-EAA6-48A2-A038-0BD94B6A4671}" dt="2023-09-24T19:08:33.801" v="37" actId="47"/>
        <pc:sldMkLst>
          <pc:docMk/>
          <pc:sldMk cId="665551642" sldId="492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5:17.163" v="52"/>
        <pc:sldMkLst>
          <pc:docMk/>
          <pc:sldMk cId="3266038662" sldId="492"/>
        </pc:sldMkLst>
      </pc:sldChg>
      <pc:sldChg chg="del">
        <pc:chgData name="Pedro Emanuel Albuquerque e Baptista dos Santos" userId="afd37824-6ae3-404f-ac30-cdd04cbbd22d" providerId="ADAL" clId="{4F09447A-EAA6-48A2-A038-0BD94B6A4671}" dt="2023-09-24T19:08:33.801" v="37" actId="47"/>
        <pc:sldMkLst>
          <pc:docMk/>
          <pc:sldMk cId="1278085506" sldId="493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5:17.163" v="52"/>
        <pc:sldMkLst>
          <pc:docMk/>
          <pc:sldMk cId="3378061849" sldId="493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5:17.163" v="52"/>
        <pc:sldMkLst>
          <pc:docMk/>
          <pc:sldMk cId="2093505532" sldId="494"/>
        </pc:sldMkLst>
      </pc:sldChg>
      <pc:sldChg chg="del">
        <pc:chgData name="Pedro Emanuel Albuquerque e Baptista dos Santos" userId="afd37824-6ae3-404f-ac30-cdd04cbbd22d" providerId="ADAL" clId="{4F09447A-EAA6-48A2-A038-0BD94B6A4671}" dt="2023-09-24T19:08:33.801" v="37" actId="47"/>
        <pc:sldMkLst>
          <pc:docMk/>
          <pc:sldMk cId="4035623120" sldId="494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5:17.163" v="52"/>
        <pc:sldMkLst>
          <pc:docMk/>
          <pc:sldMk cId="607492867" sldId="495"/>
        </pc:sldMkLst>
      </pc:sldChg>
      <pc:sldChg chg="del">
        <pc:chgData name="Pedro Emanuel Albuquerque e Baptista dos Santos" userId="afd37824-6ae3-404f-ac30-cdd04cbbd22d" providerId="ADAL" clId="{4F09447A-EAA6-48A2-A038-0BD94B6A4671}" dt="2023-09-24T19:08:33.801" v="37" actId="47"/>
        <pc:sldMkLst>
          <pc:docMk/>
          <pc:sldMk cId="3653825033" sldId="495"/>
        </pc:sldMkLst>
      </pc:sldChg>
      <pc:sldChg chg="del">
        <pc:chgData name="Pedro Emanuel Albuquerque e Baptista dos Santos" userId="afd37824-6ae3-404f-ac30-cdd04cbbd22d" providerId="ADAL" clId="{4F09447A-EAA6-48A2-A038-0BD94B6A4671}" dt="2023-09-24T19:08:33.801" v="37" actId="47"/>
        <pc:sldMkLst>
          <pc:docMk/>
          <pc:sldMk cId="2462915408" sldId="496"/>
        </pc:sldMkLst>
      </pc:sldChg>
      <pc:sldChg chg="del">
        <pc:chgData name="Pedro Emanuel Albuquerque e Baptista dos Santos" userId="afd37824-6ae3-404f-ac30-cdd04cbbd22d" providerId="ADAL" clId="{4F09447A-EAA6-48A2-A038-0BD94B6A4671}" dt="2023-09-24T19:08:33.801" v="37" actId="47"/>
        <pc:sldMkLst>
          <pc:docMk/>
          <pc:sldMk cId="1782748766" sldId="497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5:17.163" v="52"/>
        <pc:sldMkLst>
          <pc:docMk/>
          <pc:sldMk cId="1036435778" sldId="498"/>
        </pc:sldMkLst>
      </pc:sldChg>
      <pc:sldChg chg="del">
        <pc:chgData name="Pedro Emanuel Albuquerque e Baptista dos Santos" userId="afd37824-6ae3-404f-ac30-cdd04cbbd22d" providerId="ADAL" clId="{4F09447A-EAA6-48A2-A038-0BD94B6A4671}" dt="2023-09-24T19:13:05.222" v="45" actId="2696"/>
        <pc:sldMkLst>
          <pc:docMk/>
          <pc:sldMk cId="1417107281" sldId="498"/>
        </pc:sldMkLst>
      </pc:sldChg>
      <pc:sldChg chg="addSp delSp modSp mod">
        <pc:chgData name="Pedro Emanuel Albuquerque e Baptista dos Santos" userId="afd37824-6ae3-404f-ac30-cdd04cbbd22d" providerId="ADAL" clId="{4F09447A-EAA6-48A2-A038-0BD94B6A4671}" dt="2023-09-24T19:27:52.830" v="73" actId="20577"/>
        <pc:sldMkLst>
          <pc:docMk/>
          <pc:sldMk cId="349323143" sldId="500"/>
        </pc:sldMkLst>
        <pc:spChg chg="mod">
          <ac:chgData name="Pedro Emanuel Albuquerque e Baptista dos Santos" userId="afd37824-6ae3-404f-ac30-cdd04cbbd22d" providerId="ADAL" clId="{4F09447A-EAA6-48A2-A038-0BD94B6A4671}" dt="2023-09-24T19:27:52.830" v="73" actId="20577"/>
          <ac:spMkLst>
            <pc:docMk/>
            <pc:sldMk cId="349323143" sldId="500"/>
            <ac:spMk id="7" creationId="{00000000-0000-0000-0000-000000000000}"/>
          </ac:spMkLst>
        </pc:spChg>
        <pc:picChg chg="add del">
          <ac:chgData name="Pedro Emanuel Albuquerque e Baptista dos Santos" userId="afd37824-6ae3-404f-ac30-cdd04cbbd22d" providerId="ADAL" clId="{4F09447A-EAA6-48A2-A038-0BD94B6A4671}" dt="2023-09-24T19:27:37.558" v="62" actId="478"/>
          <ac:picMkLst>
            <pc:docMk/>
            <pc:sldMk cId="349323143" sldId="500"/>
            <ac:picMk id="3" creationId="{6C05D9F5-70D2-8849-9DDD-FBF4D6D2F8C9}"/>
          </ac:picMkLst>
        </pc:picChg>
        <pc:picChg chg="add mod">
          <ac:chgData name="Pedro Emanuel Albuquerque e Baptista dos Santos" userId="afd37824-6ae3-404f-ac30-cdd04cbbd22d" providerId="ADAL" clId="{4F09447A-EAA6-48A2-A038-0BD94B6A4671}" dt="2023-09-24T19:27:39.768" v="63" actId="1076"/>
          <ac:picMkLst>
            <pc:docMk/>
            <pc:sldMk cId="349323143" sldId="500"/>
            <ac:picMk id="1026" creationId="{0D987A7F-50E4-5A9E-87CE-BADC5F36290B}"/>
          </ac:picMkLst>
        </pc:picChg>
      </pc:sldChg>
      <pc:sldChg chg="modSp mod">
        <pc:chgData name="Pedro Emanuel Albuquerque e Baptista dos Santos" userId="afd37824-6ae3-404f-ac30-cdd04cbbd22d" providerId="ADAL" clId="{4F09447A-EAA6-48A2-A038-0BD94B6A4671}" dt="2023-09-24T19:28:47.029" v="90" actId="255"/>
        <pc:sldMkLst>
          <pc:docMk/>
          <pc:sldMk cId="810948757" sldId="501"/>
        </pc:sldMkLst>
        <pc:spChg chg="mod">
          <ac:chgData name="Pedro Emanuel Albuquerque e Baptista dos Santos" userId="afd37824-6ae3-404f-ac30-cdd04cbbd22d" providerId="ADAL" clId="{4F09447A-EAA6-48A2-A038-0BD94B6A4671}" dt="2023-09-24T19:28:47.029" v="90" actId="255"/>
          <ac:spMkLst>
            <pc:docMk/>
            <pc:sldMk cId="810948757" sldId="501"/>
            <ac:spMk id="6" creationId="{86F94E05-F2E3-9B4F-8C86-3F391620C673}"/>
          </ac:spMkLst>
        </pc:spChg>
      </pc:sldChg>
      <pc:sldChg chg="del">
        <pc:chgData name="Pedro Emanuel Albuquerque e Baptista dos Santos" userId="afd37824-6ae3-404f-ac30-cdd04cbbd22d" providerId="ADAL" clId="{4F09447A-EAA6-48A2-A038-0BD94B6A4671}" dt="2023-09-24T20:22:00.095" v="106" actId="2696"/>
        <pc:sldMkLst>
          <pc:docMk/>
          <pc:sldMk cId="3270404875" sldId="502"/>
        </pc:sldMkLst>
      </pc:sldChg>
      <pc:sldChg chg="modSp mod">
        <pc:chgData name="Pedro Emanuel Albuquerque e Baptista dos Santos" userId="afd37824-6ae3-404f-ac30-cdd04cbbd22d" providerId="ADAL" clId="{4F09447A-EAA6-48A2-A038-0BD94B6A4671}" dt="2023-09-24T20:24:10.017" v="307" actId="20577"/>
        <pc:sldMkLst>
          <pc:docMk/>
          <pc:sldMk cId="687530771" sldId="503"/>
        </pc:sldMkLst>
        <pc:spChg chg="mod">
          <ac:chgData name="Pedro Emanuel Albuquerque e Baptista dos Santos" userId="afd37824-6ae3-404f-ac30-cdd04cbbd22d" providerId="ADAL" clId="{4F09447A-EAA6-48A2-A038-0BD94B6A4671}" dt="2023-09-24T19:58:02.546" v="105" actId="20577"/>
          <ac:spMkLst>
            <pc:docMk/>
            <pc:sldMk cId="687530771" sldId="503"/>
            <ac:spMk id="2" creationId="{50C348A5-A6C6-054D-B964-578982D0F9AD}"/>
          </ac:spMkLst>
        </pc:spChg>
        <pc:spChg chg="mod">
          <ac:chgData name="Pedro Emanuel Albuquerque e Baptista dos Santos" userId="afd37824-6ae3-404f-ac30-cdd04cbbd22d" providerId="ADAL" clId="{4F09447A-EAA6-48A2-A038-0BD94B6A4671}" dt="2023-09-24T20:24:10.017" v="307" actId="20577"/>
          <ac:spMkLst>
            <pc:docMk/>
            <pc:sldMk cId="687530771" sldId="503"/>
            <ac:spMk id="3" creationId="{E3E47434-EE8E-F840-BB68-9F87E7F43618}"/>
          </ac:spMkLst>
        </pc:spChg>
        <pc:spChg chg="mod">
          <ac:chgData name="Pedro Emanuel Albuquerque e Baptista dos Santos" userId="afd37824-6ae3-404f-ac30-cdd04cbbd22d" providerId="ADAL" clId="{4F09447A-EAA6-48A2-A038-0BD94B6A4671}" dt="2023-09-24T20:22:04.707" v="107" actId="20577"/>
          <ac:spMkLst>
            <pc:docMk/>
            <pc:sldMk cId="687530771" sldId="503"/>
            <ac:spMk id="5" creationId="{00000000-0000-0000-0000-000000000000}"/>
          </ac:spMkLst>
        </pc:spChg>
      </pc:sldChg>
      <pc:sldChg chg="addSp delSp modSp mod">
        <pc:chgData name="Pedro Emanuel Albuquerque e Baptista dos Santos" userId="afd37824-6ae3-404f-ac30-cdd04cbbd22d" providerId="ADAL" clId="{4F09447A-EAA6-48A2-A038-0BD94B6A4671}" dt="2023-09-24T21:04:42.667" v="394" actId="1076"/>
        <pc:sldMkLst>
          <pc:docMk/>
          <pc:sldMk cId="917035308" sldId="504"/>
        </pc:sldMkLst>
        <pc:spChg chg="mod">
          <ac:chgData name="Pedro Emanuel Albuquerque e Baptista dos Santos" userId="afd37824-6ae3-404f-ac30-cdd04cbbd22d" providerId="ADAL" clId="{4F09447A-EAA6-48A2-A038-0BD94B6A4671}" dt="2023-09-24T21:01:45.726" v="356" actId="2711"/>
          <ac:spMkLst>
            <pc:docMk/>
            <pc:sldMk cId="917035308" sldId="504"/>
            <ac:spMk id="3" creationId="{E3E47434-EE8E-F840-BB68-9F87E7F43618}"/>
          </ac:spMkLst>
        </pc:spChg>
        <pc:spChg chg="mod">
          <ac:chgData name="Pedro Emanuel Albuquerque e Baptista dos Santos" userId="afd37824-6ae3-404f-ac30-cdd04cbbd22d" providerId="ADAL" clId="{4F09447A-EAA6-48A2-A038-0BD94B6A4671}" dt="2023-09-24T21:04:19.132" v="390" actId="20577"/>
          <ac:spMkLst>
            <pc:docMk/>
            <pc:sldMk cId="917035308" sldId="504"/>
            <ac:spMk id="5" creationId="{00000000-0000-0000-0000-000000000000}"/>
          </ac:spMkLst>
        </pc:spChg>
        <pc:spChg chg="add mod">
          <ac:chgData name="Pedro Emanuel Albuquerque e Baptista dos Santos" userId="afd37824-6ae3-404f-ac30-cdd04cbbd22d" providerId="ADAL" clId="{4F09447A-EAA6-48A2-A038-0BD94B6A4671}" dt="2023-09-24T21:04:42.667" v="394" actId="1076"/>
          <ac:spMkLst>
            <pc:docMk/>
            <pc:sldMk cId="917035308" sldId="504"/>
            <ac:spMk id="7" creationId="{74B59122-A443-6785-2B49-E731BC052965}"/>
          </ac:spMkLst>
        </pc:spChg>
        <pc:picChg chg="add mod modCrop">
          <ac:chgData name="Pedro Emanuel Albuquerque e Baptista dos Santos" userId="afd37824-6ae3-404f-ac30-cdd04cbbd22d" providerId="ADAL" clId="{4F09447A-EAA6-48A2-A038-0BD94B6A4671}" dt="2023-09-24T21:03:13.351" v="377" actId="1076"/>
          <ac:picMkLst>
            <pc:docMk/>
            <pc:sldMk cId="917035308" sldId="504"/>
            <ac:picMk id="4" creationId="{CF3F0326-2795-65EE-5CB1-B5D985AB7EE0}"/>
          </ac:picMkLst>
        </pc:picChg>
        <pc:picChg chg="del mod">
          <ac:chgData name="Pedro Emanuel Albuquerque e Baptista dos Santos" userId="afd37824-6ae3-404f-ac30-cdd04cbbd22d" providerId="ADAL" clId="{4F09447A-EAA6-48A2-A038-0BD94B6A4671}" dt="2023-09-24T21:03:04.889" v="374" actId="478"/>
          <ac:picMkLst>
            <pc:docMk/>
            <pc:sldMk cId="917035308" sldId="504"/>
            <ac:picMk id="11" creationId="{2ACA4E21-4B65-B346-A28C-066E7B3D4486}"/>
          </ac:picMkLst>
        </pc:picChg>
      </pc:sldChg>
      <pc:sldChg chg="addSp modSp mod">
        <pc:chgData name="Pedro Emanuel Albuquerque e Baptista dos Santos" userId="afd37824-6ae3-404f-ac30-cdd04cbbd22d" providerId="ADAL" clId="{4F09447A-EAA6-48A2-A038-0BD94B6A4671}" dt="2023-09-24T21:06:08.626" v="407" actId="1076"/>
        <pc:sldMkLst>
          <pc:docMk/>
          <pc:sldMk cId="2713551399" sldId="505"/>
        </pc:sldMkLst>
        <pc:spChg chg="mod">
          <ac:chgData name="Pedro Emanuel Albuquerque e Baptista dos Santos" userId="afd37824-6ae3-404f-ac30-cdd04cbbd22d" providerId="ADAL" clId="{4F09447A-EAA6-48A2-A038-0BD94B6A4671}" dt="2023-09-24T20:27:51.750" v="352" actId="6549"/>
          <ac:spMkLst>
            <pc:docMk/>
            <pc:sldMk cId="2713551399" sldId="505"/>
            <ac:spMk id="3" creationId="{E3E47434-EE8E-F840-BB68-9F87E7F43618}"/>
          </ac:spMkLst>
        </pc:spChg>
        <pc:spChg chg="add mod">
          <ac:chgData name="Pedro Emanuel Albuquerque e Baptista dos Santos" userId="afd37824-6ae3-404f-ac30-cdd04cbbd22d" providerId="ADAL" clId="{4F09447A-EAA6-48A2-A038-0BD94B6A4671}" dt="2023-09-24T21:06:08.626" v="407" actId="1076"/>
          <ac:spMkLst>
            <pc:docMk/>
            <pc:sldMk cId="2713551399" sldId="505"/>
            <ac:spMk id="4" creationId="{1198E918-1555-B9AC-4414-F11C7F494938}"/>
          </ac:spMkLst>
        </pc:spChg>
        <pc:spChg chg="mod">
          <ac:chgData name="Pedro Emanuel Albuquerque e Baptista dos Santos" userId="afd37824-6ae3-404f-ac30-cdd04cbbd22d" providerId="ADAL" clId="{4F09447A-EAA6-48A2-A038-0BD94B6A4671}" dt="2023-09-24T21:05:53.962" v="404" actId="20577"/>
          <ac:spMkLst>
            <pc:docMk/>
            <pc:sldMk cId="2713551399" sldId="505"/>
            <ac:spMk id="5" creationId="{00000000-0000-0000-0000-000000000000}"/>
          </ac:spMkLst>
        </pc:spChg>
        <pc:picChg chg="mod">
          <ac:chgData name="Pedro Emanuel Albuquerque e Baptista dos Santos" userId="afd37824-6ae3-404f-ac30-cdd04cbbd22d" providerId="ADAL" clId="{4F09447A-EAA6-48A2-A038-0BD94B6A4671}" dt="2023-09-24T21:00:05.204" v="355" actId="1076"/>
          <ac:picMkLst>
            <pc:docMk/>
            <pc:sldMk cId="2713551399" sldId="505"/>
            <ac:picMk id="7" creationId="{D022BE6F-A16F-AB43-BFC3-B6AB5003E58A}"/>
          </ac:picMkLst>
        </pc:picChg>
      </pc:sldChg>
      <pc:sldChg chg="addSp delSp modSp mod">
        <pc:chgData name="Pedro Emanuel Albuquerque e Baptista dos Santos" userId="afd37824-6ae3-404f-ac30-cdd04cbbd22d" providerId="ADAL" clId="{4F09447A-EAA6-48A2-A038-0BD94B6A4671}" dt="2023-09-24T21:48:41.253" v="421" actId="2711"/>
        <pc:sldMkLst>
          <pc:docMk/>
          <pc:sldMk cId="4065418489" sldId="506"/>
        </pc:sldMkLst>
        <pc:spChg chg="mod">
          <ac:chgData name="Pedro Emanuel Albuquerque e Baptista dos Santos" userId="afd37824-6ae3-404f-ac30-cdd04cbbd22d" providerId="ADAL" clId="{4F09447A-EAA6-48A2-A038-0BD94B6A4671}" dt="2023-09-24T21:48:41.253" v="421" actId="2711"/>
          <ac:spMkLst>
            <pc:docMk/>
            <pc:sldMk cId="4065418489" sldId="506"/>
            <ac:spMk id="3" creationId="{E3E47434-EE8E-F840-BB68-9F87E7F43618}"/>
          </ac:spMkLst>
        </pc:spChg>
        <pc:spChg chg="add del mod">
          <ac:chgData name="Pedro Emanuel Albuquerque e Baptista dos Santos" userId="afd37824-6ae3-404f-ac30-cdd04cbbd22d" providerId="ADAL" clId="{4F09447A-EAA6-48A2-A038-0BD94B6A4671}" dt="2023-09-24T21:04:54.206" v="396" actId="478"/>
          <ac:spMkLst>
            <pc:docMk/>
            <pc:sldMk cId="4065418489" sldId="506"/>
            <ac:spMk id="7" creationId="{DE3F0D5D-8AA3-93D4-2A27-99CB7241C156}"/>
          </ac:spMkLst>
        </pc:spChg>
        <pc:spChg chg="add mod">
          <ac:chgData name="Pedro Emanuel Albuquerque e Baptista dos Santos" userId="afd37824-6ae3-404f-ac30-cdd04cbbd22d" providerId="ADAL" clId="{4F09447A-EAA6-48A2-A038-0BD94B6A4671}" dt="2023-09-24T21:04:58.681" v="397"/>
          <ac:spMkLst>
            <pc:docMk/>
            <pc:sldMk cId="4065418489" sldId="506"/>
            <ac:spMk id="8" creationId="{C2C64AF6-6684-0C2A-43E6-8B83C83262CD}"/>
          </ac:spMkLst>
        </pc:spChg>
        <pc:picChg chg="del">
          <ac:chgData name="Pedro Emanuel Albuquerque e Baptista dos Santos" userId="afd37824-6ae3-404f-ac30-cdd04cbbd22d" providerId="ADAL" clId="{4F09447A-EAA6-48A2-A038-0BD94B6A4671}" dt="2023-09-24T21:03:25.344" v="380" actId="478"/>
          <ac:picMkLst>
            <pc:docMk/>
            <pc:sldMk cId="4065418489" sldId="506"/>
            <ac:picMk id="4" creationId="{79CF0A2F-EB9D-A747-B204-7F4D3DFA10E4}"/>
          </ac:picMkLst>
        </pc:picChg>
        <pc:picChg chg="add mod modCrop">
          <ac:chgData name="Pedro Emanuel Albuquerque e Baptista dos Santos" userId="afd37824-6ae3-404f-ac30-cdd04cbbd22d" providerId="ADAL" clId="{4F09447A-EAA6-48A2-A038-0BD94B6A4671}" dt="2023-09-24T21:03:31.206" v="384" actId="1076"/>
          <ac:picMkLst>
            <pc:docMk/>
            <pc:sldMk cId="4065418489" sldId="506"/>
            <ac:picMk id="6" creationId="{02578B37-3EED-4715-8F8E-9B674B38951A}"/>
          </ac:picMkLst>
        </pc:picChg>
      </pc:sldChg>
      <pc:sldChg chg="modSp mod">
        <pc:chgData name="Pedro Emanuel Albuquerque e Baptista dos Santos" userId="afd37824-6ae3-404f-ac30-cdd04cbbd22d" providerId="ADAL" clId="{4F09447A-EAA6-48A2-A038-0BD94B6A4671}" dt="2023-09-24T21:51:32.061" v="460" actId="20577"/>
        <pc:sldMkLst>
          <pc:docMk/>
          <pc:sldMk cId="554756832" sldId="507"/>
        </pc:sldMkLst>
        <pc:spChg chg="mod">
          <ac:chgData name="Pedro Emanuel Albuquerque e Baptista dos Santos" userId="afd37824-6ae3-404f-ac30-cdd04cbbd22d" providerId="ADAL" clId="{4F09447A-EAA6-48A2-A038-0BD94B6A4671}" dt="2023-09-24T21:51:32.061" v="460" actId="20577"/>
          <ac:spMkLst>
            <pc:docMk/>
            <pc:sldMk cId="554756832" sldId="507"/>
            <ac:spMk id="3" creationId="{E3E47434-EE8E-F840-BB68-9F87E7F43618}"/>
          </ac:spMkLst>
        </pc:spChg>
        <pc:picChg chg="mod">
          <ac:chgData name="Pedro Emanuel Albuquerque e Baptista dos Santos" userId="afd37824-6ae3-404f-ac30-cdd04cbbd22d" providerId="ADAL" clId="{4F09447A-EAA6-48A2-A038-0BD94B6A4671}" dt="2023-09-24T21:50:41.461" v="438" actId="1076"/>
          <ac:picMkLst>
            <pc:docMk/>
            <pc:sldMk cId="554756832" sldId="507"/>
            <ac:picMk id="8" creationId="{9DF8AC56-5D17-9D46-A88E-7DA5758DBF04}"/>
          </ac:picMkLst>
        </pc:picChg>
      </pc:sldChg>
      <pc:sldChg chg="modSp mod ord">
        <pc:chgData name="Pedro Emanuel Albuquerque e Baptista dos Santos" userId="afd37824-6ae3-404f-ac30-cdd04cbbd22d" providerId="ADAL" clId="{4F09447A-EAA6-48A2-A038-0BD94B6A4671}" dt="2023-09-24T21:50:11.469" v="436" actId="1076"/>
        <pc:sldMkLst>
          <pc:docMk/>
          <pc:sldMk cId="3267850799" sldId="508"/>
        </pc:sldMkLst>
        <pc:picChg chg="mod">
          <ac:chgData name="Pedro Emanuel Albuquerque e Baptista dos Santos" userId="afd37824-6ae3-404f-ac30-cdd04cbbd22d" providerId="ADAL" clId="{4F09447A-EAA6-48A2-A038-0BD94B6A4671}" dt="2023-09-24T21:50:11.469" v="436" actId="1076"/>
          <ac:picMkLst>
            <pc:docMk/>
            <pc:sldMk cId="3267850799" sldId="508"/>
            <ac:picMk id="4" creationId="{B82478CB-6EC3-B74E-9988-34A777DF4A05}"/>
          </ac:picMkLst>
        </pc:picChg>
      </pc:sldChg>
      <pc:sldChg chg="modSp mod">
        <pc:chgData name="Pedro Emanuel Albuquerque e Baptista dos Santos" userId="afd37824-6ae3-404f-ac30-cdd04cbbd22d" providerId="ADAL" clId="{4F09447A-EAA6-48A2-A038-0BD94B6A4671}" dt="2023-09-24T21:49:21.133" v="430" actId="14100"/>
        <pc:sldMkLst>
          <pc:docMk/>
          <pc:sldMk cId="1413922931" sldId="509"/>
        </pc:sldMkLst>
        <pc:spChg chg="mod">
          <ac:chgData name="Pedro Emanuel Albuquerque e Baptista dos Santos" userId="afd37824-6ae3-404f-ac30-cdd04cbbd22d" providerId="ADAL" clId="{4F09447A-EAA6-48A2-A038-0BD94B6A4671}" dt="2023-09-24T21:49:21.133" v="430" actId="14100"/>
          <ac:spMkLst>
            <pc:docMk/>
            <pc:sldMk cId="1413922931" sldId="509"/>
            <ac:spMk id="3" creationId="{E3E47434-EE8E-F840-BB68-9F87E7F43618}"/>
          </ac:spMkLst>
        </pc:spChg>
        <pc:picChg chg="mod">
          <ac:chgData name="Pedro Emanuel Albuquerque e Baptista dos Santos" userId="afd37824-6ae3-404f-ac30-cdd04cbbd22d" providerId="ADAL" clId="{4F09447A-EAA6-48A2-A038-0BD94B6A4671}" dt="2023-09-24T21:46:46.144" v="417" actId="1076"/>
          <ac:picMkLst>
            <pc:docMk/>
            <pc:sldMk cId="1413922931" sldId="509"/>
            <ac:picMk id="6" creationId="{E8589D79-CEAC-6B41-B1AE-79D41429BD53}"/>
          </ac:picMkLst>
        </pc:picChg>
      </pc:sldChg>
      <pc:sldChg chg="addSp modSp mod">
        <pc:chgData name="Pedro Emanuel Albuquerque e Baptista dos Santos" userId="afd37824-6ae3-404f-ac30-cdd04cbbd22d" providerId="ADAL" clId="{4F09447A-EAA6-48A2-A038-0BD94B6A4671}" dt="2023-09-25T15:03:24.118" v="788" actId="14826"/>
        <pc:sldMkLst>
          <pc:docMk/>
          <pc:sldMk cId="2007998312" sldId="510"/>
        </pc:sldMkLst>
        <pc:spChg chg="add mod">
          <ac:chgData name="Pedro Emanuel Albuquerque e Baptista dos Santos" userId="afd37824-6ae3-404f-ac30-cdd04cbbd22d" providerId="ADAL" clId="{4F09447A-EAA6-48A2-A038-0BD94B6A4671}" dt="2023-09-25T11:27:05.853" v="537" actId="1076"/>
          <ac:spMkLst>
            <pc:docMk/>
            <pc:sldMk cId="2007998312" sldId="510"/>
            <ac:spMk id="4" creationId="{E2F9C6A8-DC00-33AC-0F00-E38091970144}"/>
          </ac:spMkLst>
        </pc:spChg>
        <pc:spChg chg="mod">
          <ac:chgData name="Pedro Emanuel Albuquerque e Baptista dos Santos" userId="afd37824-6ae3-404f-ac30-cdd04cbbd22d" providerId="ADAL" clId="{4F09447A-EAA6-48A2-A038-0BD94B6A4671}" dt="2023-09-25T11:26:59.883" v="536" actId="20577"/>
          <ac:spMkLst>
            <pc:docMk/>
            <pc:sldMk cId="2007998312" sldId="510"/>
            <ac:spMk id="5" creationId="{00000000-0000-0000-0000-000000000000}"/>
          </ac:spMkLst>
        </pc:spChg>
        <pc:picChg chg="mod">
          <ac:chgData name="Pedro Emanuel Albuquerque e Baptista dos Santos" userId="afd37824-6ae3-404f-ac30-cdd04cbbd22d" providerId="ADAL" clId="{4F09447A-EAA6-48A2-A038-0BD94B6A4671}" dt="2023-09-25T15:03:24.118" v="788" actId="14826"/>
          <ac:picMkLst>
            <pc:docMk/>
            <pc:sldMk cId="2007998312" sldId="510"/>
            <ac:picMk id="6" creationId="{22FD6450-40FA-1141-9BF7-E7369A336848}"/>
          </ac:picMkLst>
        </pc:picChg>
      </pc:sldChg>
      <pc:sldChg chg="addSp delSp modSp mod">
        <pc:chgData name="Pedro Emanuel Albuquerque e Baptista dos Santos" userId="afd37824-6ae3-404f-ac30-cdd04cbbd22d" providerId="ADAL" clId="{4F09447A-EAA6-48A2-A038-0BD94B6A4671}" dt="2023-09-25T15:01:31.408" v="787" actId="1076"/>
        <pc:sldMkLst>
          <pc:docMk/>
          <pc:sldMk cId="3349759150" sldId="511"/>
        </pc:sldMkLst>
        <pc:spChg chg="mod">
          <ac:chgData name="Pedro Emanuel Albuquerque e Baptista dos Santos" userId="afd37824-6ae3-404f-ac30-cdd04cbbd22d" providerId="ADAL" clId="{4F09447A-EAA6-48A2-A038-0BD94B6A4671}" dt="2023-09-24T22:19:18.463" v="492" actId="20577"/>
          <ac:spMkLst>
            <pc:docMk/>
            <pc:sldMk cId="3349759150" sldId="511"/>
            <ac:spMk id="3" creationId="{E3E47434-EE8E-F840-BB68-9F87E7F43618}"/>
          </ac:spMkLst>
        </pc:spChg>
        <pc:spChg chg="mod">
          <ac:chgData name="Pedro Emanuel Albuquerque e Baptista dos Santos" userId="afd37824-6ae3-404f-ac30-cdd04cbbd22d" providerId="ADAL" clId="{4F09447A-EAA6-48A2-A038-0BD94B6A4671}" dt="2023-09-25T11:27:47.259" v="547" actId="20577"/>
          <ac:spMkLst>
            <pc:docMk/>
            <pc:sldMk cId="3349759150" sldId="511"/>
            <ac:spMk id="5" creationId="{00000000-0000-0000-0000-000000000000}"/>
          </ac:spMkLst>
        </pc:spChg>
        <pc:spChg chg="add mod">
          <ac:chgData name="Pedro Emanuel Albuquerque e Baptista dos Santos" userId="afd37824-6ae3-404f-ac30-cdd04cbbd22d" providerId="ADAL" clId="{4F09447A-EAA6-48A2-A038-0BD94B6A4671}" dt="2023-09-25T11:28:07.128" v="551" actId="1076"/>
          <ac:spMkLst>
            <pc:docMk/>
            <pc:sldMk cId="3349759150" sldId="511"/>
            <ac:spMk id="6" creationId="{E3EB6BB7-9D10-C53B-3811-D777CABA885E}"/>
          </ac:spMkLst>
        </pc:spChg>
        <pc:picChg chg="mod">
          <ac:chgData name="Pedro Emanuel Albuquerque e Baptista dos Santos" userId="afd37824-6ae3-404f-ac30-cdd04cbbd22d" providerId="ADAL" clId="{4F09447A-EAA6-48A2-A038-0BD94B6A4671}" dt="2023-09-25T15:01:31.408" v="787" actId="1076"/>
          <ac:picMkLst>
            <pc:docMk/>
            <pc:sldMk cId="3349759150" sldId="511"/>
            <ac:picMk id="4" creationId="{E479AD97-CD48-6F48-9899-23DE30E3A1BD}"/>
          </ac:picMkLst>
        </pc:picChg>
        <pc:picChg chg="add del">
          <ac:chgData name="Pedro Emanuel Albuquerque e Baptista dos Santos" userId="afd37824-6ae3-404f-ac30-cdd04cbbd22d" providerId="ADAL" clId="{4F09447A-EAA6-48A2-A038-0BD94B6A4671}" dt="2023-09-24T22:22:37.405" v="514" actId="22"/>
          <ac:picMkLst>
            <pc:docMk/>
            <pc:sldMk cId="3349759150" sldId="511"/>
            <ac:picMk id="6" creationId="{68B78DDC-8432-9B21-BABC-A0E699DD0EA4}"/>
          </ac:picMkLst>
        </pc:picChg>
      </pc:sldChg>
      <pc:sldChg chg="addSp modSp mod">
        <pc:chgData name="Pedro Emanuel Albuquerque e Baptista dos Santos" userId="afd37824-6ae3-404f-ac30-cdd04cbbd22d" providerId="ADAL" clId="{4F09447A-EAA6-48A2-A038-0BD94B6A4671}" dt="2023-09-25T15:01:21.158" v="785" actId="1076"/>
        <pc:sldMkLst>
          <pc:docMk/>
          <pc:sldMk cId="2858092036" sldId="512"/>
        </pc:sldMkLst>
        <pc:spChg chg="mod">
          <ac:chgData name="Pedro Emanuel Albuquerque e Baptista dos Santos" userId="afd37824-6ae3-404f-ac30-cdd04cbbd22d" providerId="ADAL" clId="{4F09447A-EAA6-48A2-A038-0BD94B6A4671}" dt="2023-09-24T22:23:44.135" v="522" actId="2711"/>
          <ac:spMkLst>
            <pc:docMk/>
            <pc:sldMk cId="2858092036" sldId="512"/>
            <ac:spMk id="3" creationId="{E3E47434-EE8E-F840-BB68-9F87E7F43618}"/>
          </ac:spMkLst>
        </pc:spChg>
        <pc:spChg chg="add mod">
          <ac:chgData name="Pedro Emanuel Albuquerque e Baptista dos Santos" userId="afd37824-6ae3-404f-ac30-cdd04cbbd22d" providerId="ADAL" clId="{4F09447A-EAA6-48A2-A038-0BD94B6A4671}" dt="2023-09-25T11:28:54.227" v="565" actId="1076"/>
          <ac:spMkLst>
            <pc:docMk/>
            <pc:sldMk cId="2858092036" sldId="512"/>
            <ac:spMk id="4" creationId="{B1495413-4979-A9A6-4D78-EC28CB8AA984}"/>
          </ac:spMkLst>
        </pc:spChg>
        <pc:spChg chg="mod">
          <ac:chgData name="Pedro Emanuel Albuquerque e Baptista dos Santos" userId="afd37824-6ae3-404f-ac30-cdd04cbbd22d" providerId="ADAL" clId="{4F09447A-EAA6-48A2-A038-0BD94B6A4671}" dt="2023-09-25T11:28:37.398" v="558" actId="20577"/>
          <ac:spMkLst>
            <pc:docMk/>
            <pc:sldMk cId="2858092036" sldId="512"/>
            <ac:spMk id="5" creationId="{00000000-0000-0000-0000-000000000000}"/>
          </ac:spMkLst>
        </pc:spChg>
        <pc:picChg chg="mod">
          <ac:chgData name="Pedro Emanuel Albuquerque e Baptista dos Santos" userId="afd37824-6ae3-404f-ac30-cdd04cbbd22d" providerId="ADAL" clId="{4F09447A-EAA6-48A2-A038-0BD94B6A4671}" dt="2023-09-25T15:01:21.158" v="785" actId="1076"/>
          <ac:picMkLst>
            <pc:docMk/>
            <pc:sldMk cId="2858092036" sldId="512"/>
            <ac:picMk id="8" creationId="{D8FF7261-7E09-FF4F-848B-C821CF88EACF}"/>
          </ac:picMkLst>
        </pc:picChg>
      </pc:sldChg>
      <pc:sldChg chg="addSp modSp mod">
        <pc:chgData name="Pedro Emanuel Albuquerque e Baptista dos Santos" userId="afd37824-6ae3-404f-ac30-cdd04cbbd22d" providerId="ADAL" clId="{4F09447A-EAA6-48A2-A038-0BD94B6A4671}" dt="2023-09-25T11:30:43.757" v="582" actId="1076"/>
        <pc:sldMkLst>
          <pc:docMk/>
          <pc:sldMk cId="2351866559" sldId="513"/>
        </pc:sldMkLst>
        <pc:spChg chg="mod">
          <ac:chgData name="Pedro Emanuel Albuquerque e Baptista dos Santos" userId="afd37824-6ae3-404f-ac30-cdd04cbbd22d" providerId="ADAL" clId="{4F09447A-EAA6-48A2-A038-0BD94B6A4671}" dt="2023-09-24T23:25:03.751" v="529" actId="2711"/>
          <ac:spMkLst>
            <pc:docMk/>
            <pc:sldMk cId="2351866559" sldId="513"/>
            <ac:spMk id="3" creationId="{E3E47434-EE8E-F840-BB68-9F87E7F43618}"/>
          </ac:spMkLst>
        </pc:spChg>
        <pc:spChg chg="add mod">
          <ac:chgData name="Pedro Emanuel Albuquerque e Baptista dos Santos" userId="afd37824-6ae3-404f-ac30-cdd04cbbd22d" providerId="ADAL" clId="{4F09447A-EAA6-48A2-A038-0BD94B6A4671}" dt="2023-09-25T11:30:43.757" v="582" actId="1076"/>
          <ac:spMkLst>
            <pc:docMk/>
            <pc:sldMk cId="2351866559" sldId="513"/>
            <ac:spMk id="4" creationId="{D5E170ED-DB2C-21EE-3CAB-8AE39DB23496}"/>
          </ac:spMkLst>
        </pc:spChg>
        <pc:spChg chg="mod">
          <ac:chgData name="Pedro Emanuel Albuquerque e Baptista dos Santos" userId="afd37824-6ae3-404f-ac30-cdd04cbbd22d" providerId="ADAL" clId="{4F09447A-EAA6-48A2-A038-0BD94B6A4671}" dt="2023-09-25T11:29:30.444" v="566" actId="20577"/>
          <ac:spMkLst>
            <pc:docMk/>
            <pc:sldMk cId="2351866559" sldId="513"/>
            <ac:spMk id="5" creationId="{00000000-0000-0000-0000-000000000000}"/>
          </ac:spMkLst>
        </pc:spChg>
      </pc:sldChg>
      <pc:sldChg chg="addSp modSp mod">
        <pc:chgData name="Pedro Emanuel Albuquerque e Baptista dos Santos" userId="afd37824-6ae3-404f-ac30-cdd04cbbd22d" providerId="ADAL" clId="{4F09447A-EAA6-48A2-A038-0BD94B6A4671}" dt="2023-09-25T11:31:13.388" v="589" actId="20577"/>
        <pc:sldMkLst>
          <pc:docMk/>
          <pc:sldMk cId="279282592" sldId="514"/>
        </pc:sldMkLst>
        <pc:spChg chg="mod">
          <ac:chgData name="Pedro Emanuel Albuquerque e Baptista dos Santos" userId="afd37824-6ae3-404f-ac30-cdd04cbbd22d" providerId="ADAL" clId="{4F09447A-EAA6-48A2-A038-0BD94B6A4671}" dt="2023-09-24T23:46:04.939" v="530" actId="2711"/>
          <ac:spMkLst>
            <pc:docMk/>
            <pc:sldMk cId="279282592" sldId="514"/>
            <ac:spMk id="3" creationId="{E3E47434-EE8E-F840-BB68-9F87E7F43618}"/>
          </ac:spMkLst>
        </pc:spChg>
        <pc:spChg chg="add mod">
          <ac:chgData name="Pedro Emanuel Albuquerque e Baptista dos Santos" userId="afd37824-6ae3-404f-ac30-cdd04cbbd22d" providerId="ADAL" clId="{4F09447A-EAA6-48A2-A038-0BD94B6A4671}" dt="2023-09-25T11:31:08.002" v="587" actId="1076"/>
          <ac:spMkLst>
            <pc:docMk/>
            <pc:sldMk cId="279282592" sldId="514"/>
            <ac:spMk id="4" creationId="{E5D912C2-9D4D-E9F3-7441-2190431385B6}"/>
          </ac:spMkLst>
        </pc:spChg>
        <pc:spChg chg="mod">
          <ac:chgData name="Pedro Emanuel Albuquerque e Baptista dos Santos" userId="afd37824-6ae3-404f-ac30-cdd04cbbd22d" providerId="ADAL" clId="{4F09447A-EAA6-48A2-A038-0BD94B6A4671}" dt="2023-09-25T11:31:13.388" v="589" actId="20577"/>
          <ac:spMkLst>
            <pc:docMk/>
            <pc:sldMk cId="279282592" sldId="514"/>
            <ac:spMk id="5" creationId="{00000000-0000-0000-0000-000000000000}"/>
          </ac:spMkLst>
        </pc:spChg>
      </pc:sldChg>
      <pc:sldChg chg="new del">
        <pc:chgData name="Pedro Emanuel Albuquerque e Baptista dos Santos" userId="afd37824-6ae3-404f-ac30-cdd04cbbd22d" providerId="ADAL" clId="{4F09447A-EAA6-48A2-A038-0BD94B6A4671}" dt="2023-09-24T18:48:54.371" v="8" actId="2696"/>
        <pc:sldMkLst>
          <pc:docMk/>
          <pc:sldMk cId="2671221433" sldId="515"/>
        </pc:sldMkLst>
      </pc:sldChg>
      <pc:sldChg chg="modSp add mod ord">
        <pc:chgData name="Pedro Emanuel Albuquerque e Baptista dos Santos" userId="afd37824-6ae3-404f-ac30-cdd04cbbd22d" providerId="ADAL" clId="{4F09447A-EAA6-48A2-A038-0BD94B6A4671}" dt="2023-09-24T18:49:14.872" v="34" actId="114"/>
        <pc:sldMkLst>
          <pc:docMk/>
          <pc:sldMk cId="3872335514" sldId="516"/>
        </pc:sldMkLst>
        <pc:spChg chg="mod">
          <ac:chgData name="Pedro Emanuel Albuquerque e Baptista dos Santos" userId="afd37824-6ae3-404f-ac30-cdd04cbbd22d" providerId="ADAL" clId="{4F09447A-EAA6-48A2-A038-0BD94B6A4671}" dt="2023-09-24T18:49:14.872" v="34" actId="114"/>
          <ac:spMkLst>
            <pc:docMk/>
            <pc:sldMk cId="3872335514" sldId="516"/>
            <ac:spMk id="4" creationId="{00000000-0000-0000-0000-000000000000}"/>
          </ac:spMkLst>
        </pc:spChg>
      </pc:sldChg>
      <pc:sldChg chg="add del">
        <pc:chgData name="Pedro Emanuel Albuquerque e Baptista dos Santos" userId="afd37824-6ae3-404f-ac30-cdd04cbbd22d" providerId="ADAL" clId="{4F09447A-EAA6-48A2-A038-0BD94B6A4671}" dt="2023-09-24T19:13:05.222" v="45" actId="2696"/>
        <pc:sldMkLst>
          <pc:docMk/>
          <pc:sldMk cId="2927043070" sldId="517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5:12.835" v="51" actId="47"/>
        <pc:sldMkLst>
          <pc:docMk/>
          <pc:sldMk cId="1036435778" sldId="518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5:12.835" v="51" actId="47"/>
        <pc:sldMkLst>
          <pc:docMk/>
          <pc:sldMk cId="2875617856" sldId="519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1:24.116" v="44"/>
        <pc:sldMkLst>
          <pc:docMk/>
          <pc:sldMk cId="630146289" sldId="520"/>
        </pc:sldMkLst>
      </pc:sldChg>
      <pc:sldChg chg="modSp add mod">
        <pc:chgData name="Pedro Emanuel Albuquerque e Baptista dos Santos" userId="afd37824-6ae3-404f-ac30-cdd04cbbd22d" providerId="ADAL" clId="{4F09447A-EAA6-48A2-A038-0BD94B6A4671}" dt="2023-09-25T15:56:56.328" v="872" actId="20577"/>
        <pc:sldMkLst>
          <pc:docMk/>
          <pc:sldMk cId="1417107281" sldId="520"/>
        </pc:sldMkLst>
        <pc:spChg chg="mod">
          <ac:chgData name="Pedro Emanuel Albuquerque e Baptista dos Santos" userId="afd37824-6ae3-404f-ac30-cdd04cbbd22d" providerId="ADAL" clId="{4F09447A-EAA6-48A2-A038-0BD94B6A4671}" dt="2023-09-25T15:56:56.328" v="872" actId="20577"/>
          <ac:spMkLst>
            <pc:docMk/>
            <pc:sldMk cId="1417107281" sldId="520"/>
            <ac:spMk id="7" creationId="{00000000-0000-0000-0000-000000000000}"/>
          </ac:spMkLst>
        </pc:spChg>
      </pc:sldChg>
      <pc:sldChg chg="add del">
        <pc:chgData name="Pedro Emanuel Albuquerque e Baptista dos Santos" userId="afd37824-6ae3-404f-ac30-cdd04cbbd22d" providerId="ADAL" clId="{4F09447A-EAA6-48A2-A038-0BD94B6A4671}" dt="2023-09-24T19:15:17.163" v="52"/>
        <pc:sldMkLst>
          <pc:docMk/>
          <pc:sldMk cId="2875617856" sldId="521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1:24.116" v="44"/>
        <pc:sldMkLst>
          <pc:docMk/>
          <pc:sldMk cId="3166789291" sldId="521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1:24.116" v="44"/>
        <pc:sldMkLst>
          <pc:docMk/>
          <pc:sldMk cId="637594148" sldId="522"/>
        </pc:sldMkLst>
      </pc:sldChg>
      <pc:sldChg chg="new del">
        <pc:chgData name="Pedro Emanuel Albuquerque e Baptista dos Santos" userId="afd37824-6ae3-404f-ac30-cdd04cbbd22d" providerId="ADAL" clId="{4F09447A-EAA6-48A2-A038-0BD94B6A4671}" dt="2023-09-24T19:55:45.251" v="93" actId="47"/>
        <pc:sldMkLst>
          <pc:docMk/>
          <pc:sldMk cId="2443842302" sldId="522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55:53.538" v="94" actId="2696"/>
        <pc:sldMkLst>
          <pc:docMk/>
          <pc:sldMk cId="1105162202" sldId="523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1:24.116" v="44"/>
        <pc:sldMkLst>
          <pc:docMk/>
          <pc:sldMk cId="3864359657" sldId="523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1:24.116" v="44"/>
        <pc:sldMkLst>
          <pc:docMk/>
          <pc:sldMk cId="4041955255" sldId="524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1:24.116" v="44"/>
        <pc:sldMkLst>
          <pc:docMk/>
          <pc:sldMk cId="379213985" sldId="525"/>
        </pc:sldMkLst>
      </pc:sldChg>
      <pc:sldChg chg="add del">
        <pc:chgData name="Pedro Emanuel Albuquerque e Baptista dos Santos" userId="afd37824-6ae3-404f-ac30-cdd04cbbd22d" providerId="ADAL" clId="{4F09447A-EAA6-48A2-A038-0BD94B6A4671}" dt="2023-09-24T19:11:24.116" v="44"/>
        <pc:sldMkLst>
          <pc:docMk/>
          <pc:sldMk cId="3053124598" sldId="52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A7E0B2-A017-4040-B940-C30E8F508E9A}" type="datetimeFigureOut">
              <a:rPr lang="pt-PT" smtClean="0"/>
              <a:pPr/>
              <a:t>25/09/2023</a:t>
            </a:fld>
            <a:endParaRPr lang="pt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D92A6-9C3F-4087-AD19-22FECC49D9A5}" type="slidenum">
              <a:rPr lang="pt-PT" smtClean="0"/>
              <a:pPr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730637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92506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11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94105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12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5627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13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69925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14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28912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15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9606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16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88509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17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435747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18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779722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19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262111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20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7613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209227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21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26056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r>
              <a:rPr lang="en-US" dirty="0"/>
              <a:t>Falta definer as cores: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.</a:t>
            </a:r>
            <a:r>
              <a:rPr lang="en-US" dirty="0" err="1"/>
              <a:t>dark_blue</a:t>
            </a:r>
            <a:r>
              <a:rPr lang="en-US" dirty="0"/>
              <a:t> {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  background-color: </a:t>
            </a:r>
            <a:r>
              <a:rPr lang="en-US" dirty="0" err="1"/>
              <a:t>darkblue</a:t>
            </a:r>
            <a:r>
              <a:rPr lang="en-US" dirty="0"/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.</a:t>
            </a:r>
            <a:r>
              <a:rPr lang="en-US" dirty="0" err="1"/>
              <a:t>light_blue</a:t>
            </a:r>
            <a:r>
              <a:rPr lang="en-US" dirty="0"/>
              <a:t> {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  background-color: </a:t>
            </a:r>
            <a:r>
              <a:rPr lang="en-US" dirty="0" err="1"/>
              <a:t>lightblue</a:t>
            </a:r>
            <a:r>
              <a:rPr lang="en-US" dirty="0"/>
              <a:t>;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.green {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  background-color: green;</a:t>
            </a:r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}</a:t>
            </a:r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pPr>
              <a:buFont typeface="Arial" pitchFamily="34" charset="0"/>
              <a:buNone/>
              <a:defRPr/>
            </a:pPr>
            <a:r>
              <a:rPr lang="en-US" dirty="0"/>
              <a:t>E para </a:t>
            </a:r>
            <a:r>
              <a:rPr lang="en-US" dirty="0" err="1"/>
              <a:t>mostrar</a:t>
            </a:r>
            <a:r>
              <a:rPr lang="en-US" dirty="0"/>
              <a:t> as </a:t>
            </a:r>
            <a:r>
              <a:rPr lang="en-US" dirty="0" err="1"/>
              <a:t>caixas</a:t>
            </a:r>
            <a:r>
              <a:rPr lang="en-US" dirty="0"/>
              <a:t> é </a:t>
            </a:r>
            <a:r>
              <a:rPr lang="en-US" dirty="0" err="1"/>
              <a:t>preciso</a:t>
            </a:r>
            <a:r>
              <a:rPr lang="en-US" dirty="0"/>
              <a:t> que </a:t>
            </a:r>
            <a:r>
              <a:rPr lang="en-US" dirty="0" err="1"/>
              <a:t>tenham</a:t>
            </a:r>
            <a:r>
              <a:rPr lang="en-US" dirty="0"/>
              <a:t> </a:t>
            </a:r>
            <a:r>
              <a:rPr lang="en-US" dirty="0" err="1"/>
              <a:t>alguma</a:t>
            </a:r>
            <a:r>
              <a:rPr lang="en-US" dirty="0"/>
              <a:t> </a:t>
            </a:r>
            <a:r>
              <a:rPr lang="en-US" dirty="0" err="1"/>
              <a:t>altura</a:t>
            </a:r>
            <a:endParaRPr lang="en-US" dirty="0"/>
          </a:p>
          <a:p>
            <a:pPr>
              <a:buFont typeface="Arial" pitchFamily="34" charset="0"/>
              <a:buNone/>
              <a:defRPr/>
            </a:pPr>
            <a:endParaRPr lang="en-US" dirty="0"/>
          </a:p>
          <a:p>
            <a:r>
              <a:rPr lang="en-US" sz="1200" b="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200" b="0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 </a:t>
            </a:r>
            <a:r>
              <a:rPr lang="en-US" sz="1200" b="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width</a:t>
            </a:r>
            <a:r>
              <a:rPr lang="en-US" sz="1200" b="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200" b="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</a:t>
            </a:r>
            <a:r>
              <a:rPr lang="en-US" sz="1200" b="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</a:t>
            </a:r>
          </a:p>
          <a:p>
            <a:r>
              <a:rPr lang="en-US" sz="1200" b="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height: 100px;</a:t>
            </a:r>
          </a:p>
          <a:p>
            <a:r>
              <a:rPr lang="en-US" sz="1200" b="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pPr>
              <a:buFont typeface="Arial" pitchFamily="34" charset="0"/>
              <a:buNone/>
              <a:defRPr/>
            </a:pPr>
            <a:endParaRPr lang="pt-PT" b="0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22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30860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23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95058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24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72944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pt-PT" b="1" dirty="0"/>
              <a:t>1 – SGML –</a:t>
            </a:r>
            <a:r>
              <a:rPr lang="pt-PT" b="1" baseline="0" dirty="0"/>
              <a:t> </a:t>
            </a:r>
            <a:r>
              <a:rPr lang="pt-PT" b="0" baseline="0" dirty="0"/>
              <a:t>metalinguagem através da qual se pode definir linguagens de etiquetas para documentos</a:t>
            </a:r>
          </a:p>
          <a:p>
            <a:endParaRPr lang="pt-PT" b="0" baseline="0" dirty="0"/>
          </a:p>
          <a:p>
            <a:r>
              <a:rPr lang="pt-PT" b="0" baseline="0" dirty="0"/>
              <a:t>2 – HTML e XML são ambas derivadas do SGML. </a:t>
            </a:r>
          </a:p>
          <a:p>
            <a:endParaRPr lang="pt-PT" b="0" baseline="0" dirty="0"/>
          </a:p>
          <a:p>
            <a:r>
              <a:rPr lang="pt-PT" b="0" baseline="0" dirty="0"/>
              <a:t>3 – Enquanto o </a:t>
            </a:r>
            <a:r>
              <a:rPr lang="pt-PT" b="0" baseline="0" dirty="0" err="1"/>
              <a:t>html</a:t>
            </a:r>
            <a:r>
              <a:rPr lang="pt-PT" b="0" baseline="0" dirty="0"/>
              <a:t> é uma aplicação de SGML, XML é um subconjunto específico de SGML</a:t>
            </a:r>
            <a:endParaRPr lang="pt-PT" b="1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A31FF6F0-BEBD-458A-8E18-C064FDEDDA65}" type="slidenum">
              <a:rPr lang="pt-PT" smtClean="0"/>
              <a:pPr/>
              <a:t>25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87244776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26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47091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27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89803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28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099713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29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1698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30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65706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4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8390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31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95707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32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089762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33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7753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34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3938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35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436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36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18403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37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35597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38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2643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5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20582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6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92764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7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737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8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687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9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46277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buFont typeface="Arial" pitchFamily="34" charset="0"/>
              <a:buNone/>
              <a:defRPr/>
            </a:pPr>
            <a:endParaRPr lang="pt-PT" dirty="0"/>
          </a:p>
        </p:txBody>
      </p:sp>
      <p:sp>
        <p:nvSpPr>
          <p:cNvPr id="1198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51AD4E47-7A24-4B6B-8696-CF5A894DA995}" type="slidenum">
              <a:rPr lang="pt-PT" smtClean="0">
                <a:latin typeface="Arial" pitchFamily="34" charset="0"/>
                <a:cs typeface="Arial" pitchFamily="34" charset="0"/>
              </a:rPr>
              <a:pPr/>
              <a:t>10</a:t>
            </a:fld>
            <a:endParaRPr lang="pt-PT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650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7543800" cy="1524000"/>
          </a:xfrm>
        </p:spPr>
        <p:txBody>
          <a:bodyPr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62000" y="4724400"/>
            <a:ext cx="6858000" cy="990600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DA9D3E-0A41-4D6C-BC61-398630BC1B7F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7" name="Rectangle 6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685800"/>
            <a:ext cx="7239000" cy="38862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0530AB-B748-42A4-BB47-476C52F0AEC0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2000" y="685801"/>
            <a:ext cx="1828800" cy="54101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90800" y="685801"/>
            <a:ext cx="5715000" cy="48768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59965-6496-479D-A82D-31252C8B063F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561987-BCA6-4500-9E9B-F71EE80BD285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TextBox 6"/>
          <p:cNvSpPr txBox="1"/>
          <p:nvPr userDrawn="1"/>
        </p:nvSpPr>
        <p:spPr>
          <a:xfrm>
            <a:off x="2123728" y="0"/>
            <a:ext cx="48965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000" b="1" dirty="0">
                <a:solidFill>
                  <a:schemeClr val="bg1"/>
                </a:solidFill>
              </a:rPr>
              <a:t>Design de Websites Responsivos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77240" y="0"/>
            <a:ext cx="7543800" cy="304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276600"/>
            <a:ext cx="7543800" cy="1676400"/>
          </a:xfrm>
        </p:spPr>
        <p:txBody>
          <a:bodyPr anchor="b" anchorCtr="0"/>
          <a:lstStyle>
            <a:lvl1pPr algn="l">
              <a:defRPr sz="54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4953000"/>
            <a:ext cx="6858000" cy="914400"/>
          </a:xfrm>
        </p:spPr>
        <p:txBody>
          <a:bodyPr anchor="t" anchorCtr="0">
            <a:normAutofit/>
          </a:bodyPr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558075-440D-469C-8705-1B8280BD38C6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609601"/>
            <a:ext cx="3657600" cy="376732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4C9EF-C2B2-45A0-93F7-0C1FCDC63D6E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89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152" y="609600"/>
            <a:ext cx="3657600" cy="6397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152" y="1329264"/>
            <a:ext cx="3657600" cy="3048000"/>
          </a:xfrm>
        </p:spPr>
        <p:txBody>
          <a:bodyPr anchor="t" anchorCtr="0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80B87E-A5DD-486C-8546-1E6123CA4DF0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11" name="Straight Connector 10"/>
          <p:cNvCxnSpPr/>
          <p:nvPr/>
        </p:nvCxnSpPr>
        <p:spPr>
          <a:xfrm>
            <a:off x="7589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4645152" y="1249362"/>
            <a:ext cx="3657600" cy="1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75F3B-34F2-441F-89AC-C79383619333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5E0B5-64A8-4FC3-BCA8-A885CB522F7C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10866" y="457200"/>
            <a:ext cx="4594934" cy="4114799"/>
          </a:xfrm>
        </p:spPr>
        <p:txBody>
          <a:bodyPr/>
          <a:lstStyle>
            <a:lvl1pPr>
              <a:defRPr sz="2400"/>
            </a:lvl1pPr>
            <a:lvl2pPr>
              <a:defRPr sz="22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2001" y="457200"/>
            <a:ext cx="2673657" cy="4114800"/>
          </a:xfrm>
        </p:spPr>
        <p:txBody>
          <a:bodyPr>
            <a:normAutofit/>
          </a:bodyPr>
          <a:lstStyle>
            <a:lvl1pPr marL="0" indent="0">
              <a:buNone/>
              <a:defRPr sz="21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0139ED-72D2-48F2-B622-B51CE4F6C090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cxnSp>
        <p:nvCxnSpPr>
          <p:cNvPr id="10" name="Straight Connector 9"/>
          <p:cNvCxnSpPr/>
          <p:nvPr/>
        </p:nvCxnSpPr>
        <p:spPr>
          <a:xfrm rot="5400000">
            <a:off x="1677194" y="2514600"/>
            <a:ext cx="3810000" cy="1588"/>
          </a:xfrm>
          <a:prstGeom prst="line">
            <a:avLst/>
          </a:prstGeom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952" y="4572000"/>
            <a:ext cx="6784848" cy="1600200"/>
          </a:xfrm>
        </p:spPr>
        <p:txBody>
          <a:bodyPr anchor="b">
            <a:norm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77240" y="457200"/>
            <a:ext cx="7543800" cy="2895600"/>
          </a:xfrm>
          <a:ln w="6350">
            <a:solidFill>
              <a:schemeClr val="tx2"/>
            </a:solidFill>
          </a:ln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0392" y="3505200"/>
            <a:ext cx="7391400" cy="804862"/>
          </a:xfrm>
        </p:spPr>
        <p:txBody>
          <a:bodyPr anchor="t" anchorCtr="0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F2F68-CE6B-4E9B-8970-F255F60193A1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  <a:latin typeface="+mn-lt"/>
              </a:defRPr>
            </a:lvl1pPr>
          </a:lstStyle>
          <a:p>
            <a:fld id="{C98A6029-2C11-4C37-B969-23BC3C5F2F2E}" type="datetime1">
              <a:rPr lang="pt-PT" smtClean="0"/>
              <a:pPr/>
              <a:t>25/09/2023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5687568"/>
            <a:ext cx="76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</a:lstStyle>
          <a:p>
            <a:fld id="{2C7DE58B-93DF-4C75-BBDD-01AF030F60CE}" type="slidenum">
              <a:rPr lang="pt-PT" smtClean="0"/>
              <a:pPr/>
              <a:t>‹#›</a:t>
            </a:fld>
            <a:endParaRPr lang="pt-PT"/>
          </a:p>
        </p:txBody>
      </p:sp>
      <p:sp>
        <p:nvSpPr>
          <p:cNvPr id="8" name="Rectangle 7"/>
          <p:cNvSpPr/>
          <p:nvPr/>
        </p:nvSpPr>
        <p:spPr>
          <a:xfrm>
            <a:off x="777240" y="0"/>
            <a:ext cx="7543800" cy="381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7240" y="6172200"/>
            <a:ext cx="7543800" cy="2743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7432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686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64592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901952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246888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@media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CSS/@media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hyperlink" Target="https://htmlcheatsheet.com/css/" TargetMode="External"/><Relationship Id="rId3" Type="http://schemas.openxmlformats.org/officeDocument/2006/relationships/hyperlink" Target="https://www.w3schools.com/html/html5_syntax.asp" TargetMode="External"/><Relationship Id="rId7" Type="http://schemas.openxmlformats.org/officeDocument/2006/relationships/hyperlink" Target="https://htmlcheatsheet.com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johndecember.com/html/spec/HTML5-Cheat-Sheet.pdf" TargetMode="External"/><Relationship Id="rId11" Type="http://schemas.openxmlformats.org/officeDocument/2006/relationships/hyperlink" Target="https://ruimfjesus.github.io/responsive_website" TargetMode="External"/><Relationship Id="rId5" Type="http://schemas.openxmlformats.org/officeDocument/2006/relationships/hyperlink" Target="https://html.com/blog/html-5-cheat-sheets/" TargetMode="External"/><Relationship Id="rId10" Type="http://schemas.openxmlformats.org/officeDocument/2006/relationships/hyperlink" Target="https://flexboxfroggy.com/" TargetMode="External"/><Relationship Id="rId4" Type="http://schemas.openxmlformats.org/officeDocument/2006/relationships/hyperlink" Target="https://github.com/hail2u/html-best-practices" TargetMode="External"/><Relationship Id="rId9" Type="http://schemas.openxmlformats.org/officeDocument/2006/relationships/hyperlink" Target="https://codepen.io/enxaneta/full/adLPwv/" TargetMode="Externa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getting-started/introduction/" TargetMode="Externa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3/utilities/text/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3/utilities/colors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3/utilities/colors/" TargetMode="Externa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3/content/typography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fonts.google.com/" TargetMode="Externa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3/layout/containers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layout/grid/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etbootstrap.com/docs/5.3/layout/columns/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3/layout/breakpoints/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ctrTitle"/>
          </p:nvPr>
        </p:nvSpPr>
        <p:spPr>
          <a:xfrm>
            <a:off x="762000" y="3200400"/>
            <a:ext cx="8130480" cy="1524000"/>
          </a:xfrm>
        </p:spPr>
        <p:txBody>
          <a:bodyPr/>
          <a:lstStyle/>
          <a:p>
            <a:pPr algn="ctr"/>
            <a:r>
              <a:rPr lang="pt-PT" sz="4000" dirty="0"/>
              <a:t>Design de Websites Responsivos</a:t>
            </a:r>
            <a:br>
              <a:rPr lang="pt-PT" sz="4000" dirty="0"/>
            </a:br>
            <a:r>
              <a:rPr lang="pt-PT" sz="4000"/>
              <a:t>(Parte 2) </a:t>
            </a:r>
            <a:endParaRPr lang="pt-PT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20735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Media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Queries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(I)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Técnica introduzida nas CSS3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Utiliza a regra 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@media 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para incluir um bloco de propriedades das CSS apenas se uma determinada condição é verdadeira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Se a janela do browser tem menos de 500 pixels, a cor do fundo muda para azul claro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kern="0" dirty="0">
              <a:latin typeface="Calibri" pitchFamily="34" charset="0"/>
              <a:cs typeface="Calibri" pitchFamily="34" charset="0"/>
            </a:endParaRPr>
          </a:p>
          <a:p>
            <a:r>
              <a:rPr lang="pt-PT" b="1" dirty="0">
                <a:solidFill>
                  <a:srgbClr val="000080"/>
                </a:solidFill>
                <a:latin typeface="Menlo" charset="0"/>
              </a:rPr>
              <a:t>	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@media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only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screen</a:t>
            </a:r>
            <a:r>
              <a:rPr lang="pt-PT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and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max-width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500</a:t>
            </a:r>
            <a:r>
              <a:rPr lang="pt-PT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  	    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body 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     	 	</a:t>
            </a:r>
            <a:r>
              <a:rPr lang="pt-PT" b="1" dirty="0">
                <a:solidFill>
                  <a:srgbClr val="0000FF"/>
                </a:solidFill>
                <a:latin typeface="Consolas" panose="020B0609020204030204" pitchFamily="49" charset="0"/>
              </a:rPr>
              <a:t>background-color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lightblue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  	    }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762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40239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Media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Queries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- Sintaxe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Media 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Queries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utilizadas para verificar as capacidade dos dispositivo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Largura e altura do </a:t>
            </a:r>
            <a:r>
              <a:rPr lang="pt-PT" sz="2000" i="1" kern="0" dirty="0" err="1">
                <a:latin typeface="Calibri" pitchFamily="34" charset="0"/>
                <a:cs typeface="Calibri" pitchFamily="34" charset="0"/>
              </a:rPr>
              <a:t>viewport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   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Largura e  altura do dispositivo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Orientação do dispositivo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Resolução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....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Sintaxe</a:t>
            </a:r>
          </a:p>
          <a:p>
            <a:r>
              <a:rPr lang="pt-PT" b="1" dirty="0">
                <a:solidFill>
                  <a:srgbClr val="000080"/>
                </a:solidFill>
                <a:latin typeface="Menlo" charset="0"/>
              </a:rPr>
              <a:t>	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@media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not</a:t>
            </a:r>
            <a:r>
              <a:rPr lang="pt-PT" dirty="0" err="1">
                <a:solidFill>
                  <a:srgbClr val="000000"/>
                </a:solidFill>
                <a:latin typeface="Consolas" panose="020B0609020204030204" pitchFamily="49" charset="0"/>
              </a:rPr>
              <a:t>|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only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mediatype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and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0000FF"/>
                </a:solidFill>
                <a:latin typeface="Consolas" panose="020B0609020204030204" pitchFamily="49" charset="0"/>
              </a:rPr>
              <a:t>media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feature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  		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CSS-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Code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pt-PT" sz="1600" dirty="0">
                <a:latin typeface="Consolas" panose="020B0609020204030204" pitchFamily="49" charset="0"/>
              </a:rPr>
              <a:t>&lt;</a:t>
            </a:r>
            <a:r>
              <a:rPr lang="pt-PT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link </a:t>
            </a:r>
            <a:r>
              <a:rPr lang="pt-PT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rel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stylesheet</a:t>
            </a:r>
            <a:r>
              <a:rPr lang="pt-PT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br>
              <a:rPr lang="pt-PT" sz="1600" b="1" dirty="0">
                <a:solidFill>
                  <a:srgbClr val="008000"/>
                </a:solidFill>
                <a:latin typeface="Consolas" panose="020B0609020204030204" pitchFamily="49" charset="0"/>
              </a:rPr>
            </a:br>
            <a:r>
              <a:rPr lang="pt-PT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     </a:t>
            </a:r>
            <a:r>
              <a:rPr lang="pt-PT" sz="1600" b="1" dirty="0">
                <a:solidFill>
                  <a:srgbClr val="000080"/>
                </a:solidFill>
                <a:latin typeface="Consolas" panose="020B0609020204030204" pitchFamily="49" charset="0"/>
              </a:rPr>
              <a:t>media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</a:t>
            </a:r>
            <a:r>
              <a:rPr lang="pt-PT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mediatype</a:t>
            </a:r>
            <a:r>
              <a:rPr lang="pt-PT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and|not|only</a:t>
            </a:r>
            <a:r>
              <a:rPr lang="pt-PT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 (</a:t>
            </a:r>
            <a:r>
              <a:rPr lang="pt-PT" sz="16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expressions</a:t>
            </a:r>
            <a:r>
              <a:rPr lang="pt-PT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)" </a:t>
            </a:r>
            <a:r>
              <a:rPr lang="pt-PT" sz="1600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href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pt-PT" sz="1600" b="1" dirty="0">
                <a:solidFill>
                  <a:srgbClr val="008000"/>
                </a:solidFill>
                <a:latin typeface="Consolas" panose="020B0609020204030204" pitchFamily="49" charset="0"/>
              </a:rPr>
              <a:t>"print.css"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5868144" y="2797973"/>
            <a:ext cx="2304256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Não utilizando “</a:t>
            </a:r>
            <a:r>
              <a:rPr lang="pt-PT" sz="1200" b="1" dirty="0" err="1">
                <a:latin typeface="Calibri" pitchFamily="34" charset="0"/>
              </a:rPr>
              <a:t>not</a:t>
            </a:r>
            <a:r>
              <a:rPr lang="pt-PT" sz="1200" b="1" dirty="0">
                <a:latin typeface="Calibri" pitchFamily="34" charset="0"/>
              </a:rPr>
              <a:t>” ou “</a:t>
            </a:r>
            <a:r>
              <a:rPr lang="pt-PT" sz="1200" b="1" dirty="0" err="1">
                <a:latin typeface="Calibri" pitchFamily="34" charset="0"/>
              </a:rPr>
              <a:t>only</a:t>
            </a:r>
            <a:r>
              <a:rPr lang="pt-PT" sz="1200" b="1" dirty="0">
                <a:latin typeface="Calibri" pitchFamily="34" charset="0"/>
              </a:rPr>
              <a:t>” </a:t>
            </a:r>
            <a:r>
              <a:rPr lang="pt-PT" sz="1200" b="1" i="1" dirty="0" err="1">
                <a:latin typeface="Calibri" pitchFamily="34" charset="0"/>
              </a:rPr>
              <a:t>mediatype</a:t>
            </a:r>
            <a:r>
              <a:rPr lang="pt-PT" sz="1200" b="1" i="1" dirty="0">
                <a:latin typeface="Calibri" pitchFamily="34" charset="0"/>
              </a:rPr>
              <a:t> </a:t>
            </a:r>
            <a:r>
              <a:rPr lang="pt-PT" sz="1200" b="1" dirty="0">
                <a:latin typeface="Calibri" pitchFamily="34" charset="0"/>
              </a:rPr>
              <a:t>é opcional e todos os tipos serão implicados </a:t>
            </a:r>
          </a:p>
        </p:txBody>
      </p:sp>
      <p:cxnSp>
        <p:nvCxnSpPr>
          <p:cNvPr id="6" name="Straight Arrow Connector 5"/>
          <p:cNvCxnSpPr>
            <a:cxnSpLocks/>
            <a:stCxn id="4" idx="1"/>
          </p:cNvCxnSpPr>
          <p:nvPr/>
        </p:nvCxnSpPr>
        <p:spPr>
          <a:xfrm flipH="1">
            <a:off x="3419872" y="3121139"/>
            <a:ext cx="2448272" cy="95593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652120" y="4400238"/>
            <a:ext cx="2304256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Podemos também definir diferentes folhas de estilo para diferentes “</a:t>
            </a:r>
            <a:r>
              <a:rPr lang="pt-PT" sz="1200" b="1" dirty="0" err="1">
                <a:latin typeface="Calibri" pitchFamily="34" charset="0"/>
              </a:rPr>
              <a:t>mediatype</a:t>
            </a:r>
            <a:r>
              <a:rPr lang="pt-PT" sz="1200" b="1" dirty="0">
                <a:latin typeface="Calibri" pitchFamily="34" charset="0"/>
              </a:rPr>
              <a:t>”</a:t>
            </a:r>
          </a:p>
        </p:txBody>
      </p:sp>
      <p:cxnSp>
        <p:nvCxnSpPr>
          <p:cNvPr id="11" name="Straight Arrow Connector 10"/>
          <p:cNvCxnSpPr>
            <a:cxnSpLocks/>
            <a:stCxn id="10" idx="2"/>
          </p:cNvCxnSpPr>
          <p:nvPr/>
        </p:nvCxnSpPr>
        <p:spPr>
          <a:xfrm flipH="1">
            <a:off x="4194906" y="5046569"/>
            <a:ext cx="2609342" cy="378826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87834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467916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Media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Queries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–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mediatype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*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04056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“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Mediatype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”</a:t>
            </a: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71600" y="1628800"/>
          <a:ext cx="7344816" cy="2908407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017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all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Todo o tipo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media</a:t>
                      </a:r>
                      <a:endParaRPr lang="pt-PT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print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impressoras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6017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screen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ecrãs de computadores, 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tablets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smarphones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, etc.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speech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Para leitores de ecrãs em voz alta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ACB6D25-11E5-EDCA-9FCD-1F6CBEBFB5F8}"/>
              </a:ext>
            </a:extLst>
          </p:cNvPr>
          <p:cNvSpPr txBox="1"/>
          <p:nvPr/>
        </p:nvSpPr>
        <p:spPr>
          <a:xfrm>
            <a:off x="971600" y="5548590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*https://developer.mozilla.org/en-US/docs/Web/CSS/@media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83270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508908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Media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Queries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– media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feature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*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23" name="Rectangle 2"/>
          <p:cNvSpPr txBox="1">
            <a:spLocks noChangeArrowheads="1"/>
          </p:cNvSpPr>
          <p:nvPr/>
        </p:nvSpPr>
        <p:spPr>
          <a:xfrm>
            <a:off x="827584" y="1124744"/>
            <a:ext cx="8316416" cy="504056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Exemplos de “Media 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Features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”</a:t>
            </a:r>
            <a:endParaRPr lang="en-US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en-US" sz="2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>
                <a:latin typeface="+mn-lt"/>
                <a:cs typeface="+mn-cs"/>
              </a:rPr>
              <a:t>	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7298593"/>
              </p:ext>
            </p:extLst>
          </p:nvPr>
        </p:nvGraphicFramePr>
        <p:xfrm>
          <a:off x="971600" y="1628800"/>
          <a:ext cx="7344816" cy="3619972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326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26017">
                <a:tc>
                  <a:txBody>
                    <a:bodyPr/>
                    <a:lstStyle/>
                    <a:p>
                      <a:pPr algn="ctr"/>
                      <a:r>
                        <a:rPr lang="pt-PT" i="1" dirty="0"/>
                        <a:t>Valor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aspect</a:t>
                      </a:r>
                      <a:r>
                        <a:rPr lang="pt-PT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-ratio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rácio entre a largura e altura do “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viewport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”</a:t>
                      </a:r>
                      <a:endParaRPr lang="pt-PT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max-height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Máxima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altura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dispositivo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(e.g.,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ecrã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do PC)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max-width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máxima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largura da janela do browser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max-resolution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máxima resolução do dispositivo em 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dpi’s</a:t>
                      </a:r>
                      <a:endParaRPr lang="pt-PT" sz="1400" b="0" i="0" u="none" strike="noStrike" baseline="0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18791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1" i="0" u="none" strike="noStrike" dirty="0" err="1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  <a:cs typeface="Courier New" pitchFamily="49" charset="0"/>
                        </a:rPr>
                        <a:t>orientation</a:t>
                      </a:r>
                      <a:endParaRPr lang="pt-PT" sz="1400" b="1" i="0" u="none" strike="noStrike" dirty="0">
                        <a:solidFill>
                          <a:srgbClr val="000000"/>
                        </a:solidFill>
                        <a:effectLst/>
                        <a:latin typeface="Consolas" panose="020B0609020204030204" pitchFamily="49" charset="0"/>
                        <a:cs typeface="Courier New" pitchFamily="49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a orientação do “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viewport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” (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landscape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ou 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portrait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5E1A77AB-0B3B-4B52-DF8C-B4CB10FF0CDF}"/>
              </a:ext>
            </a:extLst>
          </p:cNvPr>
          <p:cNvSpPr txBox="1"/>
          <p:nvPr/>
        </p:nvSpPr>
        <p:spPr>
          <a:xfrm>
            <a:off x="971600" y="5548590"/>
            <a:ext cx="65527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*https://developer.mozilla.org/en-US/docs/Web/CSS/@media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2101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402065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Responsive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Breakpoints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>
              <a:buClr>
                <a:schemeClr val="folHlink"/>
              </a:buClr>
              <a:buSzPct val="100000"/>
              <a:defRPr/>
            </a:pP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phones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600px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down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*/</a:t>
            </a:r>
            <a:br>
              <a:rPr lang="pt-PT" sz="1600" dirty="0"/>
            </a:b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max-width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: 600px) </a:t>
            </a:r>
            <a:r>
              <a:rPr lang="pt-PT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PT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600" dirty="0"/>
            </a:br>
            <a:br>
              <a:rPr lang="pt-PT" sz="1600" dirty="0"/>
            </a:b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Small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portrait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tablets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phones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, 600px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*/</a:t>
            </a:r>
            <a:br>
              <a:rPr lang="pt-PT" sz="1600" dirty="0"/>
            </a:b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(min-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: 600px) </a:t>
            </a:r>
            <a:r>
              <a:rPr lang="pt-PT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PT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600" dirty="0"/>
            </a:br>
            <a:br>
              <a:rPr lang="pt-PT" sz="1600" dirty="0"/>
            </a:b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Medium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landscape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tablets, 768px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*/</a:t>
            </a:r>
            <a:br>
              <a:rPr lang="pt-PT" sz="1600" dirty="0"/>
            </a:b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(min-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: 768px) </a:t>
            </a:r>
            <a:r>
              <a:rPr lang="pt-PT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PT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600" dirty="0"/>
            </a:br>
            <a:br>
              <a:rPr lang="pt-PT" sz="1600" dirty="0"/>
            </a:b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(laptops/desktops, 992px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*/</a:t>
            </a:r>
            <a:br>
              <a:rPr lang="pt-PT" sz="1600" dirty="0"/>
            </a:b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only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screen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 (min-</a:t>
            </a:r>
            <a:r>
              <a:rPr lang="pt-PT" sz="16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: 992px) </a:t>
            </a:r>
            <a:r>
              <a:rPr lang="pt-PT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pt-PT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pt-PT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pt-PT" sz="1600"/>
            </a:br>
            <a:endParaRPr lang="pt-PT" sz="1600" dirty="0"/>
          </a:p>
          <a:p>
            <a:pPr>
              <a:buClr>
                <a:schemeClr val="folHlink"/>
              </a:buClr>
              <a:buSzPct val="100000"/>
              <a:defRPr/>
            </a:pP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Extra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devices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large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laptops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desktops, 1200px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and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600" b="0" i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up</a:t>
            </a:r>
            <a:r>
              <a:rPr lang="pt-PT" sz="1600" b="0" i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) */</a:t>
            </a:r>
          </a:p>
          <a:p>
            <a:pPr>
              <a:buClr>
                <a:schemeClr val="folHlink"/>
              </a:buClr>
              <a:buSzPct val="100000"/>
              <a:defRPr/>
            </a:pP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@media only screen and (min-width: 1200px) 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6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...</a:t>
            </a:r>
            <a:r>
              <a:rPr lang="en-US" sz="16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pt-PT" sz="16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7107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50128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Conteúdos Flexíveis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Imagens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kern="0" dirty="0">
              <a:latin typeface="Calibri" pitchFamily="34" charset="0"/>
              <a:cs typeface="Calibri" pitchFamily="34" charset="0"/>
            </a:endParaRPr>
          </a:p>
          <a:p>
            <a:r>
              <a:rPr lang="de-DE" b="1" dirty="0">
                <a:solidFill>
                  <a:srgbClr val="000080"/>
                </a:solidFill>
                <a:latin typeface="Menlo" charset="0"/>
              </a:rPr>
              <a:t>	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img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	 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max-width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	 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DE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	img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	 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   	  </a:t>
            </a:r>
            <a:r>
              <a:rPr lang="de-DE" b="1" dirty="0">
                <a:solidFill>
                  <a:srgbClr val="0000FF"/>
                </a:solidFill>
                <a:latin typeface="Consolas" panose="020B0609020204030204" pitchFamily="49" charset="0"/>
              </a:rPr>
              <a:t>height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b="1" dirty="0">
                <a:solidFill>
                  <a:srgbClr val="008000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kern="0" dirty="0">
              <a:latin typeface="Calibri" pitchFamily="34" charset="0"/>
              <a:cs typeface="Calibri" pitchFamily="34" charset="0"/>
            </a:endParaRPr>
          </a:p>
          <a:p>
            <a:r>
              <a:rPr lang="pt-PT" b="1" dirty="0">
                <a:solidFill>
                  <a:srgbClr val="000080"/>
                </a:solidFill>
                <a:latin typeface="Menlo" charset="0"/>
              </a:rPr>
              <a:t>	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515100" y="1543387"/>
            <a:ext cx="2304256" cy="1015663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Imagem com dimensões flexíveis. Imagem será escalada para dimensões mais pequenas mas nunca para dimensões maiores que o original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 flipV="1">
            <a:off x="5146948" y="2045345"/>
            <a:ext cx="1368152" cy="58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44828" y="3728767"/>
            <a:ext cx="2304256" cy="830997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Imagem com dimensões flexíveis. Imagem será escalada para dimensões mais pequenas e maiores que o original</a:t>
            </a:r>
          </a:p>
        </p:txBody>
      </p:sp>
      <p:cxnSp>
        <p:nvCxnSpPr>
          <p:cNvPr id="11" name="Straight Arrow Connector 10"/>
          <p:cNvCxnSpPr>
            <a:cxnSpLocks/>
          </p:cNvCxnSpPr>
          <p:nvPr/>
        </p:nvCxnSpPr>
        <p:spPr>
          <a:xfrm flipH="1" flipV="1">
            <a:off x="5146948" y="4141328"/>
            <a:ext cx="1297880" cy="5874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0540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68139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Imagens Responsivas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Imagens diferentes para diferentes dispositivos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800" kern="0" dirty="0">
              <a:latin typeface="Calibri" pitchFamily="34" charset="0"/>
              <a:cs typeface="Calibri" pitchFamily="34" charset="0"/>
            </a:endParaRPr>
          </a:p>
          <a:p>
            <a:endParaRPr lang="pt-PT" b="1" dirty="0">
              <a:solidFill>
                <a:srgbClr val="000080"/>
              </a:solidFill>
              <a:latin typeface="Menlo" charset="0"/>
            </a:endParaRPr>
          </a:p>
          <a:p>
            <a:r>
              <a:rPr lang="pt-PT" i="1" dirty="0">
                <a:solidFill>
                  <a:srgbClr val="808080"/>
                </a:solidFill>
                <a:latin typeface="Menlo" charset="0"/>
              </a:rPr>
              <a:t>      </a:t>
            </a:r>
            <a: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  <a:t>/* For </a:t>
            </a:r>
            <a:r>
              <a:rPr lang="pt-PT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PT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smaller</a:t>
            </a:r>
            <a: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PT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than</a:t>
            </a:r>
            <a: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  <a:t> 400px */</a:t>
            </a:r>
            <a:endParaRPr lang="pt-PT" b="1" dirty="0">
              <a:solidFill>
                <a:srgbClr val="000080"/>
              </a:solidFill>
              <a:latin typeface="Consolas" panose="020B0609020204030204" pitchFamily="49" charset="0"/>
            </a:endParaRPr>
          </a:p>
          <a:p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  body 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b="1" dirty="0">
                <a:solidFill>
                  <a:srgbClr val="0000FF"/>
                </a:solidFill>
                <a:latin typeface="Consolas" panose="020B0609020204030204" pitchFamily="49" charset="0"/>
              </a:rPr>
              <a:t>background-</a:t>
            </a:r>
            <a:r>
              <a:rPr lang="pt-PT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image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008000"/>
                </a:solidFill>
                <a:latin typeface="Consolas" panose="020B0609020204030204" pitchFamily="49" charset="0"/>
              </a:rPr>
              <a:t>'img_smallflower.jpg'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  <a:t>/* For </a:t>
            </a:r>
            <a:r>
              <a:rPr lang="pt-PT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width</a:t>
            </a:r>
            <a: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  <a:t> 400px </a:t>
            </a:r>
            <a:r>
              <a:rPr lang="pt-PT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and</a:t>
            </a:r>
            <a: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  <a:t> </a:t>
            </a:r>
            <a:r>
              <a:rPr lang="pt-PT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larger</a:t>
            </a:r>
            <a: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  <a:t>: */</a:t>
            </a:r>
            <a:b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</a:br>
            <a:r>
              <a:rPr lang="pt-PT" i="1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@media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only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screen</a:t>
            </a:r>
            <a:r>
              <a:rPr lang="pt-PT" b="1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and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 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0000FF"/>
                </a:solidFill>
                <a:latin typeface="Consolas" panose="020B0609020204030204" pitchFamily="49" charset="0"/>
              </a:rPr>
              <a:t>min-</a:t>
            </a:r>
            <a:r>
              <a:rPr lang="pt-PT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dirty="0">
                <a:solidFill>
                  <a:srgbClr val="0000FF"/>
                </a:solidFill>
                <a:latin typeface="Consolas" panose="020B0609020204030204" pitchFamily="49" charset="0"/>
              </a:rPr>
              <a:t>400</a:t>
            </a:r>
            <a:r>
              <a:rPr lang="pt-PT" b="1" dirty="0">
                <a:solidFill>
                  <a:srgbClr val="008000"/>
                </a:solidFill>
                <a:latin typeface="Consolas" panose="020B0609020204030204" pitchFamily="49" charset="0"/>
              </a:rPr>
              <a:t>px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pt-PT" b="1" dirty="0">
                <a:solidFill>
                  <a:srgbClr val="000080"/>
                </a:solidFill>
                <a:latin typeface="Consolas" panose="020B0609020204030204" pitchFamily="49" charset="0"/>
              </a:rPr>
              <a:t>body 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pt-PT" b="1" dirty="0">
                <a:solidFill>
                  <a:srgbClr val="0000FF"/>
                </a:solidFill>
                <a:latin typeface="Consolas" panose="020B0609020204030204" pitchFamily="49" charset="0"/>
              </a:rPr>
              <a:t>background-</a:t>
            </a:r>
            <a:r>
              <a:rPr lang="pt-PT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image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pt-PT" b="1" dirty="0" err="1">
                <a:solidFill>
                  <a:srgbClr val="000080"/>
                </a:solidFill>
                <a:latin typeface="Consolas" panose="020B0609020204030204" pitchFamily="49" charset="0"/>
              </a:rPr>
              <a:t>url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PT" b="1" dirty="0">
                <a:solidFill>
                  <a:srgbClr val="008000"/>
                </a:solidFill>
                <a:latin typeface="Consolas" panose="020B0609020204030204" pitchFamily="49" charset="0"/>
              </a:rPr>
              <a:t>'img_flowers.jpg'</a:t>
            </a: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b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pt-PT" dirty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4871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193059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CSS3: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FlexBox</a:t>
            </a:r>
            <a:endParaRPr lang="pt-PT" sz="2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pic>
        <p:nvPicPr>
          <p:cNvPr id="8193" name="Picture 1" descr="page54image3835136">
            <a:extLst>
              <a:ext uri="{FF2B5EF4-FFF2-40B4-BE49-F238E27FC236}">
                <a16:creationId xmlns:a16="http://schemas.microsoft.com/office/drawing/2014/main" id="{30514FC3-FE28-D34C-AFA1-53FDCD5F0A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6350" y="1628801"/>
            <a:ext cx="3045570" cy="1156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age54image1827360">
            <a:extLst>
              <a:ext uri="{FF2B5EF4-FFF2-40B4-BE49-F238E27FC236}">
                <a16:creationId xmlns:a16="http://schemas.microsoft.com/office/drawing/2014/main" id="{A0506C88-C8DD-004C-B0FF-01891B3E32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5568" y="1593880"/>
            <a:ext cx="2952328" cy="11917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551B6EE-AF81-BD42-A083-16C1E9901BCF}"/>
              </a:ext>
            </a:extLst>
          </p:cNvPr>
          <p:cNvSpPr/>
          <p:nvPr/>
        </p:nvSpPr>
        <p:spPr>
          <a:xfrm>
            <a:off x="683568" y="2924944"/>
            <a:ext cx="4572000" cy="19082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sz="2000" b="1" dirty="0" err="1">
                <a:latin typeface="Calibri" panose="020F0502020204030204" pitchFamily="34" charset="0"/>
              </a:rPr>
              <a:t>Propriedades</a:t>
            </a:r>
            <a:r>
              <a:rPr lang="en-US" sz="2000" b="1" dirty="0">
                <a:latin typeface="Calibri" panose="020F0502020204030204" pitchFamily="34" charset="0"/>
              </a:rPr>
              <a:t> do “container”</a:t>
            </a:r>
          </a:p>
          <a:p>
            <a:pPr lvl="1"/>
            <a:br>
              <a:rPr lang="en-US" sz="800" b="1" dirty="0">
                <a:latin typeface="Calibri" panose="020F0502020204030204" pitchFamily="34" charset="0"/>
              </a:rPr>
            </a:b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latin typeface="Calibri" panose="020F0502020204030204" pitchFamily="34" charset="0"/>
              </a:rPr>
              <a:t>display: </a:t>
            </a:r>
            <a:r>
              <a:rPr lang="en-US" dirty="0">
                <a:latin typeface="Calibri" panose="020F0502020204030204" pitchFamily="34" charset="0"/>
              </a:rPr>
              <a:t>flex |inline-flex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latin typeface="Calibri" panose="020F0502020204030204" pitchFamily="34" charset="0"/>
              </a:rPr>
              <a:t>flex-direction: </a:t>
            </a:r>
            <a:r>
              <a:rPr lang="en-US" dirty="0">
                <a:latin typeface="Calibri" panose="020F0502020204030204" pitchFamily="34" charset="0"/>
              </a:rPr>
              <a:t>row | column ...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latin typeface="Calibri" panose="020F0502020204030204" pitchFamily="34" charset="0"/>
              </a:rPr>
              <a:t>flex-wrap: </a:t>
            </a:r>
            <a:r>
              <a:rPr lang="en-US" dirty="0" err="1">
                <a:latin typeface="Calibri" panose="020F0502020204030204" pitchFamily="34" charset="0"/>
              </a:rPr>
              <a:t>nowrap</a:t>
            </a:r>
            <a:r>
              <a:rPr lang="en-US" dirty="0">
                <a:latin typeface="Calibri" panose="020F0502020204030204" pitchFamily="34" charset="0"/>
              </a:rPr>
              <a:t> | wrap ...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latin typeface="Calibri" panose="020F0502020204030204" pitchFamily="34" charset="0"/>
              </a:rPr>
              <a:t>justify-content: </a:t>
            </a:r>
            <a:r>
              <a:rPr lang="en-US" dirty="0">
                <a:latin typeface="Calibri" panose="020F0502020204030204" pitchFamily="34" charset="0"/>
              </a:rPr>
              <a:t>flex-start | flex-end ... </a:t>
            </a:r>
          </a:p>
          <a:p>
            <a:pPr lvl="1"/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latin typeface="Calibri" panose="020F0502020204030204" pitchFamily="34" charset="0"/>
              </a:rPr>
              <a:t>... 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C00162-7902-BA46-A6CB-A77506B1C872}"/>
              </a:ext>
            </a:extLst>
          </p:cNvPr>
          <p:cNvSpPr/>
          <p:nvPr/>
        </p:nvSpPr>
        <p:spPr>
          <a:xfrm>
            <a:off x="5148064" y="2924944"/>
            <a:ext cx="399593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sz="2000" b="1" dirty="0" err="1">
                <a:latin typeface="Calibri" panose="020F0502020204030204" pitchFamily="34" charset="0"/>
              </a:rPr>
              <a:t>Propriedades</a:t>
            </a:r>
            <a:r>
              <a:rPr lang="en-US" sz="2000" b="1" dirty="0">
                <a:latin typeface="Calibri" panose="020F0502020204030204" pitchFamily="34" charset="0"/>
              </a:rPr>
              <a:t> dos “items”</a:t>
            </a:r>
          </a:p>
          <a:p>
            <a:endParaRPr lang="en-US" sz="800" b="1" dirty="0">
              <a:solidFill>
                <a:srgbClr val="D69142"/>
              </a:solidFill>
              <a:latin typeface="Calibri" panose="020F0502020204030204" pitchFamily="34" charset="0"/>
            </a:endParaRPr>
          </a:p>
          <a:p>
            <a:pPr lvl="1"/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latin typeface="Calibri" panose="020F0502020204030204" pitchFamily="34" charset="0"/>
              </a:rPr>
              <a:t>order: </a:t>
            </a:r>
            <a:r>
              <a:rPr lang="en-US" dirty="0">
                <a:latin typeface="Calibri" panose="020F0502020204030204" pitchFamily="34" charset="0"/>
              </a:rPr>
              <a:t>integer </a:t>
            </a:r>
            <a:endParaRPr lang="en-US" dirty="0"/>
          </a:p>
          <a:p>
            <a:pPr lvl="1"/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latin typeface="Calibri" panose="020F0502020204030204" pitchFamily="34" charset="0"/>
              </a:rPr>
              <a:t>flex: </a:t>
            </a:r>
            <a:r>
              <a:rPr lang="en-US" dirty="0">
                <a:latin typeface="Calibri" panose="020F0502020204030204" pitchFamily="34" charset="0"/>
              </a:rPr>
              <a:t>integer</a:t>
            </a:r>
            <a:br>
              <a:rPr lang="en-US" dirty="0">
                <a:latin typeface="Calibri" panose="020F0502020204030204" pitchFamily="34" charset="0"/>
              </a:rPr>
            </a:br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latin typeface="Calibri" panose="020F0502020204030204" pitchFamily="34" charset="0"/>
              </a:rPr>
              <a:t>align-self: </a:t>
            </a:r>
            <a:r>
              <a:rPr lang="en-US" dirty="0">
                <a:latin typeface="Calibri" panose="020F0502020204030204" pitchFamily="34" charset="0"/>
              </a:rPr>
              <a:t>flex-start | flex-end... </a:t>
            </a:r>
          </a:p>
          <a:p>
            <a:pPr lvl="1"/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b="1" dirty="0">
                <a:latin typeface="Calibri" panose="020F0502020204030204" pitchFamily="34" charset="0"/>
              </a:rPr>
              <a:t>...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0386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6902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CSS3: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FlexBox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– “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flex-wrap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”</a:t>
            </a:r>
          </a:p>
        </p:txBody>
      </p:sp>
      <p:pic>
        <p:nvPicPr>
          <p:cNvPr id="9217" name="Picture 1" descr="page55image3820352">
            <a:extLst>
              <a:ext uri="{FF2B5EF4-FFF2-40B4-BE49-F238E27FC236}">
                <a16:creationId xmlns:a16="http://schemas.microsoft.com/office/drawing/2014/main" id="{1DFD7A65-22C8-0246-9B9E-E41500F4D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492" y="1631855"/>
            <a:ext cx="3528392" cy="13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0B3FA993-D147-DB4F-8095-B69FB5C30A57}"/>
              </a:ext>
            </a:extLst>
          </p:cNvPr>
          <p:cNvSpPr/>
          <p:nvPr/>
        </p:nvSpPr>
        <p:spPr>
          <a:xfrm>
            <a:off x="712168" y="3068960"/>
            <a:ext cx="686132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sz="2000" b="1" dirty="0">
                <a:latin typeface="Calibri" panose="020F0502020204030204" pitchFamily="34" charset="0"/>
              </a:rPr>
              <a:t>flex-wrap </a:t>
            </a:r>
          </a:p>
          <a:p>
            <a:endParaRPr lang="en-US" sz="200" dirty="0"/>
          </a:p>
          <a:p>
            <a:pPr marL="812800" lvl="1" indent="-355600"/>
            <a:r>
              <a:rPr lang="en-US" dirty="0">
                <a:solidFill>
                  <a:srgbClr val="D69142"/>
                </a:solidFill>
                <a:latin typeface="Wingdings" pitchFamily="2" charset="2"/>
              </a:rPr>
              <a:t>§ </a:t>
            </a:r>
            <a:r>
              <a:rPr lang="en-US" dirty="0" err="1">
                <a:latin typeface="Calibri" panose="020F0502020204030204" pitchFamily="34" charset="0"/>
              </a:rPr>
              <a:t>Especifica</a:t>
            </a:r>
            <a:r>
              <a:rPr lang="en-US" dirty="0">
                <a:latin typeface="Calibri" panose="020F0502020204030204" pitchFamily="34" charset="0"/>
              </a:rPr>
              <a:t> se </a:t>
            </a:r>
            <a:r>
              <a:rPr lang="en-US" dirty="0" err="1">
                <a:latin typeface="Calibri" panose="020F0502020204030204" pitchFamily="34" charset="0"/>
              </a:rPr>
              <a:t>os</a:t>
            </a:r>
            <a:r>
              <a:rPr lang="en-US" dirty="0">
                <a:latin typeface="Calibri" panose="020F0502020204030204" pitchFamily="34" charset="0"/>
              </a:rPr>
              <a:t> items da </a:t>
            </a:r>
            <a:r>
              <a:rPr lang="en-US" i="1" dirty="0">
                <a:latin typeface="Calibri" panose="020F0502020204030204" pitchFamily="34" charset="0"/>
              </a:rPr>
              <a:t>flexbox </a:t>
            </a:r>
            <a:r>
              <a:rPr lang="en-US" dirty="0" err="1">
                <a:latin typeface="Calibri" panose="020F0502020204030204" pitchFamily="34" charset="0"/>
              </a:rPr>
              <a:t>vão</a:t>
            </a:r>
            <a:r>
              <a:rPr lang="en-US" dirty="0">
                <a:latin typeface="Calibri" panose="020F0502020204030204" pitchFamily="34" charset="0"/>
              </a:rPr>
              <a:t> para a </a:t>
            </a:r>
            <a:r>
              <a:rPr lang="en-US" dirty="0" err="1">
                <a:latin typeface="Calibri" panose="020F0502020204030204" pitchFamily="34" charset="0"/>
              </a:rPr>
              <a:t>linha</a:t>
            </a:r>
            <a:r>
              <a:rPr lang="en-US" dirty="0">
                <a:latin typeface="Calibri" panose="020F0502020204030204" pitchFamily="34" charset="0"/>
              </a:rPr>
              <a:t> a </a:t>
            </a:r>
            <a:r>
              <a:rPr lang="en-US" dirty="0" err="1">
                <a:latin typeface="Calibri" panose="020F0502020204030204" pitchFamily="34" charset="0"/>
              </a:rPr>
              <a:t>baixo</a:t>
            </a:r>
            <a:r>
              <a:rPr lang="en-US" dirty="0">
                <a:latin typeface="Calibri" panose="020F0502020204030204" pitchFamily="34" charset="0"/>
              </a:rPr>
              <a:t> (wrap)     </a:t>
            </a:r>
            <a:r>
              <a:rPr lang="en-US" dirty="0" err="1">
                <a:latin typeface="Calibri" panose="020F0502020204030204" pitchFamily="34" charset="0"/>
              </a:rPr>
              <a:t>ou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não</a:t>
            </a:r>
            <a:r>
              <a:rPr lang="en-US" dirty="0">
                <a:latin typeface="Calibri" panose="020F0502020204030204" pitchFamily="34" charset="0"/>
              </a:rPr>
              <a:t>, no </a:t>
            </a:r>
            <a:r>
              <a:rPr lang="en-US" dirty="0" err="1">
                <a:latin typeface="Calibri" panose="020F0502020204030204" pitchFamily="34" charset="0"/>
              </a:rPr>
              <a:t>caso</a:t>
            </a:r>
            <a:r>
              <a:rPr lang="en-US" dirty="0">
                <a:latin typeface="Calibri" panose="020F0502020204030204" pitchFamily="34" charset="0"/>
              </a:rPr>
              <a:t> de </a:t>
            </a:r>
            <a:r>
              <a:rPr lang="en-US" dirty="0" err="1">
                <a:latin typeface="Calibri" panose="020F0502020204030204" pitchFamily="34" charset="0"/>
              </a:rPr>
              <a:t>não</a:t>
            </a:r>
            <a:r>
              <a:rPr lang="en-US" dirty="0">
                <a:latin typeface="Calibri" panose="020F0502020204030204" pitchFamily="34" charset="0"/>
              </a:rPr>
              <a:t> haver </a:t>
            </a:r>
            <a:r>
              <a:rPr lang="en-US" dirty="0" err="1">
                <a:latin typeface="Calibri" panose="020F0502020204030204" pitchFamily="34" charset="0"/>
              </a:rPr>
              <a:t>espaço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na</a:t>
            </a:r>
            <a:r>
              <a:rPr lang="en-US" dirty="0">
                <a:latin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</a:rPr>
              <a:t>linha</a:t>
            </a:r>
            <a:r>
              <a:rPr lang="en-US" dirty="0">
                <a:latin typeface="Calibri" panose="020F0502020204030204" pitchFamily="34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618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40927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CSS3: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FlexBox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– “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flex-order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” (I)</a:t>
            </a:r>
          </a:p>
        </p:txBody>
      </p:sp>
      <p:pic>
        <p:nvPicPr>
          <p:cNvPr id="10241" name="Picture 1" descr="page56image3820800">
            <a:extLst>
              <a:ext uri="{FF2B5EF4-FFF2-40B4-BE49-F238E27FC236}">
                <a16:creationId xmlns:a16="http://schemas.microsoft.com/office/drawing/2014/main" id="{7CA184AD-8ED8-C445-961A-466CCE644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647" y="1484783"/>
            <a:ext cx="4026707" cy="1510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8740863-159C-5343-8943-786450459B15}"/>
              </a:ext>
            </a:extLst>
          </p:cNvPr>
          <p:cNvSpPr/>
          <p:nvPr/>
        </p:nvSpPr>
        <p:spPr>
          <a:xfrm>
            <a:off x="745580" y="3068960"/>
            <a:ext cx="8398420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</a:t>
            </a:r>
            <a:b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"flex-container"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"flex-item"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&gt;flex item 1&lt;/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"flex-item first"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&gt;flex item 2&lt;/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&lt;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"flex-item"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&gt;flex item 3&lt;/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r>
              <a:rPr lang="en-US" sz="1400" dirty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... </a:t>
            </a:r>
          </a:p>
        </p:txBody>
      </p:sp>
    </p:spTree>
    <p:extLst>
      <p:ext uri="{BB962C8B-B14F-4D97-AF65-F5344CB8AC3E}">
        <p14:creationId xmlns:p14="http://schemas.microsoft.com/office/powerpoint/2010/main" val="20935055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04864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5400" dirty="0">
                <a:solidFill>
                  <a:schemeClr val="tx2"/>
                </a:solidFill>
                <a:latin typeface="Calibri" pitchFamily="34" charset="0"/>
              </a:rPr>
              <a:t>HTML5 – </a:t>
            </a:r>
            <a:r>
              <a:rPr lang="pt-BR" sz="5400" i="1" dirty="0">
                <a:solidFill>
                  <a:schemeClr val="tx2"/>
                </a:solidFill>
                <a:latin typeface="Calibri" pitchFamily="34" charset="0"/>
              </a:rPr>
              <a:t>Tags</a:t>
            </a:r>
            <a:r>
              <a:rPr lang="pt-BR" sz="5400" dirty="0">
                <a:solidFill>
                  <a:schemeClr val="tx2"/>
                </a:solidFill>
                <a:latin typeface="Calibri" pitchFamily="34" charset="0"/>
              </a:rPr>
              <a:t> Importantes</a:t>
            </a:r>
            <a:endParaRPr lang="pt-PT" sz="5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2335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417454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CSS3: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FlexBox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– “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flex-order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” (II)</a:t>
            </a:r>
          </a:p>
        </p:txBody>
      </p:sp>
      <p:pic>
        <p:nvPicPr>
          <p:cNvPr id="11265" name="Picture 1" descr="page57image3851488">
            <a:extLst>
              <a:ext uri="{FF2B5EF4-FFF2-40B4-BE49-F238E27FC236}">
                <a16:creationId xmlns:a16="http://schemas.microsoft.com/office/drawing/2014/main" id="{CC75E295-DC1F-C045-B55F-FDD0ABCCE0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8804" y="4725144"/>
            <a:ext cx="3708920" cy="1390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F090CFE-CBA9-B64F-A050-8D6EE23EE596}"/>
              </a:ext>
            </a:extLst>
          </p:cNvPr>
          <p:cNvSpPr/>
          <p:nvPr/>
        </p:nvSpPr>
        <p:spPr>
          <a:xfrm>
            <a:off x="695524" y="1124744"/>
            <a:ext cx="8064896" cy="59708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style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flex-container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display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400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height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background-color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lightgrey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endParaRPr lang="en-US" sz="1400" dirty="0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flex-item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background-color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cornflowerblue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height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margin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sz="1400" dirty="0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first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order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-1;</a:t>
            </a:r>
            <a:endParaRPr lang="en-US" sz="1400" dirty="0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endParaRPr lang="en-US" sz="800" dirty="0"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style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r>
              <a:rPr lang="en-US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br>
              <a:rPr lang="en-US" dirty="0">
                <a:latin typeface="Mangal" panose="02040503050203030202" pitchFamily="18" charset="0"/>
              </a:rPr>
            </a:br>
            <a:endParaRPr lang="en-US" dirty="0">
              <a:latin typeface="Mangal" panose="02040503050203030202" pitchFamily="18" charset="0"/>
            </a:endParaRPr>
          </a:p>
          <a:p>
            <a:endParaRPr lang="en-US" dirty="0">
              <a:latin typeface="Mangal" panose="02040503050203030202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7492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708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FlexBox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- Exemplo (1)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13FE32A-ADB4-A248-BD65-7C0905130969}"/>
              </a:ext>
            </a:extLst>
          </p:cNvPr>
          <p:cNvSpPr/>
          <p:nvPr/>
        </p:nvSpPr>
        <p:spPr>
          <a:xfrm>
            <a:off x="712788" y="1268760"/>
            <a:ext cx="7315596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"container"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&lt;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"box </a:t>
            </a:r>
            <a:r>
              <a:rPr lang="en-US" sz="14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dark_blue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&gt;&lt;/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&lt;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"box </a:t>
            </a:r>
            <a:r>
              <a:rPr lang="en-US" sz="1400" b="1" dirty="0" err="1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light_blue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&gt;&lt;/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&lt;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class=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"box green"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&gt;&lt;/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&lt;/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div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&gt; </a:t>
            </a:r>
          </a:p>
        </p:txBody>
      </p:sp>
      <p:pic>
        <p:nvPicPr>
          <p:cNvPr id="13313" name="Picture 1" descr="page69image3859328">
            <a:extLst>
              <a:ext uri="{FF2B5EF4-FFF2-40B4-BE49-F238E27FC236}">
                <a16:creationId xmlns:a16="http://schemas.microsoft.com/office/drawing/2014/main" id="{6D141D93-A31F-E84F-8A26-9BA2BD229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7222" y="3065512"/>
            <a:ext cx="2051720" cy="29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4" name="Picture 2" descr="page69image3851264">
            <a:extLst>
              <a:ext uri="{FF2B5EF4-FFF2-40B4-BE49-F238E27FC236}">
                <a16:creationId xmlns:a16="http://schemas.microsoft.com/office/drawing/2014/main" id="{847A852C-6BC3-B94B-906B-E3957C7A0F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5345" y="3081536"/>
            <a:ext cx="3997773" cy="1139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315" name="Picture 3" descr="page69image5838928">
            <a:extLst>
              <a:ext uri="{FF2B5EF4-FFF2-40B4-BE49-F238E27FC236}">
                <a16:creationId xmlns:a16="http://schemas.microsoft.com/office/drawing/2014/main" id="{8329DDB8-6721-214A-8403-798B96839A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3118" y="3587812"/>
            <a:ext cx="1625600" cy="12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64357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7083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FlexBox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- </a:t>
            </a:r>
            <a:r>
              <a:rPr lang="pt-PT" sz="2400" b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Exemplo (2)</a:t>
            </a:r>
            <a:endParaRPr lang="pt-PT" sz="2400" b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83568" y="1134239"/>
            <a:ext cx="8640960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container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display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flex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flex-wrap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wrap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.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box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</a:p>
          <a:p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@media 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screen 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min-width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576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.</a:t>
            </a:r>
            <a:r>
              <a:rPr lang="en-US" sz="1400" b="1" dirty="0" err="1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dark_blue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.</a:t>
            </a:r>
            <a:r>
              <a:rPr lang="en-US" sz="1400" b="1" dirty="0" err="1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light_blue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75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</a:t>
            </a:r>
            <a:endParaRPr lang="en-US" sz="1400" b="1" dirty="0">
              <a:solidFill>
                <a:srgbClr val="00007F"/>
              </a:solidFill>
              <a:latin typeface="Consolas" panose="020B060902020403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@media 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screen 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and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min-width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768</a:t>
            </a:r>
            <a:r>
              <a:rPr lang="en-US" sz="1400" b="1" dirty="0">
                <a:solidFill>
                  <a:srgbClr val="007F0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px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{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.</a:t>
            </a:r>
            <a:r>
              <a:rPr lang="en-US" sz="1400" b="1" dirty="0" err="1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dark_blue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.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green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</a:t>
            </a:r>
            <a:b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</a:t>
            </a:r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25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.</a:t>
            </a:r>
            <a:r>
              <a:rPr lang="en-US" sz="1400" b="1" dirty="0" err="1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light_blue</a:t>
            </a:r>
            <a:r>
              <a:rPr lang="en-US" sz="1400" b="1" dirty="0">
                <a:solidFill>
                  <a:srgbClr val="00007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{ </a:t>
            </a:r>
          </a:p>
          <a:p>
            <a:r>
              <a:rPr lang="en-US" sz="1400" b="1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   width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50</a:t>
            </a:r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%;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} </a:t>
            </a:r>
          </a:p>
          <a:p>
            <a:r>
              <a:rPr lang="en-US" sz="1400" dirty="0"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8756178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151522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Links úteis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dirty="0">
                <a:latin typeface="Calibri" pitchFamily="34" charset="0"/>
              </a:rPr>
              <a:t>Boas Práticas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  <a:hlinkClick r:id="rId3"/>
              </a:rPr>
              <a:t>https://www.w3schools.com/html/html5_syntax.asp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  <a:hlinkClick r:id="rId4"/>
              </a:rPr>
              <a:t>https://github.com/hail2u/html-best-practices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HTML5 </a:t>
            </a: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Cheat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Sheets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: 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  <a:hlinkClick r:id="rId5"/>
              </a:rPr>
              <a:t>https://html.com/blog/html-5-cheat-sheets/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  <a:hlinkClick r:id="rId6"/>
              </a:rPr>
              <a:t>https://johndecember.com/html/spec/HTML5-Cheat-Sheet.pdf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  <a:hlinkClick r:id="rId7"/>
              </a:rPr>
              <a:t>https://htmlcheatsheet.com/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CSS </a:t>
            </a: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Cheat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Sheet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  <a:hlinkClick r:id="rId8"/>
              </a:rPr>
              <a:t>https://htmlcheatsheet.com/css</a:t>
            </a:r>
            <a:r>
              <a:rPr lang="pt-PT" sz="2000" b="1" kern="0">
                <a:latin typeface="Calibri" pitchFamily="34" charset="0"/>
                <a:cs typeface="Calibri" pitchFamily="34" charset="0"/>
                <a:hlinkClick r:id="rId8"/>
              </a:rPr>
              <a:t>/</a:t>
            </a:r>
            <a:r>
              <a:rPr lang="pt-PT" sz="2000" b="1" kern="0">
                <a:latin typeface="Calibri" pitchFamily="34" charset="0"/>
                <a:cs typeface="Calibri" pitchFamily="34" charset="0"/>
              </a:rPr>
              <a:t> 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Flexbox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Playground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  <a:hlinkClick r:id="rId9"/>
              </a:rPr>
              <a:t>https://codepen.io/enxaneta/full/adLPwv/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Flexbox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Froggy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: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anose="020B0604020202020204" pitchFamily="34" charset="0"/>
              <a:buChar char="•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  <a:hlinkClick r:id="rId10"/>
              </a:rPr>
              <a:t>https://flexboxfroggy.com/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Exemplo da aula completo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  <a:hlinkClick r:id="rId11"/>
              </a:rPr>
              <a:t>https://ruimfjesus.github.io/responsive_website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841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04864"/>
            <a:ext cx="91440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5400" dirty="0" err="1">
                <a:solidFill>
                  <a:schemeClr val="tx2"/>
                </a:solidFill>
                <a:latin typeface="Calibri" pitchFamily="34" charset="0"/>
              </a:rPr>
              <a:t>Bootstrap</a:t>
            </a:r>
            <a:endParaRPr lang="pt-PT" sz="5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729424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8136904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1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2400" kern="0" dirty="0">
                <a:latin typeface="Calibri" pitchFamily="34" charset="0"/>
                <a:cs typeface="Calibri" pitchFamily="34" charset="0"/>
              </a:rPr>
              <a:t>Biblioteca de componentes front-</a:t>
            </a:r>
            <a:r>
              <a:rPr lang="pt-BR" sz="2400" kern="0" dirty="0" err="1">
                <a:latin typeface="Calibri" pitchFamily="34" charset="0"/>
                <a:cs typeface="Calibri" pitchFamily="34" charset="0"/>
              </a:rPr>
              <a:t>end</a:t>
            </a:r>
            <a:r>
              <a:rPr lang="pt-BR" sz="2400" kern="0" dirty="0">
                <a:latin typeface="Calibri" pitchFamily="34" charset="0"/>
                <a:cs typeface="Calibri" pitchFamily="34" charset="0"/>
              </a:rPr>
              <a:t> mais popular do mundo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BR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2400" kern="0" dirty="0">
                <a:latin typeface="Calibri" pitchFamily="34" charset="0"/>
                <a:cs typeface="Calibri" pitchFamily="34" charset="0"/>
              </a:rPr>
              <a:t>Websites responsivos (smartphones, </a:t>
            </a:r>
            <a:r>
              <a:rPr lang="pt-BR" sz="2400" kern="0" dirty="0" err="1">
                <a:latin typeface="Calibri" pitchFamily="34" charset="0"/>
                <a:cs typeface="Calibri" pitchFamily="34" charset="0"/>
              </a:rPr>
              <a:t>tablets</a:t>
            </a:r>
            <a:r>
              <a:rPr lang="pt-BR" sz="2400" kern="0" dirty="0">
                <a:latin typeface="Calibri" pitchFamily="34" charset="0"/>
                <a:cs typeface="Calibri" pitchFamily="34" charset="0"/>
              </a:rPr>
              <a:t> ou PCs)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BR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r>
              <a:rPr lang="pt-BR" sz="2400" kern="0" dirty="0">
                <a:latin typeface="Calibri" pitchFamily="34" charset="0"/>
                <a:cs typeface="Calibri" pitchFamily="34" charset="0"/>
              </a:rPr>
              <a:t>Conjunto de ferramentas de código aberto para desenvolvimento com HTML, CSS e JavaScript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pitchFamily="34" charset="0"/>
              <a:buChar char="•"/>
              <a:defRPr/>
            </a:pPr>
            <a:endParaRPr lang="pt-BR" sz="24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r>
              <a:rPr lang="pt-PT" sz="2400" kern="0" dirty="0" err="1">
                <a:hlinkClick r:id="rId3"/>
              </a:rPr>
              <a:t>https</a:t>
            </a:r>
            <a:r>
              <a:rPr lang="pt-PT" sz="2400" kern="0" dirty="0">
                <a:hlinkClick r:id="rId3"/>
              </a:rPr>
              <a:t>://</a:t>
            </a:r>
            <a:r>
              <a:rPr lang="pt-PT" sz="2400" kern="0" dirty="0" err="1">
                <a:hlinkClick r:id="rId3"/>
              </a:rPr>
              <a:t>getbootstrap.com</a:t>
            </a:r>
            <a:r>
              <a:rPr lang="pt-PT" sz="2400" kern="0" dirty="0">
                <a:hlinkClick r:id="rId3"/>
              </a:rPr>
              <a:t>/</a:t>
            </a:r>
            <a:endParaRPr lang="pt-PT" sz="2400" kern="0" dirty="0">
              <a:latin typeface="+mn-lt"/>
              <a:cs typeface="+mn-cs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defRPr/>
            </a:pPr>
            <a:endParaRPr lang="en-US" sz="2400" kern="0" dirty="0">
              <a:latin typeface="+mn-lt"/>
              <a:cs typeface="+mn-cs"/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83568" y="519063"/>
            <a:ext cx="144142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endParaRPr lang="pt-PT" sz="2400" dirty="0">
              <a:solidFill>
                <a:schemeClr val="tx2"/>
              </a:solidFill>
              <a:latin typeface="Calibri" pitchFamily="34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987A7F-50E4-5A9E-87CE-BADC5F3629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077072"/>
            <a:ext cx="225958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3231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88893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Instalação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6F94E05-F2E3-9B4F-8C86-3F391620C673}"/>
              </a:ext>
            </a:extLst>
          </p:cNvPr>
          <p:cNvSpPr txBox="1">
            <a:spLocks noChangeArrowheads="1"/>
          </p:cNvSpPr>
          <p:nvPr/>
        </p:nvSpPr>
        <p:spPr>
          <a:xfrm>
            <a:off x="827584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BootstrapCDN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(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Content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Delivery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Network)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CSS, </a:t>
            </a:r>
            <a:r>
              <a:rPr lang="pt-PT" sz="2000" kern="0" dirty="0" err="1">
                <a:latin typeface="Calibri" pitchFamily="34" charset="0"/>
                <a:cs typeface="Calibri" pitchFamily="34" charset="0"/>
              </a:rPr>
              <a:t>JavaScript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 e imagens do </a:t>
            </a: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Bootstrap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 </a:t>
            </a:r>
            <a:r>
              <a:rPr lang="pt-PT" sz="2000" kern="0" dirty="0">
                <a:latin typeface="Calibri" pitchFamily="34" charset="0"/>
                <a:cs typeface="Calibri" pitchFamily="34" charset="0"/>
              </a:rPr>
              <a:t>são carregados dos servidores e são utilizadas por mais 7.9 milhões de websites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000" dirty="0">
              <a:solidFill>
                <a:srgbClr val="000000"/>
              </a:solidFill>
              <a:latin typeface="Courier" pitchFamily="2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&lt;!-- </a:t>
            </a:r>
            <a:r>
              <a:rPr lang="pt-PT" sz="1600" dirty="0" err="1">
                <a:solidFill>
                  <a:srgbClr val="00B05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Bootstrap</a:t>
            </a:r>
            <a:r>
              <a:rPr lang="pt-PT" sz="1600" dirty="0">
                <a:solidFill>
                  <a:srgbClr val="00B05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CSS --&gt;</a:t>
            </a:r>
            <a:r>
              <a:rPr lang="pt-PT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&lt;link </a:t>
            </a:r>
            <a:r>
              <a:rPr lang="pt-PT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href</a:t>
            </a:r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="https://cdn.jsdelivr.net/npm/bootstrap@5.3.2/dist/css/bootstrap.min.css" </a:t>
            </a:r>
            <a:r>
              <a:rPr lang="pt-PT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rel</a:t>
            </a:r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pt-PT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stylesheet</a:t>
            </a:r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 </a:t>
            </a:r>
            <a:r>
              <a:rPr lang="pt-PT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integrity</a:t>
            </a:r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="sha384-T3c6CoIi6uLrA9TneNEoa7RxnatzjcDSCmG1MXxSR1GAsXEV/Dwwykc2MPK8M2HN" </a:t>
            </a:r>
            <a:r>
              <a:rPr lang="pt-PT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crossorigin</a:t>
            </a:r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="</a:t>
            </a:r>
            <a:r>
              <a:rPr lang="pt-PT" sz="1600" dirty="0" err="1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anonymous</a:t>
            </a:r>
            <a:r>
              <a:rPr lang="pt-PT" sz="1600" dirty="0">
                <a:solidFill>
                  <a:srgbClr val="0070C0"/>
                </a:solidFill>
                <a:latin typeface="Consolas" panose="020B0609020204030204" pitchFamily="49" charset="0"/>
                <a:ea typeface="Menlo" panose="020B0609030804020204" pitchFamily="49" charset="0"/>
                <a:cs typeface="Menlo" panose="020B0609030804020204" pitchFamily="49" charset="0"/>
              </a:rPr>
              <a:t>"&gt;</a:t>
            </a:r>
            <a:endParaRPr lang="pt-PT" sz="1600" b="1" kern="0" dirty="0">
              <a:latin typeface="Consolas" panose="020B0609020204030204" pitchFamily="49" charset="0"/>
              <a:cs typeface="Calibri" pitchFamily="34" charset="0"/>
            </a:endParaRPr>
          </a:p>
          <a:p>
            <a:pPr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Download do 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Bootstrap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para a pasta do projeto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9487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75275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Template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Inicial*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83568" y="1134239"/>
            <a:ext cx="8460432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&lt;!</a:t>
            </a:r>
            <a:r>
              <a:rPr lang="pt-P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doctype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2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&lt;html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lang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charset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"utf-8"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&lt;meta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viewport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content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width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device-width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initial-scale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=1"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pt-P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pt-P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Bootstrap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demo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&lt;link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"https://cdn.jsdelivr.net/npm/bootstrap@5.3.2/dist/css/bootstrap.min.css"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b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        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rel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stylesheet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   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"sha384-T3c6CoIi6uLrA9TneNEoa7RxnatzjcDSCmG1MXxSR1GAsXEV/Dwwykc2MPK8M2HN“</a:t>
            </a:r>
            <a:br>
              <a:rPr lang="pt-PT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pt-PT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     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pt-PT" sz="1200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&lt;body&gt;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lang="pt-P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Hello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PT" sz="12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world</a:t>
            </a:r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&lt;/h1&gt;</a:t>
            </a:r>
          </a:p>
          <a:p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&lt;script</a:t>
            </a:r>
            <a:r>
              <a:rPr lang="pt-PT" sz="1200" dirty="0">
                <a:solidFill>
                  <a:srgbClr val="800000"/>
                </a:solidFill>
                <a:latin typeface="Consolas" panose="020B0609020204030204" pitchFamily="49" charset="0"/>
              </a:rPr>
              <a:t>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pt-P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"https://cdn.jsdelivr.net/npm/bootstrap@5.3.2/dist/js/bootstrap.bundle.min.js"</a:t>
            </a:r>
            <a:br>
              <a:rPr lang="pt-PT" sz="12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pt-PT" sz="12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integrity</a:t>
            </a:r>
            <a:r>
              <a:rPr lang="pt-P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"sha384-C6RzsynM9kWDrMNeT87bh95OGNyZPhcTNXj1NW7RuBCsyN/o0jlpcV8Qyq46cDfL"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          </a:t>
            </a:r>
            <a:r>
              <a:rPr lang="pt-PT" sz="1200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crossorigin</a:t>
            </a:r>
            <a:r>
              <a:rPr lang="pt-PT" sz="1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anonymous</a:t>
            </a:r>
            <a:r>
              <a:rPr lang="pt-PT" sz="1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&gt;&lt;/script&gt;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&lt;/body&gt;</a:t>
            </a:r>
          </a:p>
          <a:p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pt-PT" sz="12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&lt;/html&gt;</a:t>
            </a:r>
            <a:endParaRPr lang="pt-PT" sz="12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0C348A5-A6C6-054D-B964-578982D0F9AD}"/>
              </a:ext>
            </a:extLst>
          </p:cNvPr>
          <p:cNvSpPr/>
          <p:nvPr/>
        </p:nvSpPr>
        <p:spPr>
          <a:xfrm>
            <a:off x="773053" y="6154271"/>
            <a:ext cx="770485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https://getbootstrap.com/docs/5.3/getting-started/introduction/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68753077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26583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Hello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World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83568" y="1134239"/>
            <a:ext cx="8460432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6D6D6D"/>
                </a:solidFill>
                <a:latin typeface="Menlo-Regular" panose="020B0609030804020204" pitchFamily="49" charset="0"/>
              </a:rPr>
              <a:t>...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title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latin typeface="Consolas" panose="020B0609020204030204" pitchFamily="49" charset="0"/>
              </a:rPr>
              <a:t>Hello</a:t>
            </a:r>
            <a:r>
              <a:rPr lang="pt-PT" sz="1400" dirty="0">
                <a:latin typeface="Consolas" panose="020B0609020204030204" pitchFamily="49" charset="0"/>
              </a:rPr>
              <a:t>, </a:t>
            </a:r>
            <a:r>
              <a:rPr lang="pt-PT" sz="1400" dirty="0" err="1">
                <a:latin typeface="Consolas" panose="020B0609020204030204" pitchFamily="49" charset="0"/>
              </a:rPr>
              <a:t>world</a:t>
            </a:r>
            <a:r>
              <a:rPr lang="pt-PT" sz="1400" dirty="0">
                <a:latin typeface="Consolas" panose="020B0609020204030204" pitchFamily="49" charset="0"/>
              </a:rPr>
              <a:t>!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title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style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400" dirty="0">
                <a:solidFill>
                  <a:srgbClr val="CDAD6A"/>
                </a:solidFill>
                <a:latin typeface="Consolas" panose="020B0609020204030204" pitchFamily="49" charset="0"/>
              </a:rPr>
              <a:t>.</a:t>
            </a:r>
            <a:r>
              <a:rPr lang="pt-PT" sz="1400" dirty="0" err="1">
                <a:solidFill>
                  <a:srgbClr val="CDAD6A"/>
                </a:solidFill>
                <a:latin typeface="Consolas" panose="020B0609020204030204" pitchFamily="49" charset="0"/>
              </a:rPr>
              <a:t>example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400" dirty="0">
                <a:latin typeface="Consolas" panose="020B0609020204030204" pitchFamily="49" charset="0"/>
              </a:rPr>
              <a:t>{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400" dirty="0">
                <a:solidFill>
                  <a:srgbClr val="8CD3FE"/>
                </a:solidFill>
                <a:latin typeface="Consolas" panose="020B0609020204030204" pitchFamily="49" charset="0"/>
              </a:rPr>
              <a:t>	color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: 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white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;            </a:t>
            </a:r>
          </a:p>
          <a:p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	</a:t>
            </a:r>
            <a:r>
              <a:rPr lang="pt-PT" sz="1400" dirty="0">
                <a:solidFill>
                  <a:srgbClr val="8CD3FE"/>
                </a:solidFill>
                <a:latin typeface="Consolas" panose="020B0609020204030204" pitchFamily="49" charset="0"/>
              </a:rPr>
              <a:t>background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: 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blue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;            </a:t>
            </a:r>
          </a:p>
          <a:p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8CD3FE"/>
                </a:solidFill>
                <a:latin typeface="Consolas" panose="020B0609020204030204" pitchFamily="49" charset="0"/>
              </a:rPr>
              <a:t>text-transform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: 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uppercase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;            </a:t>
            </a:r>
          </a:p>
          <a:p>
            <a:r>
              <a:rPr lang="pt-PT" sz="1400" dirty="0">
                <a:solidFill>
                  <a:srgbClr val="8CD3FE"/>
                </a:solidFill>
                <a:latin typeface="Consolas" panose="020B0609020204030204" pitchFamily="49" charset="0"/>
              </a:rPr>
              <a:t>	</a:t>
            </a:r>
            <a:r>
              <a:rPr lang="pt-PT" sz="1400" dirty="0" err="1">
                <a:solidFill>
                  <a:srgbClr val="8CD3FE"/>
                </a:solidFill>
                <a:latin typeface="Consolas" panose="020B0609020204030204" pitchFamily="49" charset="0"/>
              </a:rPr>
              <a:t>textalign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: 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center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;        </a:t>
            </a:r>
          </a:p>
          <a:p>
            <a:r>
              <a:rPr lang="pt-PT" sz="1400" dirty="0">
                <a:latin typeface="Consolas" panose="020B0609020204030204" pitchFamily="49" charset="0"/>
              </a:rPr>
              <a:t>}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style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head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PT" sz="1400" dirty="0">
              <a:solidFill>
                <a:srgbClr val="6D6D6D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>
                <a:solidFill>
                  <a:srgbClr val="4689CC"/>
                </a:solidFill>
                <a:latin typeface="Consolas" panose="020B0609020204030204" pitchFamily="49" charset="0"/>
              </a:rPr>
              <a:t>body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4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example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 err="1">
                <a:latin typeface="Consolas" panose="020B0609020204030204" pitchFamily="49" charset="0"/>
              </a:rPr>
              <a:t>Hello</a:t>
            </a:r>
            <a:r>
              <a:rPr lang="pt-PT" sz="1400" dirty="0">
                <a:latin typeface="Consolas" panose="020B0609020204030204" pitchFamily="49" charset="0"/>
              </a:rPr>
              <a:t>, </a:t>
            </a:r>
            <a:r>
              <a:rPr lang="pt-PT" sz="1400" dirty="0" err="1">
                <a:latin typeface="Consolas" panose="020B0609020204030204" pitchFamily="49" charset="0"/>
              </a:rPr>
              <a:t>world</a:t>
            </a:r>
            <a:r>
              <a:rPr lang="pt-PT" sz="1400" dirty="0">
                <a:latin typeface="Consolas" panose="020B0609020204030204" pitchFamily="49" charset="0"/>
              </a:rPr>
              <a:t>!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4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bg-primary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 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text-white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 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text-center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 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text-uppercase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  </a:t>
            </a:r>
            <a:r>
              <a:rPr lang="pt-PT" sz="1400" dirty="0" err="1">
                <a:latin typeface="Consolas" panose="020B0609020204030204" pitchFamily="49" charset="0"/>
              </a:rPr>
              <a:t>Hello</a:t>
            </a:r>
            <a:r>
              <a:rPr lang="pt-PT" sz="1400" dirty="0">
                <a:latin typeface="Consolas" panose="020B0609020204030204" pitchFamily="49" charset="0"/>
              </a:rPr>
              <a:t>, </a:t>
            </a:r>
            <a:r>
              <a:rPr lang="pt-PT" sz="1400" dirty="0" err="1">
                <a:latin typeface="Consolas" panose="020B0609020204030204" pitchFamily="49" charset="0"/>
              </a:rPr>
              <a:t>world</a:t>
            </a:r>
            <a:r>
              <a:rPr lang="pt-PT" sz="1400" dirty="0">
                <a:latin typeface="Consolas" panose="020B0609020204030204" pitchFamily="49" charset="0"/>
              </a:rPr>
              <a:t> </a:t>
            </a:r>
            <a:r>
              <a:rPr lang="pt-PT" sz="1400" dirty="0" err="1">
                <a:latin typeface="Consolas" panose="020B0609020204030204" pitchFamily="49" charset="0"/>
              </a:rPr>
              <a:t>Bootstrap</a:t>
            </a:r>
            <a:r>
              <a:rPr lang="pt-PT" sz="1400" dirty="0">
                <a:latin typeface="Consolas" panose="020B0609020204030204" pitchFamily="49" charset="0"/>
              </a:rPr>
              <a:t>!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400" dirty="0">
                <a:solidFill>
                  <a:srgbClr val="6D6D6D"/>
                </a:solidFill>
                <a:latin typeface="Menlo-Regular" panose="020B060903080402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022BE6F-A16F-AB43-BFC3-B6AB5003E5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496" y="5445224"/>
            <a:ext cx="9144000" cy="7951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198E918-1555-B9AC-4414-F11C7F494938}"/>
              </a:ext>
            </a:extLst>
          </p:cNvPr>
          <p:cNvSpPr txBox="1"/>
          <p:nvPr/>
        </p:nvSpPr>
        <p:spPr>
          <a:xfrm>
            <a:off x="683568" y="6396355"/>
            <a:ext cx="45906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4"/>
              </a:rPr>
              <a:t>*https://getbootstrap.com/docs/5.3/utilities/text/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135513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88008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Cores (1)*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83568" y="1134239"/>
            <a:ext cx="846043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text-center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Text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text-primary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text-success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text-info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text-warning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text-danger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text-secondary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text-dark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bg-danger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text-white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bg-danger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-light"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text-muted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bootstrap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...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F3F0326-2795-65EE-5CB1-B5D985AB7E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50000"/>
          <a:stretch/>
        </p:blipFill>
        <p:spPr>
          <a:xfrm>
            <a:off x="6668710" y="1106406"/>
            <a:ext cx="2475290" cy="4645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4B59122-A443-6785-2B49-E731BC052965}"/>
              </a:ext>
            </a:extLst>
          </p:cNvPr>
          <p:cNvSpPr txBox="1"/>
          <p:nvPr/>
        </p:nvSpPr>
        <p:spPr>
          <a:xfrm>
            <a:off x="755576" y="5751593"/>
            <a:ext cx="51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4"/>
              </a:rPr>
              <a:t>*https://getbootstrap.com/docs/5.3/utilities/colors/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17035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8791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Semântica/Estrutura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6873266"/>
              </p:ext>
            </p:extLst>
          </p:nvPr>
        </p:nvGraphicFramePr>
        <p:xfrm>
          <a:off x="971600" y="1412776"/>
          <a:ext cx="7344816" cy="4711700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Tags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article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Representa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conteúdo específico dentro de um documento. Pode ser reutilizado no mesmo documento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&lt;aside&gt;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página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cujo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conteúdo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é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tangencialmente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relacionado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com o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conteúdo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o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rodeia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section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é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conjunto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em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estão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agrupados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sobre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comum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&lt;figure&gt;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Elemento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que pode ser usado 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para agrupar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elementos visuais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figcaption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associar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 &lt;figure&gt;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footer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um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footer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secção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header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um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header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documento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ou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secção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hgroup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Agrupa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conjunto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&lt;h1&gt;  a &lt;h6&gt;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quando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heading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tem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vários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níveis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mark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Permite marcar 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 (</a:t>
                      </a:r>
                      <a:r>
                        <a:rPr lang="pt-PT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highlighted</a:t>
                      </a:r>
                      <a:r>
                        <a:rPr lang="pt-PT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pt-PT" sz="1400" b="0" i="1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&lt;time&gt;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data/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hora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nav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Representa uma secção da página que contém </a:t>
                      </a:r>
                      <a:r>
                        <a:rPr lang="pt-PT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links 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26736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72619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Cores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83568" y="1134239"/>
            <a:ext cx="8460432" cy="32624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...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b="1" dirty="0">
                <a:latin typeface="Consolas" panose="020B0609020204030204" pitchFamily="49" charset="0"/>
              </a:rPr>
              <a:t>Background </a:t>
            </a:r>
            <a:r>
              <a:rPr lang="pt-PT" sz="1600" b="1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bg-primary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bg-success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bg-info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bg-info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bg-warning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bg-danger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bg-secondary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bg-dark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-light"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bg-transparent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background </a:t>
            </a:r>
            <a:r>
              <a:rPr lang="pt-PT" sz="1600" dirty="0" err="1">
                <a:latin typeface="Consolas" panose="020B0609020204030204" pitchFamily="49" charset="0"/>
              </a:rPr>
              <a:t>colors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400" dirty="0">
                <a:solidFill>
                  <a:srgbClr val="6D6D6D"/>
                </a:solidFill>
                <a:latin typeface="Menlo-Regular" panose="020B060903080402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578B37-3EED-4715-8F8E-9B674B38951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1050"/>
          <a:stretch/>
        </p:blipFill>
        <p:spPr>
          <a:xfrm>
            <a:off x="6156176" y="956739"/>
            <a:ext cx="2691314" cy="4944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2C64AF6-6684-0C2A-43E6-8B83C83262CD}"/>
              </a:ext>
            </a:extLst>
          </p:cNvPr>
          <p:cNvSpPr txBox="1"/>
          <p:nvPr/>
        </p:nvSpPr>
        <p:spPr>
          <a:xfrm>
            <a:off x="755576" y="5751593"/>
            <a:ext cx="51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4"/>
              </a:rPr>
              <a:t>*https://getbootstrap.com/docs/5.3/utilities/colors/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6541848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295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Tipografia (1)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83568" y="1134239"/>
            <a:ext cx="8208912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...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default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font-size</a:t>
            </a:r>
            <a:r>
              <a:rPr lang="pt-PT" sz="1600" dirty="0">
                <a:latin typeface="Consolas" panose="020B0609020204030204" pitchFamily="49" charset="0"/>
              </a:rPr>
              <a:t> 16px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default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line-height</a:t>
            </a:r>
            <a:r>
              <a:rPr lang="pt-PT" sz="1600" dirty="0">
                <a:latin typeface="Consolas" panose="020B0609020204030204" pitchFamily="49" charset="0"/>
              </a:rPr>
              <a:t> 1.5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1rem (</a:t>
            </a:r>
            <a:r>
              <a:rPr lang="pt-PT" sz="1600" dirty="0" err="1">
                <a:latin typeface="Consolas" panose="020B0609020204030204" pitchFamily="49" charset="0"/>
              </a:rPr>
              <a:t>all</a:t>
            </a:r>
            <a:r>
              <a:rPr lang="pt-PT" sz="1600" dirty="0">
                <a:latin typeface="Consolas" panose="020B0609020204030204" pitchFamily="49" charset="0"/>
              </a:rPr>
              <a:t> p </a:t>
            </a:r>
            <a:r>
              <a:rPr lang="pt-PT" sz="1600" dirty="0" err="1">
                <a:latin typeface="Consolas" panose="020B0609020204030204" pitchFamily="49" charset="0"/>
              </a:rPr>
              <a:t>elements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have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margin</a:t>
            </a:r>
            <a:r>
              <a:rPr lang="pt-PT" sz="1600" dirty="0">
                <a:latin typeface="Consolas" panose="020B0609020204030204" pitchFamily="49" charset="0"/>
              </a:rPr>
              <a:t>-top 0 </a:t>
            </a:r>
            <a:r>
              <a:rPr lang="pt-PT" sz="1600" dirty="0" err="1">
                <a:latin typeface="Consolas" panose="020B0609020204030204" pitchFamily="49" charset="0"/>
              </a:rPr>
              <a:t>and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margin-bottom</a:t>
            </a:r>
            <a:r>
              <a:rPr lang="pt-PT" sz="1600" dirty="0">
                <a:latin typeface="Consolas" panose="020B0609020204030204" pitchFamily="49" charset="0"/>
              </a:rPr>
              <a:t> 16px)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hello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40px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h2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hello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32px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h2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hello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28px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h3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h4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hello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24px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h4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h5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hello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20px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h5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h6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hello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16px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h6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"h3"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hello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40px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endParaRPr lang="pt-PT" sz="1600" dirty="0">
              <a:solidFill>
                <a:srgbClr val="6D6D6D"/>
              </a:solidFill>
              <a:latin typeface="Menlo-Regular" panose="020B060903080402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589D79-CEAC-6B41-B1AE-79D41429B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80112" y="2915280"/>
            <a:ext cx="3456384" cy="3024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39229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295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Tipografia (3)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83568" y="1134239"/>
            <a:ext cx="69847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...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h1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"display-1"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latin typeface="Menlo-Regular" panose="020B0609030804020204" pitchFamily="49" charset="0"/>
              </a:rPr>
              <a:t>display 1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h1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"display-1"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i'm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also</a:t>
            </a:r>
            <a:r>
              <a:rPr lang="pt-PT" sz="1600" dirty="0">
                <a:latin typeface="Menlo-Regular" panose="020B0609030804020204" pitchFamily="49" charset="0"/>
              </a:rPr>
              <a:t> display 1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h1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"display-2"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latin typeface="Menlo-Regular" panose="020B0609030804020204" pitchFamily="49" charset="0"/>
              </a:rPr>
              <a:t>display 2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h1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h1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"display-3"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latin typeface="Menlo-Regular" panose="020B0609030804020204" pitchFamily="49" charset="0"/>
              </a:rPr>
              <a:t>display 3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h1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h1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"display-4"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latin typeface="Menlo-Regular" panose="020B0609030804020204" pitchFamily="49" charset="0"/>
              </a:rPr>
              <a:t>display 4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h1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</a:p>
          <a:p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  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2478CB-6EC3-B74E-9988-34A777DF4A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23928" y="2780928"/>
            <a:ext cx="4315269" cy="3329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78507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295133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Tipografia (2)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83568" y="1134239"/>
            <a:ext cx="6984776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...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normal </a:t>
            </a:r>
            <a:r>
              <a:rPr lang="pt-PT" sz="1600" dirty="0" err="1">
                <a:latin typeface="Consolas" panose="020B0609020204030204" pitchFamily="49" charset="0"/>
              </a:rPr>
              <a:t>text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small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small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text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small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h1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h6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normal </a:t>
            </a:r>
            <a:r>
              <a:rPr lang="pt-PT" sz="1600" dirty="0" err="1">
                <a:latin typeface="Consolas" panose="020B0609020204030204" pitchFamily="49" charset="0"/>
              </a:rPr>
              <a:t>text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small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small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text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small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h6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I can </a:t>
            </a:r>
            <a:r>
              <a:rPr lang="pt-PT" sz="1600" dirty="0" err="1">
                <a:latin typeface="Consolas" panose="020B0609020204030204" pitchFamily="49" charset="0"/>
              </a:rPr>
              <a:t>highlight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with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mark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marked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text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mark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I can </a:t>
            </a:r>
            <a:r>
              <a:rPr lang="pt-PT" sz="1600" dirty="0" err="1">
                <a:latin typeface="Consolas" panose="020B0609020204030204" pitchFamily="49" charset="0"/>
              </a:rPr>
              <a:t>highlight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with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code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marked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text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code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latin typeface="Consolas" panose="020B0609020204030204" pitchFamily="49" charset="0"/>
              </a:rPr>
              <a:t>I can </a:t>
            </a:r>
            <a:r>
              <a:rPr lang="pt-PT" sz="1600" dirty="0" err="1">
                <a:latin typeface="Consolas" panose="020B0609020204030204" pitchFamily="49" charset="0"/>
              </a:rPr>
              <a:t>highlight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with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kbd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marked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text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kbd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&gt;&lt;/</a:t>
            </a:r>
            <a:r>
              <a:rPr lang="pt-PT" sz="1600" dirty="0">
                <a:solidFill>
                  <a:srgbClr val="4689CC"/>
                </a:solidFill>
                <a:latin typeface="Consolas" panose="020B060902020403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F8AC56-5D17-9D46-A88E-7DA5758DB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11960" y="3501008"/>
            <a:ext cx="4432300" cy="233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7568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44902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Tipografia (4)*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83568" y="1134239"/>
            <a:ext cx="698477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font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-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weight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-bold"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Lorem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ipsum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dolor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font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-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weight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-light"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Lorem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ipsum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dolor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font-italic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Lorem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ipsum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dolor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"lead"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Lorem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ipsum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dolor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text-center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Lorem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ipsum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dolor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text-right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Lorem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ipsum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dolor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text-left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Lorem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ipsum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dolor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text-uppercase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Lorem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ipsum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dolor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text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-capitalize"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 err="1">
                <a:latin typeface="Menlo-Regular" panose="020B0609030804020204" pitchFamily="49" charset="0"/>
              </a:rPr>
              <a:t>Lorem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ipsum</a:t>
            </a:r>
            <a:r>
              <a:rPr lang="pt-PT" sz="1600" dirty="0"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latin typeface="Menlo-Regular" panose="020B0609030804020204" pitchFamily="49" charset="0"/>
              </a:rPr>
              <a:t>dolor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Menlo-Regular" panose="020B060903080402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Menlo-Regular" panose="020B0609030804020204" pitchFamily="49" charset="0"/>
              </a:rPr>
              <a:t>text-lowercase</a:t>
            </a:r>
            <a:r>
              <a:rPr lang="pt-PT" sz="1600" dirty="0">
                <a:solidFill>
                  <a:srgbClr val="C27E65"/>
                </a:solidFill>
                <a:latin typeface="Menlo-Regular" panose="020B060903080402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  <a:r>
              <a:rPr lang="pt-PT" sz="1600" dirty="0">
                <a:latin typeface="Menlo-Regular" panose="020B0609030804020204" pitchFamily="49" charset="0"/>
              </a:rPr>
              <a:t>KKKKKKKK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&lt;/</a:t>
            </a:r>
            <a:r>
              <a:rPr lang="pt-PT" sz="1600" dirty="0">
                <a:solidFill>
                  <a:srgbClr val="4689CC"/>
                </a:solidFill>
                <a:latin typeface="Menlo-Regular" panose="020B0609030804020204" pitchFamily="49" charset="0"/>
              </a:rPr>
              <a:t>p</a:t>
            </a:r>
            <a:r>
              <a:rPr lang="pt-PT" sz="1600" dirty="0">
                <a:solidFill>
                  <a:srgbClr val="6D6D6D"/>
                </a:solidFill>
                <a:latin typeface="Menlo-Regular" panose="020B0609030804020204" pitchFamily="49" charset="0"/>
              </a:rPr>
              <a:t>&gt;</a:t>
            </a:r>
          </a:p>
          <a:p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      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2FD6450-40FA-1141-9BF7-E7369A3368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36935" y="3717032"/>
            <a:ext cx="4270128" cy="2376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2F9C6A8-DC00-33AC-0F00-E38091970144}"/>
              </a:ext>
            </a:extLst>
          </p:cNvPr>
          <p:cNvSpPr txBox="1"/>
          <p:nvPr/>
        </p:nvSpPr>
        <p:spPr>
          <a:xfrm>
            <a:off x="683568" y="6162139"/>
            <a:ext cx="61206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4"/>
              </a:rPr>
              <a:t>*https://getbootstrap.com/docs/5.3/content/typography/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0799831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503131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Web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Fonts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(Google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Fonts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)*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63005" y="1336040"/>
            <a:ext cx="846043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>
                <a:solidFill>
                  <a:srgbClr val="4689CC"/>
                </a:solidFill>
                <a:latin typeface="Consolas" panose="020B0609020204030204" pitchFamily="49" charset="0"/>
              </a:rPr>
              <a:t>link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400" dirty="0" err="1">
                <a:solidFill>
                  <a:srgbClr val="8CD3FE"/>
                </a:solidFill>
                <a:latin typeface="Consolas" panose="020B0609020204030204" pitchFamily="49" charset="0"/>
              </a:rPr>
              <a:t>href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"https://fonts.googleapis.com/css?family=Indie+Flower&amp;display=swap"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b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</a:b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      </a:t>
            </a:r>
            <a:r>
              <a:rPr lang="pt-PT" sz="1400" dirty="0" err="1">
                <a:solidFill>
                  <a:srgbClr val="8CD3FE"/>
                </a:solidFill>
                <a:latin typeface="Consolas" panose="020B0609020204030204" pitchFamily="49" charset="0"/>
              </a:rPr>
              <a:t>rel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stylesheet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endParaRPr lang="pt-PT" sz="1400" dirty="0">
              <a:solidFill>
                <a:srgbClr val="CACACA"/>
              </a:solidFill>
              <a:latin typeface="Consolas" panose="020B0609020204030204" pitchFamily="49" charset="0"/>
            </a:endParaRPr>
          </a:p>
          <a:p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...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4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style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400" dirty="0">
                <a:solidFill>
                  <a:srgbClr val="CDAD6A"/>
                </a:solidFill>
                <a:latin typeface="Consolas" panose="020B0609020204030204" pitchFamily="49" charset="0"/>
              </a:rPr>
              <a:t>body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{            </a:t>
            </a:r>
          </a:p>
          <a:p>
            <a:r>
              <a:rPr lang="pt-PT" sz="1400" dirty="0">
                <a:solidFill>
                  <a:srgbClr val="8CD3FE"/>
                </a:solidFill>
                <a:latin typeface="Consolas" panose="020B0609020204030204" pitchFamily="49" charset="0"/>
              </a:rPr>
              <a:t>    </a:t>
            </a:r>
            <a:r>
              <a:rPr lang="pt-PT" sz="1400" dirty="0" err="1">
                <a:solidFill>
                  <a:srgbClr val="8CD3FE"/>
                </a:solidFill>
                <a:latin typeface="Consolas" panose="020B0609020204030204" pitchFamily="49" charset="0"/>
              </a:rPr>
              <a:t>font-family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: 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'Indie 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Flower</a:t>
            </a:r>
            <a:r>
              <a:rPr lang="pt-PT" sz="1400" dirty="0">
                <a:solidFill>
                  <a:srgbClr val="C27E65"/>
                </a:solidFill>
                <a:latin typeface="Consolas" panose="020B0609020204030204" pitchFamily="49" charset="0"/>
              </a:rPr>
              <a:t>'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, </a:t>
            </a:r>
            <a:r>
              <a:rPr lang="pt-PT" sz="1400" dirty="0" err="1">
                <a:solidFill>
                  <a:srgbClr val="C27E65"/>
                </a:solidFill>
                <a:latin typeface="Consolas" panose="020B0609020204030204" pitchFamily="49" charset="0"/>
              </a:rPr>
              <a:t>cursive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;        </a:t>
            </a:r>
          </a:p>
          <a:p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}    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4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style</a:t>
            </a:r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400" dirty="0">
                <a:solidFill>
                  <a:srgbClr val="6D6D6D"/>
                </a:solidFill>
                <a:latin typeface="Consolas" panose="020B0609020204030204" pitchFamily="49" charset="0"/>
              </a:rPr>
              <a:t>...</a:t>
            </a:r>
            <a:r>
              <a:rPr lang="pt-PT" sz="14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9AD97-CD48-6F48-9899-23DE30E3A1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46138" y="3367365"/>
            <a:ext cx="5051723" cy="27865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B6BB7-9D10-C53B-3811-D777CABA885E}"/>
              </a:ext>
            </a:extLst>
          </p:cNvPr>
          <p:cNvSpPr txBox="1"/>
          <p:nvPr/>
        </p:nvSpPr>
        <p:spPr>
          <a:xfrm>
            <a:off x="2607221" y="6237312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PT" dirty="0">
                <a:hlinkClick r:id="rId4"/>
              </a:rPr>
              <a:t>*https://fonts.google.com/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497591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11591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Containers*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63005" y="1336040"/>
            <a:ext cx="846043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598A43"/>
                </a:solidFill>
                <a:latin typeface="Consolas" panose="020B0609020204030204" pitchFamily="49" charset="0"/>
              </a:rPr>
              <a:t>&lt;!-- </a:t>
            </a:r>
            <a:r>
              <a:rPr lang="pt-PT" sz="1600" dirty="0" err="1">
                <a:solidFill>
                  <a:srgbClr val="598A43"/>
                </a:solidFill>
                <a:latin typeface="Consolas" panose="020B0609020204030204" pitchFamily="49" charset="0"/>
              </a:rPr>
              <a:t>container</a:t>
            </a:r>
            <a:r>
              <a:rPr lang="pt-PT" sz="1600" dirty="0">
                <a:solidFill>
                  <a:srgbClr val="598A43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598A43"/>
                </a:solidFill>
                <a:latin typeface="Consolas" panose="020B0609020204030204" pitchFamily="49" charset="0"/>
              </a:rPr>
              <a:t>acts</a:t>
            </a:r>
            <a:r>
              <a:rPr lang="pt-PT" sz="1600" dirty="0">
                <a:solidFill>
                  <a:srgbClr val="598A43"/>
                </a:solidFill>
                <a:latin typeface="Consolas" panose="020B0609020204030204" pitchFamily="49" charset="0"/>
              </a:rPr>
              <a:t> as </a:t>
            </a:r>
            <a:r>
              <a:rPr lang="pt-PT" sz="1600" dirty="0" err="1">
                <a:solidFill>
                  <a:srgbClr val="598A43"/>
                </a:solidFill>
                <a:latin typeface="Consolas" panose="020B0609020204030204" pitchFamily="49" charset="0"/>
              </a:rPr>
              <a:t>wrapper</a:t>
            </a:r>
            <a:r>
              <a:rPr lang="pt-PT" sz="1600" dirty="0">
                <a:solidFill>
                  <a:srgbClr val="598A43"/>
                </a:solidFill>
                <a:latin typeface="Consolas" panose="020B0609020204030204" pitchFamily="49" charset="0"/>
              </a:rPr>
              <a:t> --&gt;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598A43"/>
                </a:solidFill>
                <a:latin typeface="Consolas" panose="020B0609020204030204" pitchFamily="49" charset="0"/>
              </a:rPr>
              <a:t>&lt;!-- </a:t>
            </a:r>
            <a:r>
              <a:rPr lang="pt-PT" sz="1600" dirty="0" err="1">
                <a:solidFill>
                  <a:srgbClr val="598A43"/>
                </a:solidFill>
                <a:latin typeface="Consolas" panose="020B0609020204030204" pitchFamily="49" charset="0"/>
              </a:rPr>
              <a:t>container</a:t>
            </a:r>
            <a:r>
              <a:rPr lang="pt-PT" sz="1600" dirty="0">
                <a:solidFill>
                  <a:srgbClr val="598A43"/>
                </a:solidFill>
                <a:latin typeface="Consolas" panose="020B0609020204030204" pitchFamily="49" charset="0"/>
              </a:rPr>
              <a:t> --&gt;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</a:t>
            </a:r>
          </a:p>
          <a:p>
            <a:r>
              <a:rPr lang="pt-PT" sz="1600" dirty="0">
                <a:solidFill>
                  <a:srgbClr val="598A43"/>
                </a:solidFill>
                <a:latin typeface="Consolas" panose="020B0609020204030204" pitchFamily="49" charset="0"/>
              </a:rPr>
              <a:t>&lt;!-- </a:t>
            </a:r>
            <a:r>
              <a:rPr lang="pt-PT" sz="1600" dirty="0" err="1">
                <a:solidFill>
                  <a:srgbClr val="598A43"/>
                </a:solidFill>
                <a:latin typeface="Consolas" panose="020B0609020204030204" pitchFamily="49" charset="0"/>
              </a:rPr>
              <a:t>container-fluid</a:t>
            </a:r>
            <a:r>
              <a:rPr lang="pt-PT" sz="1600" dirty="0">
                <a:solidFill>
                  <a:srgbClr val="598A43"/>
                </a:solidFill>
                <a:latin typeface="Consolas" panose="020B0609020204030204" pitchFamily="49" charset="0"/>
              </a:rPr>
              <a:t> --&gt;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container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bg-danger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simple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container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container-fluid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bg-primary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simple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container-fluid</a:t>
            </a:r>
            <a:endParaRPr lang="pt-PT" sz="1600" dirty="0">
              <a:latin typeface="Consolas" panose="020B0609020204030204" pitchFamily="49" charset="0"/>
            </a:endParaRP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b="1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section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>
                <a:solidFill>
                  <a:srgbClr val="8CD3FE"/>
                </a:solidFill>
                <a:latin typeface="Consolas" panose="020B0609020204030204" pitchFamily="49" charset="0"/>
              </a:rPr>
              <a:t>id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skills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bg-warning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container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bg-danger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simple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container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section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section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>
                <a:solidFill>
                  <a:srgbClr val="8CD3FE"/>
                </a:solidFill>
                <a:latin typeface="Consolas" panose="020B0609020204030204" pitchFamily="49" charset="0"/>
              </a:rPr>
              <a:t>id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about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bg-primary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container-fluid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bg-danger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simple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container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 err="1">
                <a:latin typeface="Consolas" panose="020B0609020204030204" pitchFamily="49" charset="0"/>
              </a:rPr>
              <a:t>fluid</a:t>
            </a:r>
            <a:endParaRPr lang="pt-PT" sz="1600" dirty="0">
              <a:latin typeface="Consolas" panose="020B0609020204030204" pitchFamily="49" charset="0"/>
            </a:endParaRP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section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</a:t>
            </a:r>
            <a:r>
              <a:rPr lang="pt-PT" sz="1600" dirty="0">
                <a:solidFill>
                  <a:srgbClr val="CACACA"/>
                </a:solidFill>
                <a:latin typeface="Menlo-Regular" panose="020B0609030804020204" pitchFamily="49" charset="0"/>
              </a:rPr>
              <a:t> 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8FF7261-7E09-FF4F-848B-C821CF88EA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993550" y="5329724"/>
            <a:ext cx="5134733" cy="69955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1495413-4979-A9A6-4D78-EC28CB8AA984}"/>
              </a:ext>
            </a:extLst>
          </p:cNvPr>
          <p:cNvSpPr txBox="1"/>
          <p:nvPr/>
        </p:nvSpPr>
        <p:spPr>
          <a:xfrm>
            <a:off x="2015715" y="6237312"/>
            <a:ext cx="51125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4"/>
              </a:rPr>
              <a:t>*https://getbootstrap.com/docs/5.3/layout/containers/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580920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76011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Colunas*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63004" y="1336040"/>
            <a:ext cx="880554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container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row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bg-danger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000" dirty="0">
                <a:solidFill>
                  <a:srgbClr val="CACACA"/>
                </a:solidFill>
                <a:latin typeface="Consolas" panose="020B0609020204030204" pitchFamily="49" charset="0"/>
              </a:rPr>
              <a:t>   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container-fluid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row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bg-info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bg-warning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</a:p>
          <a:p>
            <a:r>
              <a:rPr lang="pt-PT" sz="8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000" dirty="0">
                <a:solidFill>
                  <a:srgbClr val="CACACA"/>
                </a:solidFill>
                <a:latin typeface="Consolas" panose="020B0609020204030204" pitchFamily="49" charset="0"/>
              </a:rPr>
              <a:t>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container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row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bg-white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bg-secondary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bg-primary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E170ED-DB2C-21EE-3CAB-8AE39DB23496}"/>
              </a:ext>
            </a:extLst>
          </p:cNvPr>
          <p:cNvSpPr txBox="1"/>
          <p:nvPr/>
        </p:nvSpPr>
        <p:spPr>
          <a:xfrm>
            <a:off x="1907704" y="6211669"/>
            <a:ext cx="4896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*https://getbootstrap.com/docs/5.3/layout/grid/</a:t>
            </a:r>
            <a:endParaRPr lang="pt-PT" dirty="0"/>
          </a:p>
          <a:p>
            <a:r>
              <a:rPr lang="pt-PT" dirty="0">
                <a:hlinkClick r:id="rId4"/>
              </a:rPr>
              <a:t>*https://getbootstrap.com/docs/5.3/layout/columns/</a:t>
            </a:r>
            <a:r>
              <a:rPr lang="pt-PT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518665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607897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Bootstrap</a:t>
            </a:r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: </a:t>
            </a:r>
            <a:r>
              <a:rPr lang="pt-PT" sz="2400" b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Colunas -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Responsive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 </a:t>
            </a:r>
            <a:r>
              <a:rPr lang="pt-PT" sz="2400" b="1" i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Breakpoints</a:t>
            </a:r>
            <a:r>
              <a:rPr lang="pt-PT" sz="2400" b="1" i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*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3E47434-EE8E-F840-BB68-9F87E7F43618}"/>
              </a:ext>
            </a:extLst>
          </p:cNvPr>
          <p:cNvSpPr/>
          <p:nvPr/>
        </p:nvSpPr>
        <p:spPr>
          <a:xfrm>
            <a:off x="663004" y="1336040"/>
            <a:ext cx="110377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container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row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"col-sm-6 col-md-3 col-lg-6 col-xl-3 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bg-white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      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"col-sm-6 col-md-3 col-lg-6 col-xl-3 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bg-secondary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      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"col-sm-6 col-md-3 col-lg-6 col-xl-3 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bg-primary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pt-PT" sz="1600" dirty="0">
                <a:latin typeface="Consolas" panose="020B0609020204030204" pitchFamily="49" charset="0"/>
              </a:rPr>
              <a:t>      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latin typeface="Consolas" panose="020B0609020204030204" pitchFamily="49" charset="0"/>
              </a:rPr>
              <a:t> 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</a:t>
            </a:r>
            <a:r>
              <a:rPr lang="pt-PT" sz="1600" dirty="0" err="1">
                <a:solidFill>
                  <a:srgbClr val="8CD3FE"/>
                </a:solidFill>
                <a:latin typeface="Consolas" panose="020B0609020204030204" pitchFamily="49" charset="0"/>
              </a:rPr>
              <a:t>class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=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"col-sm-6 col-md-3 col-lg-6 col-xl-3  </a:t>
            </a:r>
            <a:r>
              <a:rPr lang="pt-PT" sz="1600" dirty="0" err="1">
                <a:solidFill>
                  <a:srgbClr val="C27E65"/>
                </a:solidFill>
                <a:latin typeface="Consolas" panose="020B0609020204030204" pitchFamily="49" charset="0"/>
              </a:rPr>
              <a:t>bg-warning</a:t>
            </a:r>
            <a:r>
              <a:rPr lang="pt-PT" sz="1600" dirty="0">
                <a:solidFill>
                  <a:srgbClr val="C27E65"/>
                </a:solidFill>
                <a:latin typeface="Consolas" panose="020B0609020204030204" pitchFamily="49" charset="0"/>
              </a:rPr>
              <a:t>"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      </a:t>
            </a:r>
          </a:p>
          <a:p>
            <a:r>
              <a:rPr lang="pt-PT" sz="1600" dirty="0">
                <a:latin typeface="Consolas" panose="020B0609020204030204" pitchFamily="49" charset="0"/>
              </a:rPr>
              <a:t>      </a:t>
            </a:r>
            <a:r>
              <a:rPr lang="pt-PT" sz="1600" dirty="0" err="1">
                <a:latin typeface="Consolas" panose="020B0609020204030204" pitchFamily="49" charset="0"/>
              </a:rPr>
              <a:t>i'm</a:t>
            </a:r>
            <a:r>
              <a:rPr lang="pt-PT" sz="1600" dirty="0">
                <a:latin typeface="Consolas" panose="020B0609020204030204" pitchFamily="49" charset="0"/>
              </a:rPr>
              <a:t> single </a:t>
            </a:r>
            <a:r>
              <a:rPr lang="pt-PT" sz="1600" dirty="0" err="1">
                <a:latin typeface="Consolas" panose="020B0609020204030204" pitchFamily="49" charset="0"/>
              </a:rPr>
              <a:t>column</a:t>
            </a:r>
            <a:r>
              <a:rPr lang="pt-PT" sz="1600" dirty="0">
                <a:latin typeface="Consolas" panose="020B0609020204030204" pitchFamily="49" charset="0"/>
              </a:rPr>
              <a:t>  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  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  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&lt;/</a:t>
            </a:r>
            <a:r>
              <a:rPr lang="pt-PT" sz="1600" dirty="0" err="1">
                <a:solidFill>
                  <a:srgbClr val="4689CC"/>
                </a:solidFill>
                <a:latin typeface="Consolas" panose="020B0609020204030204" pitchFamily="49" charset="0"/>
              </a:rPr>
              <a:t>div</a:t>
            </a:r>
            <a:r>
              <a:rPr lang="pt-PT" sz="1600" dirty="0">
                <a:solidFill>
                  <a:srgbClr val="6D6D6D"/>
                </a:solidFill>
                <a:latin typeface="Consolas" panose="020B0609020204030204" pitchFamily="49" charset="0"/>
              </a:rPr>
              <a:t>&gt;</a:t>
            </a:r>
            <a:r>
              <a:rPr lang="pt-PT" sz="1600" dirty="0">
                <a:solidFill>
                  <a:srgbClr val="CACACA"/>
                </a:solidFill>
                <a:latin typeface="Consolas" panose="020B0609020204030204" pitchFamily="49" charset="0"/>
              </a:rPr>
              <a:t>   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912C2-9D4D-E9F3-7441-2190431385B6}"/>
              </a:ext>
            </a:extLst>
          </p:cNvPr>
          <p:cNvSpPr txBox="1"/>
          <p:nvPr/>
        </p:nvSpPr>
        <p:spPr>
          <a:xfrm>
            <a:off x="1645920" y="6277223"/>
            <a:ext cx="58521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PT" dirty="0">
                <a:hlinkClick r:id="rId3"/>
              </a:rPr>
              <a:t>https://getbootstrap.com/docs/5.3/layout/breakpoints/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9282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72702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HTML5: Multimédia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0193294"/>
              </p:ext>
            </p:extLst>
          </p:nvPr>
        </p:nvGraphicFramePr>
        <p:xfrm>
          <a:off x="971600" y="1628800"/>
          <a:ext cx="7344816" cy="2661285"/>
        </p:xfrm>
        <a:graphic>
          <a:graphicData uri="http://schemas.openxmlformats.org/drawingml/2006/table">
            <a:tbl>
              <a:tblPr firstRow="1" bandRow="1">
                <a:tableStyleId>{16D9F66E-5EB9-4882-86FB-DCBF35E3C3E4}</a:tableStyleId>
              </a:tblPr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766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PT" i="1" dirty="0" err="1"/>
                        <a:t>Tags</a:t>
                      </a:r>
                      <a:endParaRPr lang="pt-PT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PT" dirty="0"/>
                        <a:t>Descrição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canvas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Etiqueta que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r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ecorre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à utilização de </a:t>
                      </a:r>
                      <a:r>
                        <a:rPr lang="pt-PT" sz="1400" b="0" i="1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scripts 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 criar animações e desenhar gráficos 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vetoriais</a:t>
                      </a:r>
                      <a:endParaRPr lang="pt-PT" sz="1400" b="0" i="1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audio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conteúdo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relativo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áudio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digital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video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conteúdo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relativo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a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vídeo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digital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podendo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conter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áudio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digital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source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Permite definir vários media para os elementos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 &lt;</a:t>
                      </a:r>
                      <a:r>
                        <a:rPr lang="pt-PT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video</a:t>
                      </a:r>
                      <a:r>
                        <a:rPr lang="pt-PT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 pitchFamily="34" charset="0"/>
                        </a:rPr>
                        <a:t>&gt;  e &lt;áudio&gt;</a:t>
                      </a:r>
                      <a:endParaRPr lang="pt-PT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embed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um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ponto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ligação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uma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aplicação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externa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(e.g., FLASH)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fontAlgn="ctr"/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&lt;</a:t>
                      </a:r>
                      <a:r>
                        <a:rPr lang="pt-PT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track</a:t>
                      </a:r>
                      <a:r>
                        <a:rPr lang="pt-PT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itchFamily="49" charset="0"/>
                          <a:cs typeface="Courier New" pitchFamily="49" charset="0"/>
                        </a:rPr>
                        <a:t>&gt;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Define  </a:t>
                      </a:r>
                      <a:r>
                        <a:rPr lang="en-US" sz="1400" b="0" i="1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tracks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de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texto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para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</a:t>
                      </a:r>
                      <a:r>
                        <a:rPr lang="en-US" sz="1400" b="0" i="0" u="none" strike="noStrike" baseline="0" dirty="0" err="1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elementos</a:t>
                      </a:r>
                      <a:r>
                        <a:rPr lang="en-US" sz="1400" b="0" i="0" u="none" strike="noStrike" baseline="0" dirty="0">
                          <a:solidFill>
                            <a:srgbClr val="000000"/>
                          </a:solidFill>
                          <a:effectLst/>
                          <a:latin typeface="Calibri"/>
                        </a:rPr>
                        <a:t> media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0979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2204864"/>
            <a:ext cx="9144000" cy="17543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pt-BR" sz="5400" dirty="0" err="1">
                <a:solidFill>
                  <a:schemeClr val="tx2"/>
                </a:solidFill>
                <a:latin typeface="Calibri" pitchFamily="34" charset="0"/>
              </a:rPr>
              <a:t>Responsive</a:t>
            </a:r>
            <a:r>
              <a:rPr lang="pt-BR" sz="5400" dirty="0">
                <a:solidFill>
                  <a:schemeClr val="tx2"/>
                </a:solidFill>
                <a:latin typeface="Calibri" pitchFamily="34" charset="0"/>
              </a:rPr>
              <a:t> Web Design(RWD) Método</a:t>
            </a:r>
            <a:endParaRPr lang="pt-PT" sz="5400" dirty="0">
              <a:solidFill>
                <a:schemeClr val="tx2"/>
              </a:solidFill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9477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37808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Introdução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5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Website pode ser visualizado em vários dispositivos diferentes com qualidade idêntica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          Desktop		     Tablet	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Smartphone</a:t>
            </a: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Arial" charset="0"/>
              <a:buChar char="•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HTML e CSS para redimensionar, esconder  ou mover conteúdos</a:t>
            </a: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1026" name="Picture 2" descr="http://www.w3schools.com/css/rwd_desktop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060848"/>
            <a:ext cx="2857500" cy="1876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http://www.w3schools.com/css/rwd_tablet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8298" y="2260873"/>
            <a:ext cx="11430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ttp://www.w3schools.com/css/rwd_phone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775223"/>
            <a:ext cx="66675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3696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1705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</a:t>
            </a:r>
            <a:r>
              <a:rPr lang="pt-PT" sz="2400" b="1" dirty="0" err="1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Viewport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5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Elemento &lt;meta&gt; 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viewport</a:t>
            </a: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 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r>
              <a:rPr lang="pt-PT" sz="1400" dirty="0">
                <a:latin typeface="Menlo" charset="0"/>
              </a:rPr>
              <a:t>  &lt;</a:t>
            </a:r>
            <a:r>
              <a:rPr lang="pt-PT" sz="1400" b="1" dirty="0">
                <a:solidFill>
                  <a:srgbClr val="000080"/>
                </a:solidFill>
                <a:latin typeface="Menlo" charset="0"/>
              </a:rPr>
              <a:t>meta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name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"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viewport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" </a:t>
            </a:r>
            <a:r>
              <a:rPr lang="pt-PT" sz="1400" b="1" dirty="0" err="1">
                <a:solidFill>
                  <a:srgbClr val="0000FF"/>
                </a:solidFill>
                <a:latin typeface="Menlo" charset="0"/>
              </a:rPr>
              <a:t>content</a:t>
            </a:r>
            <a:r>
              <a:rPr lang="pt-PT" sz="1400" b="1" dirty="0">
                <a:solidFill>
                  <a:srgbClr val="0000FF"/>
                </a:solidFill>
                <a:latin typeface="Menlo" charset="0"/>
              </a:rPr>
              <a:t>=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"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width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=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device-width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, </a:t>
            </a:r>
            <a:r>
              <a:rPr lang="pt-PT" sz="1400" b="1" dirty="0" err="1">
                <a:solidFill>
                  <a:srgbClr val="008000"/>
                </a:solidFill>
                <a:latin typeface="Menlo" charset="0"/>
              </a:rPr>
              <a:t>initial-scale</a:t>
            </a:r>
            <a:r>
              <a:rPr lang="pt-PT" sz="1400" b="1" dirty="0">
                <a:solidFill>
                  <a:srgbClr val="008000"/>
                </a:solidFill>
                <a:latin typeface="Menlo" charset="0"/>
              </a:rPr>
              <a:t>=1.0"</a:t>
            </a:r>
            <a:r>
              <a:rPr lang="pt-PT" sz="1400" dirty="0">
                <a:solidFill>
                  <a:srgbClr val="000000"/>
                </a:solidFill>
                <a:latin typeface="Menlo" charset="0"/>
              </a:rPr>
              <a:t>/&gt;</a:t>
            </a: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87624" y="2708920"/>
            <a:ext cx="2304256" cy="830997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Elemento &lt;meta&gt; “</a:t>
            </a:r>
            <a:r>
              <a:rPr lang="pt-PT" sz="1200" b="1" dirty="0" err="1">
                <a:latin typeface="Calibri" pitchFamily="34" charset="0"/>
              </a:rPr>
              <a:t>viewport</a:t>
            </a:r>
            <a:r>
              <a:rPr lang="pt-PT" sz="1200" b="1" dirty="0">
                <a:latin typeface="Calibri" pitchFamily="34" charset="0"/>
              </a:rPr>
              <a:t>” dá instruções ao </a:t>
            </a:r>
            <a:r>
              <a:rPr lang="pt-PT" sz="1200" b="1" i="1" dirty="0">
                <a:latin typeface="Calibri" pitchFamily="34" charset="0"/>
              </a:rPr>
              <a:t>browser</a:t>
            </a:r>
            <a:r>
              <a:rPr lang="pt-PT" sz="1200" b="1" dirty="0">
                <a:latin typeface="Calibri" pitchFamily="34" charset="0"/>
              </a:rPr>
              <a:t> como deve controlar as dimensões da página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4689140" y="2060848"/>
            <a:ext cx="0" cy="1440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491880" y="3503417"/>
            <a:ext cx="2304256" cy="646331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Define que a largura da página deve ser ajustada à largura do dispositivo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411761" y="2060848"/>
            <a:ext cx="0" cy="64807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896149" y="2132856"/>
            <a:ext cx="0" cy="2052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788024" y="4221756"/>
            <a:ext cx="2304256" cy="461665"/>
          </a:xfrm>
          <a:prstGeom prst="rect">
            <a:avLst/>
          </a:prstGeom>
          <a:solidFill>
            <a:srgbClr val="FFFF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pt-PT" sz="1200" b="1" dirty="0">
                <a:latin typeface="Calibri" pitchFamily="34" charset="0"/>
              </a:rPr>
              <a:t>Define o nível do </a:t>
            </a:r>
            <a:r>
              <a:rPr lang="pt-PT" sz="1200" b="1" i="1" dirty="0">
                <a:latin typeface="Calibri" pitchFamily="34" charset="0"/>
              </a:rPr>
              <a:t>zoom </a:t>
            </a:r>
            <a:r>
              <a:rPr lang="pt-PT" sz="1200" b="1" dirty="0">
                <a:latin typeface="Calibri" pitchFamily="34" charset="0"/>
              </a:rPr>
              <a:t>inicial quando a página é carregada</a:t>
            </a:r>
          </a:p>
        </p:txBody>
      </p:sp>
    </p:spTree>
    <p:extLst>
      <p:ext uri="{BB962C8B-B14F-4D97-AF65-F5344CB8AC3E}">
        <p14:creationId xmlns:p14="http://schemas.microsoft.com/office/powerpoint/2010/main" val="18686504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345344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3 Conceitos Básicos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Grelhas Fluídas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Organização do ecrã em colunas (geralmente 12)  com largura proporcional às dimensões do ecrã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Media </a:t>
            </a:r>
            <a:r>
              <a:rPr lang="pt-PT" sz="2400" b="1" kern="0" dirty="0" err="1">
                <a:latin typeface="Calibri" pitchFamily="34" charset="0"/>
                <a:cs typeface="Calibri" pitchFamily="34" charset="0"/>
              </a:rPr>
              <a:t>Queries</a:t>
            </a: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Módulo das CSS3 que controla como os estilos são aplicados em função das características do dispositivo, por exemplo, ecrã, altura, largura ou orientação</a:t>
            </a: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Conteúdos Flexíveis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kern="0" dirty="0">
                <a:latin typeface="Calibri" pitchFamily="34" charset="0"/>
                <a:cs typeface="Calibri" pitchFamily="34" charset="0"/>
              </a:rPr>
              <a:t>Conteúdo visual que se ajuste às dimensões do ecrã. Geralmente define-se a largura como sendo um percentagem da largura da página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4906" y="2088705"/>
            <a:ext cx="1944216" cy="953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26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83568" y="519063"/>
            <a:ext cx="281121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pt-PT" sz="2400" b="1" dirty="0">
                <a:solidFill>
                  <a:schemeClr val="accent1">
                    <a:lumMod val="50000"/>
                  </a:schemeClr>
                </a:solidFill>
                <a:latin typeface="Calibri" pitchFamily="34" charset="0"/>
              </a:rPr>
              <a:t>RWD: Grelhas Fluído</a:t>
            </a:r>
            <a:endParaRPr lang="pt-PT" sz="2400" b="1" i="1" dirty="0">
              <a:solidFill>
                <a:schemeClr val="accent1">
                  <a:lumMod val="50000"/>
                </a:schemeClr>
              </a:solidFill>
              <a:latin typeface="Calibri" pitchFamily="34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827584" y="1124744"/>
            <a:ext cx="7992888" cy="5112568"/>
          </a:xfrm>
          <a:prstGeom prst="rect">
            <a:avLst/>
          </a:prstGeom>
          <a:noFill/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Ecrã dividido em 12 colunas</a:t>
            </a:r>
          </a:p>
          <a:p>
            <a:r>
              <a:rPr lang="de-DE" dirty="0"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col-1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8.33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col-2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16.66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col-3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25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col-4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33.33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col-5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41.66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col-6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col-7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58.33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col-8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66.66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col-9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75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col-10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83.33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col-11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91.66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  <a:b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	.</a:t>
            </a:r>
            <a:r>
              <a:rPr lang="de-DE" b="1" dirty="0">
                <a:solidFill>
                  <a:srgbClr val="000080"/>
                </a:solidFill>
                <a:latin typeface="Consolas" panose="020B0609020204030204" pitchFamily="49" charset="0"/>
              </a:rPr>
              <a:t>col-12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width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%;}</a:t>
            </a: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As colunas deve ter </a:t>
            </a: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float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 =“</a:t>
            </a:r>
            <a:r>
              <a:rPr lang="pt-PT" sz="2000" b="1" kern="0" dirty="0" err="1">
                <a:latin typeface="Calibri" pitchFamily="34" charset="0"/>
                <a:cs typeface="Calibri" pitchFamily="34" charset="0"/>
              </a:rPr>
              <a:t>left</a:t>
            </a:r>
            <a:r>
              <a:rPr lang="pt-PT" sz="2000" b="1" kern="0" dirty="0">
                <a:latin typeface="Calibri" pitchFamily="34" charset="0"/>
                <a:cs typeface="Calibri" pitchFamily="34" charset="0"/>
              </a:rPr>
              <a:t>”</a:t>
            </a:r>
          </a:p>
          <a:p>
            <a:r>
              <a:rPr lang="en-US" dirty="0">
                <a:latin typeface="Menlo" charset="0"/>
              </a:rPr>
              <a:t>	[</a:t>
            </a:r>
            <a:r>
              <a:rPr lang="en-US" b="1" dirty="0">
                <a:solidFill>
                  <a:srgbClr val="000080"/>
                </a:solidFill>
                <a:latin typeface="Menlo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*=</a:t>
            </a:r>
            <a:r>
              <a:rPr lang="en-US" b="1" dirty="0">
                <a:solidFill>
                  <a:srgbClr val="008000"/>
                </a:solidFill>
                <a:latin typeface="Menlo" charset="0"/>
              </a:rPr>
              <a:t>"col-"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] {</a:t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00"/>
                </a:solidFill>
                <a:latin typeface="Menlo" charset="0"/>
              </a:rPr>
              <a:t>    		</a:t>
            </a:r>
            <a:r>
              <a:rPr lang="en-US" b="1" dirty="0">
                <a:solidFill>
                  <a:srgbClr val="0000FF"/>
                </a:solidFill>
                <a:latin typeface="Menlo" charset="0"/>
              </a:rPr>
              <a:t>float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: </a:t>
            </a:r>
            <a:r>
              <a:rPr lang="en-US" b="1" dirty="0">
                <a:solidFill>
                  <a:srgbClr val="008000"/>
                </a:solidFill>
                <a:latin typeface="Menlo" charset="0"/>
              </a:rPr>
              <a:t>left</a:t>
            </a:r>
            <a:r>
              <a:rPr lang="en-US" dirty="0">
                <a:solidFill>
                  <a:srgbClr val="000000"/>
                </a:solidFill>
                <a:latin typeface="Menlo" charset="0"/>
              </a:rPr>
              <a:t>;</a:t>
            </a:r>
            <a:br>
              <a:rPr lang="en-US" dirty="0">
                <a:solidFill>
                  <a:srgbClr val="000000"/>
                </a:solidFill>
                <a:latin typeface="Menlo" charset="0"/>
              </a:rPr>
            </a:br>
            <a:r>
              <a:rPr lang="en-US" dirty="0">
                <a:solidFill>
                  <a:srgbClr val="000000"/>
                </a:solidFill>
                <a:latin typeface="Menlo" charset="0"/>
              </a:rPr>
              <a:t>	}</a:t>
            </a: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800100" lvl="1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0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r>
              <a:rPr lang="pt-PT" sz="2400" b="1" kern="0" dirty="0">
                <a:latin typeface="Calibri" pitchFamily="34" charset="0"/>
                <a:cs typeface="Calibri" pitchFamily="34" charset="0"/>
              </a:rPr>
              <a:t>		</a:t>
            </a:r>
          </a:p>
          <a:p>
            <a:pPr lvl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defRPr/>
            </a:pPr>
            <a:endParaRPr lang="pt-PT" sz="2400" b="1" kern="0" dirty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100000"/>
              <a:buFont typeface="Wingdings" pitchFamily="2" charset="2"/>
              <a:buChar char="§"/>
              <a:defRPr/>
            </a:pPr>
            <a:endParaRPr lang="pt-PT" sz="1000" b="1" kern="0" dirty="0">
              <a:latin typeface="Calibri" pitchFamily="34" charset="0"/>
              <a:cs typeface="Calibri" pitchFamily="34" charset="0"/>
            </a:endParaRPr>
          </a:p>
          <a:p>
            <a:r>
              <a:rPr lang="en-US" dirty="0">
                <a:solidFill>
                  <a:srgbClr val="002060"/>
                </a:solidFill>
                <a:latin typeface="Courier New"/>
              </a:rPr>
              <a:t>   </a:t>
            </a:r>
            <a:endParaRPr lang="pt-PT" sz="2400" kern="0" dirty="0">
              <a:latin typeface="Calibri" pitchFamily="34" charset="0"/>
              <a:cs typeface="Calibri" pitchFamily="34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8831" y="1412776"/>
            <a:ext cx="3555657" cy="174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09746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NewsPrint">
  <a:themeElements>
    <a:clrScheme name="NewsPrint">
      <a:dk1>
        <a:sysClr val="windowText" lastClr="000000"/>
      </a:dk1>
      <a:lt1>
        <a:sysClr val="window" lastClr="FFFFFF"/>
      </a:lt1>
      <a:dk2>
        <a:srgbClr val="303030"/>
      </a:dk2>
      <a:lt2>
        <a:srgbClr val="DEDEE0"/>
      </a:lt2>
      <a:accent1>
        <a:srgbClr val="AD0101"/>
      </a:accent1>
      <a:accent2>
        <a:srgbClr val="726056"/>
      </a:accent2>
      <a:accent3>
        <a:srgbClr val="AC956E"/>
      </a:accent3>
      <a:accent4>
        <a:srgbClr val="808DA9"/>
      </a:accent4>
      <a:accent5>
        <a:srgbClr val="424E5B"/>
      </a:accent5>
      <a:accent6>
        <a:srgbClr val="730E00"/>
      </a:accent6>
      <a:hlink>
        <a:srgbClr val="D26900"/>
      </a:hlink>
      <a:folHlink>
        <a:srgbClr val="D89243"/>
      </a:folHlink>
    </a:clrScheme>
    <a:fontScheme name="NewsPrint">
      <a:majorFont>
        <a:latin typeface="Impact"/>
        <a:ea typeface=""/>
        <a:cs typeface=""/>
        <a:font script="Jpan" typeface="HGP創英角ｺﾞｼｯｸUB"/>
        <a:font script="Hang" typeface="HY견고딕"/>
        <a:font script="Hans" typeface="微软雅黑"/>
        <a:font script="Hant" typeface="微軟正黑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imes New Roman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NewsPrint">
      <a:fillStyleLst>
        <a:solidFill>
          <a:schemeClr val="phClr"/>
        </a:solidFill>
        <a:gradFill rotWithShape="1">
          <a:gsLst>
            <a:gs pos="0">
              <a:schemeClr val="phClr">
                <a:tint val="37000"/>
                <a:hueMod val="100000"/>
                <a:satMod val="200000"/>
                <a:lumMod val="88000"/>
              </a:schemeClr>
            </a:gs>
            <a:gs pos="100000">
              <a:schemeClr val="phClr">
                <a:tint val="53000"/>
                <a:shade val="100000"/>
                <a:hueMod val="100000"/>
                <a:satMod val="350000"/>
                <a:lumMod val="79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83000"/>
                <a:shade val="100000"/>
                <a:alpha val="100000"/>
                <a:hueMod val="100000"/>
                <a:satMod val="220000"/>
                <a:lumMod val="90000"/>
              </a:schemeClr>
            </a:gs>
            <a:gs pos="76000">
              <a:schemeClr val="phClr">
                <a:shade val="100000"/>
              </a:schemeClr>
            </a:gs>
            <a:gs pos="100000">
              <a:schemeClr val="phClr">
                <a:shade val="93000"/>
                <a:alpha val="100000"/>
                <a:satMod val="100000"/>
                <a:lumMod val="93000"/>
              </a:schemeClr>
            </a:gs>
          </a:gsLst>
          <a:path path="circle">
            <a:fillToRect l="15000" t="15000" r="100000" b="100000"/>
          </a:path>
        </a:gradFill>
      </a:fillStyleLst>
      <a:lnStyleLst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12700" dir="528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2700">
            <a:bevelT w="31750" h="127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3000"/>
              </a:schemeClr>
            </a:gs>
            <a:gs pos="100000">
              <a:schemeClr val="phClr">
                <a:shade val="55000"/>
              </a:schemeClr>
            </a:gs>
          </a:gsLst>
          <a:lin ang="5400000" scaled="1"/>
        </a:gradFill>
        <a:blipFill rotWithShape="1">
          <a:blip xmlns:r="http://schemas.openxmlformats.org/officeDocument/2006/relationships" r:embed="rId1">
            <a:duotone>
              <a:schemeClr val="phClr">
                <a:shade val="20000"/>
                <a:satMod val="350000"/>
                <a:lumMod val="125000"/>
              </a:schemeClr>
              <a:schemeClr val="phClr">
                <a:tint val="90000"/>
                <a:satMod val="250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59160FB2638C2419FB42C5A2D52E5B9" ma:contentTypeVersion="12" ma:contentTypeDescription="Create a new document." ma:contentTypeScope="" ma:versionID="1dfcc5180b9b3f3bd1de9c36609d17e8">
  <xsd:schema xmlns:xsd="http://www.w3.org/2001/XMLSchema" xmlns:xs="http://www.w3.org/2001/XMLSchema" xmlns:p="http://schemas.microsoft.com/office/2006/metadata/properties" xmlns:ns2="6a4b52a4-bcae-4135-936e-b151cabb81ad" xmlns:ns3="a0572ef3-e0c8-450f-8ee0-ab43e2abaf26" targetNamespace="http://schemas.microsoft.com/office/2006/metadata/properties" ma:root="true" ma:fieldsID="56a4178ad9668033878c9ace57579b61" ns2:_="" ns3:_="">
    <xsd:import namespace="6a4b52a4-bcae-4135-936e-b151cabb81ad"/>
    <xsd:import namespace="a0572ef3-e0c8-450f-8ee0-ab43e2abaf2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a4b52a4-bcae-4135-936e-b151cabb81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572ef3-e0c8-450f-8ee0-ab43e2abaf26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E6CDDAB-6C03-44E4-BFDD-16B965E8D8A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B2A6B8F-399F-4CDA-BA43-DA3899BBF048}"/>
</file>

<file path=customXml/itemProps3.xml><?xml version="1.0" encoding="utf-8"?>
<ds:datastoreItem xmlns:ds="http://schemas.openxmlformats.org/officeDocument/2006/customXml" ds:itemID="{241B994B-F818-450A-A1BE-540CCA4B3A74}"/>
</file>

<file path=docProps/app.xml><?xml version="1.0" encoding="utf-8"?>
<Properties xmlns="http://schemas.openxmlformats.org/officeDocument/2006/extended-properties" xmlns:vt="http://schemas.openxmlformats.org/officeDocument/2006/docPropsVTypes">
  <Template>Newsprint</Template>
  <TotalTime>20102</TotalTime>
  <Words>3505</Words>
  <Application>Microsoft Office PowerPoint</Application>
  <PresentationFormat>On-screen Show (4:3)</PresentationFormat>
  <Paragraphs>568</Paragraphs>
  <Slides>38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0" baseType="lpstr">
      <vt:lpstr>Arial</vt:lpstr>
      <vt:lpstr>Calibri</vt:lpstr>
      <vt:lpstr>Consolas</vt:lpstr>
      <vt:lpstr>Courier</vt:lpstr>
      <vt:lpstr>Courier New</vt:lpstr>
      <vt:lpstr>Impact</vt:lpstr>
      <vt:lpstr>Mangal</vt:lpstr>
      <vt:lpstr>Menlo</vt:lpstr>
      <vt:lpstr>Menlo-Regular</vt:lpstr>
      <vt:lpstr>Times New Roman</vt:lpstr>
      <vt:lpstr>Wingdings</vt:lpstr>
      <vt:lpstr>NewsPrint</vt:lpstr>
      <vt:lpstr>Design de Websites Responsivos (Parte 2)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rmfj</dc:creator>
  <cp:lastModifiedBy>Pedro Albuquerque Santos</cp:lastModifiedBy>
  <cp:revision>972</cp:revision>
  <cp:lastPrinted>2019-09-19T09:35:04Z</cp:lastPrinted>
  <dcterms:created xsi:type="dcterms:W3CDTF">2010-03-15T15:27:32Z</dcterms:created>
  <dcterms:modified xsi:type="dcterms:W3CDTF">2023-09-25T15:56:57Z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0x010100B59160FB2638C2419FB42C5A2D52E5B9</vt:lpwstr>
  </property>
</Properties>
</file>