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sldIdLst>
    <p:sldId id="256" r:id="rId2"/>
    <p:sldId id="259" r:id="rId3"/>
    <p:sldId id="260" r:id="rId4"/>
    <p:sldId id="262" r:id="rId5"/>
    <p:sldId id="263" r:id="rId6"/>
    <p:sldId id="264" r:id="rId7"/>
    <p:sldId id="265" r:id="rId8"/>
    <p:sldId id="267"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9" autoAdjust="0"/>
  </p:normalViewPr>
  <p:slideViewPr>
    <p:cSldViewPr>
      <p:cViewPr varScale="1">
        <p:scale>
          <a:sx n="87" d="100"/>
          <a:sy n="87"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3/21/2018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Simple and Powerful</a:t>
            </a:r>
            <a:endParaRPr lang="en-US" dirty="0"/>
          </a:p>
        </p:txBody>
      </p:sp>
      <p:sp>
        <p:nvSpPr>
          <p:cNvPr id="2" name="Title 1"/>
          <p:cNvSpPr>
            <a:spLocks noGrp="1"/>
          </p:cNvSpPr>
          <p:nvPr>
            <p:ph type="ctrTitle"/>
          </p:nvPr>
        </p:nvSpPr>
        <p:spPr/>
        <p:txBody>
          <a:bodyPr>
            <a:normAutofit/>
          </a:bodyPr>
          <a:lstStyle/>
          <a:p>
            <a:r>
              <a:rPr lang="en-US" sz="9600" dirty="0" smtClean="0"/>
              <a:t>python</a:t>
            </a:r>
            <a:endParaRPr lang="en-US" sz="9600" dirty="0"/>
          </a:p>
        </p:txBody>
      </p:sp>
    </p:spTree>
    <p:extLst>
      <p:ext uri="{BB962C8B-B14F-4D97-AF65-F5344CB8AC3E}">
        <p14:creationId xmlns:p14="http://schemas.microsoft.com/office/powerpoint/2010/main" val="2284996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81000"/>
            <a:ext cx="7772400" cy="5943600"/>
          </a:xfrm>
        </p:spPr>
        <p:txBody>
          <a:bodyPr>
            <a:normAutofit fontScale="92500" lnSpcReduction="10000"/>
          </a:bodyPr>
          <a:lstStyle/>
          <a:p>
            <a:pPr marL="114300" indent="0">
              <a:buNone/>
            </a:pPr>
            <a:endParaRPr lang="en-US" b="1" dirty="0" smtClean="0"/>
          </a:p>
          <a:p>
            <a:pPr marL="114300" indent="0">
              <a:buNone/>
            </a:pPr>
            <a:r>
              <a:rPr lang="en-US" b="1" dirty="0"/>
              <a:t>Simple</a:t>
            </a:r>
          </a:p>
          <a:p>
            <a:r>
              <a:rPr lang="en-US" dirty="0"/>
              <a:t>Python is a simple and minimalistic language. Reading a good Python program feels almost like </a:t>
            </a:r>
            <a:r>
              <a:rPr lang="en-US" dirty="0" smtClean="0"/>
              <a:t>reading English</a:t>
            </a:r>
          </a:p>
          <a:p>
            <a:pPr marL="114300" indent="0">
              <a:buNone/>
            </a:pPr>
            <a:endParaRPr lang="en-US" dirty="0"/>
          </a:p>
          <a:p>
            <a:pPr marL="114300" indent="0">
              <a:buNone/>
            </a:pPr>
            <a:r>
              <a:rPr lang="en-US" b="1" dirty="0"/>
              <a:t>Easy to Learn</a:t>
            </a:r>
          </a:p>
          <a:p>
            <a:r>
              <a:rPr lang="en-US" dirty="0"/>
              <a:t>As you will see, Python is extremely easy to get started with. Python has an extraordinarily simple syntax, as already mentioned</a:t>
            </a:r>
            <a:r>
              <a:rPr lang="en-US" dirty="0" smtClean="0"/>
              <a:t>.</a:t>
            </a:r>
          </a:p>
          <a:p>
            <a:pPr marL="114300" indent="0">
              <a:buNone/>
            </a:pPr>
            <a:endParaRPr lang="en-US" dirty="0" smtClean="0"/>
          </a:p>
          <a:p>
            <a:pPr marL="114300" indent="0">
              <a:buNone/>
            </a:pPr>
            <a:r>
              <a:rPr lang="en-US" b="1" dirty="0"/>
              <a:t>Free and Open Source</a:t>
            </a:r>
          </a:p>
          <a:p>
            <a:r>
              <a:rPr lang="en-US" dirty="0"/>
              <a:t>Python is an example of a </a:t>
            </a:r>
            <a:r>
              <a:rPr lang="en-US" i="1" dirty="0"/>
              <a:t>FLOSS</a:t>
            </a:r>
            <a:r>
              <a:rPr lang="en-US" dirty="0"/>
              <a:t> (Free/</a:t>
            </a:r>
            <a:r>
              <a:rPr lang="en-US" dirty="0" err="1"/>
              <a:t>Libré</a:t>
            </a:r>
            <a:r>
              <a:rPr lang="en-US" dirty="0"/>
              <a:t> and Open Source Software). In simple terms, you can freely distribute copies of this software, read its source code, make changes to it, and use pieces of it in new free programs</a:t>
            </a:r>
          </a:p>
          <a:p>
            <a:pPr marL="114300" indent="0">
              <a:buNone/>
            </a:pPr>
            <a:r>
              <a:rPr lang="en-US" dirty="0"/>
              <a:t/>
            </a:r>
            <a:br>
              <a:rPr lang="en-US" dirty="0"/>
            </a:br>
            <a:endParaRPr lang="en-US" b="1" dirty="0"/>
          </a:p>
        </p:txBody>
      </p:sp>
    </p:spTree>
    <p:extLst>
      <p:ext uri="{BB962C8B-B14F-4D97-AF65-F5344CB8AC3E}">
        <p14:creationId xmlns:p14="http://schemas.microsoft.com/office/powerpoint/2010/main" val="12462358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81000"/>
            <a:ext cx="7772400" cy="5943600"/>
          </a:xfrm>
        </p:spPr>
        <p:txBody>
          <a:bodyPr>
            <a:normAutofit/>
          </a:bodyPr>
          <a:lstStyle/>
          <a:p>
            <a:pPr marL="114300" indent="0">
              <a:buNone/>
            </a:pPr>
            <a:endParaRPr lang="en-US" b="1" dirty="0" smtClean="0"/>
          </a:p>
          <a:p>
            <a:pPr marL="114300" indent="0">
              <a:buNone/>
            </a:pPr>
            <a:r>
              <a:rPr lang="en-US" b="1" dirty="0" smtClean="0"/>
              <a:t>High-level </a:t>
            </a:r>
            <a:r>
              <a:rPr lang="en-US" b="1" dirty="0"/>
              <a:t>Language</a:t>
            </a:r>
          </a:p>
          <a:p>
            <a:r>
              <a:rPr lang="en-US" dirty="0"/>
              <a:t>When you write programs in Python, you never need to bother about the low-level details such as managing the memory used by </a:t>
            </a:r>
            <a:r>
              <a:rPr lang="en-US" dirty="0" smtClean="0"/>
              <a:t>your </a:t>
            </a:r>
            <a:r>
              <a:rPr lang="en-US" dirty="0"/>
              <a:t>program, etc</a:t>
            </a:r>
            <a:r>
              <a:rPr lang="en-US" dirty="0" smtClean="0"/>
              <a:t>.</a:t>
            </a:r>
          </a:p>
          <a:p>
            <a:endParaRPr lang="en-US" dirty="0"/>
          </a:p>
          <a:p>
            <a:pPr marL="114300" indent="0">
              <a:buNone/>
            </a:pPr>
            <a:r>
              <a:rPr lang="en-US" b="1" dirty="0"/>
              <a:t>Portable</a:t>
            </a:r>
          </a:p>
          <a:p>
            <a:r>
              <a:rPr lang="en-US" dirty="0"/>
              <a:t>Due to its open-source nature, Python has been ported to (i.e. changed to make it work on) many platforms. All your Python programs can work on any of these platforms without requiring any changes at all if you are careful enough to avoid any system-dependent features.</a:t>
            </a:r>
          </a:p>
          <a:p>
            <a:endParaRPr lang="en-US" dirty="0"/>
          </a:p>
        </p:txBody>
      </p:sp>
    </p:spTree>
    <p:extLst>
      <p:ext uri="{BB962C8B-B14F-4D97-AF65-F5344CB8AC3E}">
        <p14:creationId xmlns:p14="http://schemas.microsoft.com/office/powerpoint/2010/main" val="1967096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81000"/>
            <a:ext cx="7772400" cy="5943600"/>
          </a:xfrm>
        </p:spPr>
        <p:txBody>
          <a:bodyPr>
            <a:normAutofit/>
          </a:bodyPr>
          <a:lstStyle/>
          <a:p>
            <a:pPr marL="114300" indent="0">
              <a:buNone/>
            </a:pPr>
            <a:endParaRPr lang="en-US" b="1" dirty="0" smtClean="0"/>
          </a:p>
          <a:p>
            <a:pPr marL="114300" indent="0">
              <a:buNone/>
            </a:pPr>
            <a:r>
              <a:rPr lang="en-US" b="1" dirty="0"/>
              <a:t>Interpreted</a:t>
            </a:r>
          </a:p>
          <a:p>
            <a:r>
              <a:rPr lang="en-US" dirty="0" smtClean="0"/>
              <a:t>A </a:t>
            </a:r>
            <a:r>
              <a:rPr lang="en-US" dirty="0"/>
              <a:t>program written in a compiled language like C or C++ is converted from the source language i.e. C or C++ into a language that is spoken by your computer (binary code i.e. 0s and 1s) using a compiler with various flags and options. When you run the program, the linker/loader software copies the program from hard disk to memory and starts running it.</a:t>
            </a:r>
          </a:p>
          <a:p>
            <a:r>
              <a:rPr lang="en-US" dirty="0"/>
              <a:t>Python, on the other hand, does not need compilation to binary. You just </a:t>
            </a:r>
            <a:r>
              <a:rPr lang="en-US" i="1" dirty="0"/>
              <a:t>run</a:t>
            </a:r>
            <a:r>
              <a:rPr lang="en-US" dirty="0"/>
              <a:t> the program directly from the source code. Internally, Python converts the source code into an intermediate form called bytecodes and then translates this into the native language of your computer and then runs it. </a:t>
            </a:r>
          </a:p>
        </p:txBody>
      </p:sp>
    </p:spTree>
    <p:extLst>
      <p:ext uri="{BB962C8B-B14F-4D97-AF65-F5344CB8AC3E}">
        <p14:creationId xmlns:p14="http://schemas.microsoft.com/office/powerpoint/2010/main" val="4236982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81000"/>
            <a:ext cx="7772400" cy="5943600"/>
          </a:xfrm>
        </p:spPr>
        <p:txBody>
          <a:bodyPr>
            <a:normAutofit/>
          </a:bodyPr>
          <a:lstStyle/>
          <a:p>
            <a:pPr marL="114300" indent="0">
              <a:buNone/>
            </a:pPr>
            <a:endParaRPr lang="en-US" b="1" dirty="0" smtClean="0"/>
          </a:p>
          <a:p>
            <a:pPr marL="114300" indent="0">
              <a:buNone/>
            </a:pPr>
            <a:r>
              <a:rPr lang="en-US" b="1" dirty="0"/>
              <a:t>Object </a:t>
            </a:r>
            <a:r>
              <a:rPr lang="en-US" b="1" dirty="0" smtClean="0"/>
              <a:t>Oriented</a:t>
            </a:r>
          </a:p>
          <a:p>
            <a:pPr marL="114300" indent="0">
              <a:buNone/>
            </a:pPr>
            <a:endParaRPr lang="en-US" b="1" dirty="0"/>
          </a:p>
          <a:p>
            <a:r>
              <a:rPr lang="en-US" dirty="0"/>
              <a:t>Python supports procedure-oriented programming as well as object-oriented programming. In </a:t>
            </a:r>
            <a:r>
              <a:rPr lang="en-US" i="1" dirty="0"/>
              <a:t>procedure-oriented</a:t>
            </a:r>
            <a:r>
              <a:rPr lang="en-US" dirty="0"/>
              <a:t> languages, the program is built around procedures or functions which are nothing but reusable pieces of programs. </a:t>
            </a:r>
            <a:endParaRPr lang="en-US" dirty="0" smtClean="0"/>
          </a:p>
          <a:p>
            <a:r>
              <a:rPr lang="en-US" dirty="0" smtClean="0"/>
              <a:t>In</a:t>
            </a:r>
            <a:r>
              <a:rPr lang="en-US" dirty="0"/>
              <a:t> </a:t>
            </a:r>
            <a:r>
              <a:rPr lang="en-US" i="1" dirty="0"/>
              <a:t>object-oriented</a:t>
            </a:r>
            <a:r>
              <a:rPr lang="en-US" dirty="0"/>
              <a:t> languages, the program is built around objects which combine data and functionality. Python has a very powerful but simplistic way of doing OOP, especially when compared to big languages like C++ or Java</a:t>
            </a:r>
          </a:p>
        </p:txBody>
      </p:sp>
    </p:spTree>
    <p:extLst>
      <p:ext uri="{BB962C8B-B14F-4D97-AF65-F5344CB8AC3E}">
        <p14:creationId xmlns:p14="http://schemas.microsoft.com/office/powerpoint/2010/main" val="29710178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81000"/>
            <a:ext cx="7772400" cy="5943600"/>
          </a:xfrm>
        </p:spPr>
        <p:txBody>
          <a:bodyPr>
            <a:normAutofit/>
          </a:bodyPr>
          <a:lstStyle/>
          <a:p>
            <a:pPr marL="114300" indent="0">
              <a:buNone/>
            </a:pPr>
            <a:endParaRPr lang="en-US" b="1" dirty="0" smtClean="0"/>
          </a:p>
          <a:p>
            <a:pPr marL="114300" indent="0">
              <a:buNone/>
            </a:pPr>
            <a:r>
              <a:rPr lang="en-US" b="1" dirty="0"/>
              <a:t>Extensive Libraries</a:t>
            </a:r>
          </a:p>
          <a:p>
            <a:r>
              <a:rPr lang="en-US" dirty="0"/>
              <a:t>The Python Standard Library is huge indeed. It can help you do various things involving regular expressions</a:t>
            </a:r>
            <a:r>
              <a:rPr lang="en-US" dirty="0" smtClean="0"/>
              <a:t>,  documentation </a:t>
            </a:r>
            <a:r>
              <a:rPr lang="en-US" dirty="0"/>
              <a:t>generation, unit testing, threading, databases, web </a:t>
            </a:r>
            <a:r>
              <a:rPr lang="en-US" dirty="0" smtClean="0"/>
              <a:t>browsers</a:t>
            </a:r>
            <a:endParaRPr lang="en-US" dirty="0"/>
          </a:p>
        </p:txBody>
      </p:sp>
    </p:spTree>
    <p:extLst>
      <p:ext uri="{BB962C8B-B14F-4D97-AF65-F5344CB8AC3E}">
        <p14:creationId xmlns:p14="http://schemas.microsoft.com/office/powerpoint/2010/main" val="3266842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81000"/>
            <a:ext cx="7772400" cy="5943600"/>
          </a:xfrm>
        </p:spPr>
        <p:txBody>
          <a:bodyPr>
            <a:normAutofit/>
          </a:bodyPr>
          <a:lstStyle/>
          <a:p>
            <a:pPr marL="114300" indent="0">
              <a:buNone/>
            </a:pPr>
            <a:endParaRPr lang="en-US" b="1" dirty="0" smtClean="0"/>
          </a:p>
          <a:p>
            <a:pPr marL="114300" indent="0">
              <a:buNone/>
            </a:pPr>
            <a:r>
              <a:rPr lang="en-US" b="1" dirty="0"/>
              <a:t>Why use Python</a:t>
            </a:r>
            <a:r>
              <a:rPr lang="en-US" b="1" dirty="0" smtClean="0"/>
              <a:t>?</a:t>
            </a:r>
          </a:p>
          <a:p>
            <a:pPr marL="114300" indent="0">
              <a:buNone/>
            </a:pPr>
            <a:endParaRPr lang="en-US" b="1" dirty="0"/>
          </a:p>
          <a:p>
            <a:r>
              <a:rPr lang="en-US" dirty="0"/>
              <a:t>Python is an easy to learn and powerful programming language</a:t>
            </a:r>
            <a:r>
              <a:rPr lang="en-US" dirty="0" smtClean="0"/>
              <a:t>.</a:t>
            </a:r>
          </a:p>
          <a:p>
            <a:r>
              <a:rPr lang="en-US" dirty="0" smtClean="0"/>
              <a:t>Python </a:t>
            </a:r>
            <a:r>
              <a:rPr lang="en-US" dirty="0"/>
              <a:t>cuts development time into half with its simple to read syntax and easy compilation feature. Debugging programs is a breeze in Python with its built in debugger. Python has become one of the most popular programming languages among developers and programmers </a:t>
            </a:r>
          </a:p>
          <a:p>
            <a:r>
              <a:rPr lang="en-US" dirty="0"/>
              <a:t>Python continues to be a favourite option for Data Scientists who use it for building and using Machine learning applications and other scientific computations.</a:t>
            </a:r>
          </a:p>
          <a:p>
            <a:endParaRPr lang="en-US" dirty="0"/>
          </a:p>
        </p:txBody>
      </p:sp>
    </p:spTree>
    <p:extLst>
      <p:ext uri="{BB962C8B-B14F-4D97-AF65-F5344CB8AC3E}">
        <p14:creationId xmlns:p14="http://schemas.microsoft.com/office/powerpoint/2010/main" val="319194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81000"/>
            <a:ext cx="7772400" cy="5943600"/>
          </a:xfrm>
        </p:spPr>
        <p:txBody>
          <a:bodyPr>
            <a:normAutofit lnSpcReduction="10000"/>
          </a:bodyPr>
          <a:lstStyle/>
          <a:p>
            <a:pPr marL="114300" indent="0">
              <a:buNone/>
            </a:pPr>
            <a:endParaRPr lang="en-US" b="1" dirty="0" smtClean="0"/>
          </a:p>
          <a:p>
            <a:pPr marL="114300" indent="0">
              <a:buNone/>
            </a:pPr>
            <a:r>
              <a:rPr lang="en-US" b="1" dirty="0"/>
              <a:t>Why use Python</a:t>
            </a:r>
            <a:r>
              <a:rPr lang="en-US" b="1" dirty="0" smtClean="0"/>
              <a:t>?</a:t>
            </a:r>
          </a:p>
          <a:p>
            <a:pPr marL="114300" indent="0">
              <a:buNone/>
            </a:pPr>
            <a:endParaRPr lang="en-US" b="1" dirty="0"/>
          </a:p>
          <a:p>
            <a:r>
              <a:rPr lang="en-US" dirty="0" smtClean="0"/>
              <a:t>Google </a:t>
            </a:r>
            <a:r>
              <a:rPr lang="en-US" dirty="0"/>
              <a:t>uses a mix of languages, with C++, Python, and now go among them. Early on at Google, there was an engineering decision to use “Python where we can, C++ where we must.” </a:t>
            </a:r>
          </a:p>
          <a:p>
            <a:r>
              <a:rPr lang="en-US" dirty="0"/>
              <a:t>Python is free to use, even for commercial products, because of its OSI-approved open source license</a:t>
            </a:r>
            <a:endParaRPr lang="en-US" dirty="0" smtClean="0"/>
          </a:p>
          <a:p>
            <a:r>
              <a:rPr lang="en-US" dirty="0" smtClean="0"/>
              <a:t>Perhaps most importantly, Python has an enormous user community. This means that no matter what problem you're trying to solve, chances are there is already strong documentation, tutorials, guides, and examples to help you along your way. There are numerous IDE and other development tools to choose from, and thousands of open source packages available to extend Python to do just about anything you can think of.</a:t>
            </a:r>
            <a:endParaRPr lang="en-US" dirty="0"/>
          </a:p>
        </p:txBody>
      </p:sp>
    </p:spTree>
    <p:extLst>
      <p:ext uri="{BB962C8B-B14F-4D97-AF65-F5344CB8AC3E}">
        <p14:creationId xmlns:p14="http://schemas.microsoft.com/office/powerpoint/2010/main" val="2489890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81000"/>
            <a:ext cx="7772400" cy="5943600"/>
          </a:xfrm>
        </p:spPr>
        <p:txBody>
          <a:bodyPr>
            <a:normAutofit/>
          </a:bodyPr>
          <a:lstStyle/>
          <a:p>
            <a:pPr marL="114300" indent="0">
              <a:buNone/>
            </a:pPr>
            <a:endParaRPr lang="en-US" b="1" dirty="0" smtClean="0"/>
          </a:p>
          <a:p>
            <a:pPr marL="114300" indent="0">
              <a:buNone/>
            </a:pPr>
            <a:r>
              <a:rPr lang="en-US" b="1" dirty="0" smtClean="0"/>
              <a:t>Python Uses</a:t>
            </a:r>
          </a:p>
          <a:p>
            <a:pPr marL="114300" indent="0">
              <a:buNone/>
            </a:pPr>
            <a:endParaRPr lang="en-US" b="1" dirty="0" smtClean="0"/>
          </a:p>
          <a:p>
            <a:r>
              <a:rPr lang="en-US" dirty="0" smtClean="0"/>
              <a:t>For </a:t>
            </a:r>
            <a:r>
              <a:rPr lang="en-US" dirty="0"/>
              <a:t>building desktop applications.</a:t>
            </a:r>
          </a:p>
          <a:p>
            <a:r>
              <a:rPr lang="en-US" dirty="0"/>
              <a:t>To download data from various data service APIs. </a:t>
            </a:r>
          </a:p>
          <a:p>
            <a:r>
              <a:rPr lang="en-US" dirty="0"/>
              <a:t>For batch geocoding of addresses with </a:t>
            </a:r>
            <a:r>
              <a:rPr lang="en-US" dirty="0" err="1"/>
              <a:t>Geopy</a:t>
            </a:r>
            <a:r>
              <a:rPr lang="en-US" dirty="0"/>
              <a:t>. </a:t>
            </a:r>
          </a:p>
          <a:p>
            <a:r>
              <a:rPr lang="en-US" dirty="0"/>
              <a:t>To fully understand object-oriented design. </a:t>
            </a:r>
          </a:p>
          <a:p>
            <a:r>
              <a:rPr lang="en-US" dirty="0"/>
              <a:t>To build web applications with Flask. </a:t>
            </a:r>
          </a:p>
          <a:p>
            <a:r>
              <a:rPr lang="en-US" dirty="0"/>
              <a:t>For database applications.</a:t>
            </a:r>
          </a:p>
          <a:p>
            <a:r>
              <a:rPr lang="en-US" dirty="0"/>
              <a:t>For data analysis and interactive data visualizations.</a:t>
            </a:r>
          </a:p>
          <a:p>
            <a:r>
              <a:rPr lang="en-US" dirty="0"/>
              <a:t>To analyze and visualize stock market data</a:t>
            </a:r>
            <a:endParaRPr lang="en-US" dirty="0"/>
          </a:p>
        </p:txBody>
      </p:sp>
    </p:spTree>
    <p:extLst>
      <p:ext uri="{BB962C8B-B14F-4D97-AF65-F5344CB8AC3E}">
        <p14:creationId xmlns:p14="http://schemas.microsoft.com/office/powerpoint/2010/main" val="3034075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42</TotalTime>
  <Words>531</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Slipstream</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Intellion 2</dc:creator>
  <cp:lastModifiedBy>Intellion 2</cp:lastModifiedBy>
  <cp:revision>22</cp:revision>
  <dcterms:created xsi:type="dcterms:W3CDTF">2006-08-16T00:00:00Z</dcterms:created>
  <dcterms:modified xsi:type="dcterms:W3CDTF">2018-03-21T12:13:11Z</dcterms:modified>
</cp:coreProperties>
</file>