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74" r:id="rId4"/>
    <p:sldId id="275" r:id="rId5"/>
    <p:sldId id="276" r:id="rId6"/>
    <p:sldId id="277" r:id="rId7"/>
    <p:sldId id="282" r:id="rId8"/>
    <p:sldId id="273" r:id="rId9"/>
    <p:sldId id="263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E839B-13A8-73EA-08BA-86AAEEB173FB}" v="115" dt="2019-12-05T16:45:43.003"/>
    <p1510:client id="{08FD65C4-F725-0A48-6515-28706A362D3D}" v="454" dt="2019-12-09T17:32:37.422"/>
    <p1510:client id="{148DD208-6D59-4044-B457-13A3EAC65BE5}" v="904" dt="2019-12-11T17:24:20.455"/>
    <p1510:client id="{2055D6E6-8A88-9810-FE2C-4E5C343D4666}" v="2504" dt="2019-12-13T15:42:17.190"/>
    <p1510:client id="{38D5EFC7-9E99-3965-BAD9-F27C2F07D376}" v="528" dt="2019-12-11T17:10:46.007"/>
    <p1510:client id="{68C4C19B-FB59-86B7-6405-4F2F3D94A25E}" v="247" dt="2019-12-12T17:12:44.810"/>
    <p1510:client id="{761069E8-33F7-2792-4DCB-C8EABF5F4B65}" v="156" dt="2019-12-13T05:17:26.842"/>
    <p1510:client id="{9489AB9B-AF9F-F013-7D56-83A82034B180}" v="24" dt="2019-12-05T17:53:24.740"/>
    <p1510:client id="{948F878E-B44E-20AF-2A7E-0A1A27F11337}" v="14" dt="2019-12-13T16:04:44.692"/>
    <p1510:client id="{A9949222-2181-962D-E63F-A0F22D8CA0F8}" v="499" dt="2019-12-04T17:59:42.375"/>
    <p1510:client id="{D6C8BA39-7554-C60C-EDD1-B2806FC5B9CC}" v="28" dt="2019-12-13T05:29:56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AEC9-8D38-46FD-85E7-723FBAD95782}" type="datetimeFigureOut">
              <a:rPr lang="en-US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D6307-6E72-4F80-95D8-DC078B97A3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garrett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6307-6E72-4F80-95D8-DC078B97A3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garrett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6307-6E72-4F80-95D8-DC078B97A3C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6307-6E72-4F80-95D8-DC078B97A3C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sarah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6307-6E72-4F80-95D8-DC078B97A3C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Heather and garrett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6307-6E72-4F80-95D8-DC078B97A3C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4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6307-6E72-4F80-95D8-DC078B97A3C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heather and 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6307-6E72-4F80-95D8-DC078B97A3C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D1F3ADB-B2CF-4B98-ABBF-BA4D80D5D730}"/>
              </a:ext>
            </a:extLst>
          </p:cNvPr>
          <p:cNvSpPr/>
          <p:nvPr/>
        </p:nvSpPr>
        <p:spPr>
          <a:xfrm>
            <a:off x="2056823" y="1641186"/>
            <a:ext cx="3579090" cy="27131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3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DE4973E6-2A9A-4AAE-8326-2A319480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31" y="1667528"/>
            <a:ext cx="3719248" cy="26742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4893" y="2821986"/>
            <a:ext cx="10515599" cy="932688"/>
          </a:xfrm>
        </p:spPr>
        <p:txBody>
          <a:bodyPr>
            <a:noAutofit/>
          </a:bodyPr>
          <a:lstStyle/>
          <a:p>
            <a:pPr algn="r"/>
            <a:r>
              <a:rPr lang="en-US" sz="7200">
                <a:latin typeface="Perpetua"/>
                <a:cs typeface="Calibri Light"/>
              </a:rPr>
              <a:t>Dining+</a:t>
            </a:r>
            <a:endParaRPr lang="en-US" sz="7200"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1B192E-AAAF-4BA5-84E4-388C8820A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868" y="1395319"/>
            <a:ext cx="9705298" cy="54271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0F30D-C574-4B2E-92D6-99CE5C2E1C79}"/>
              </a:ext>
            </a:extLst>
          </p:cNvPr>
          <p:cNvSpPr txBox="1"/>
          <p:nvPr/>
        </p:nvSpPr>
        <p:spPr>
          <a:xfrm>
            <a:off x="4924926" y="7339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Student Order Screen</a:t>
            </a:r>
          </a:p>
        </p:txBody>
      </p:sp>
    </p:spTree>
    <p:extLst>
      <p:ext uri="{BB962C8B-B14F-4D97-AF65-F5344CB8AC3E}">
        <p14:creationId xmlns:p14="http://schemas.microsoft.com/office/powerpoint/2010/main" val="207641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F62075-64EE-43A6-90FF-3211E38B5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28" y="1379042"/>
            <a:ext cx="8852621" cy="5013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65EED-5A44-410C-A1A7-4A8075E118DF}"/>
              </a:ext>
            </a:extLst>
          </p:cNvPr>
          <p:cNvSpPr txBox="1"/>
          <p:nvPr/>
        </p:nvSpPr>
        <p:spPr>
          <a:xfrm>
            <a:off x="5178926" y="7406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Admin Order Page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9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5ED2A2-4D59-460E-B282-7929A2C10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85" y="1322658"/>
            <a:ext cx="9134902" cy="5194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BC57E-E5AE-4443-BED0-C3E3CF9C36FC}"/>
              </a:ext>
            </a:extLst>
          </p:cNvPr>
          <p:cNvSpPr txBox="1"/>
          <p:nvPr/>
        </p:nvSpPr>
        <p:spPr>
          <a:xfrm>
            <a:off x="5045242" y="7673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Admin Scheduling Page</a:t>
            </a:r>
          </a:p>
        </p:txBody>
      </p:sp>
    </p:spTree>
    <p:extLst>
      <p:ext uri="{BB962C8B-B14F-4D97-AF65-F5344CB8AC3E}">
        <p14:creationId xmlns:p14="http://schemas.microsoft.com/office/powerpoint/2010/main" val="389428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5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Dante"/>
                <a:cs typeface="Calibri Light"/>
              </a:rPr>
              <a:t>Overview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 flipV="1">
            <a:off x="4682794" y="1201938"/>
            <a:ext cx="2830285" cy="870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931B5-26F7-47B4-A94E-9B2A0AFE0408}"/>
              </a:ext>
            </a:extLst>
          </p:cNvPr>
          <p:cNvSpPr txBox="1"/>
          <p:nvPr/>
        </p:nvSpPr>
        <p:spPr>
          <a:xfrm>
            <a:off x="10816045" y="6261463"/>
            <a:ext cx="108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  <a:latin typeface="Book Antiqua"/>
                <a:ea typeface="Batang"/>
              </a:rPr>
              <a:t>Dining+</a:t>
            </a:r>
            <a:endParaRPr lang="en-US">
              <a:solidFill>
                <a:schemeClr val="bg1">
                  <a:lumMod val="65000"/>
                </a:schemeClr>
              </a:solidFill>
              <a:latin typeface="Book Antiqua"/>
              <a:ea typeface="Batang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F4B9D-0C07-45C0-93F9-160F225BA6AA}"/>
              </a:ext>
            </a:extLst>
          </p:cNvPr>
          <p:cNvSpPr txBox="1"/>
          <p:nvPr/>
        </p:nvSpPr>
        <p:spPr>
          <a:xfrm>
            <a:off x="2276763" y="1791855"/>
            <a:ext cx="7961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>
                <a:latin typeface="Aldhabi"/>
                <a:ea typeface="+mn-lt"/>
                <a:cs typeface="+mn-lt"/>
              </a:rPr>
              <a:t>Meal ordering system inspired by University dining halls</a:t>
            </a:r>
            <a:endParaRPr lang="en-US" sz="4000">
              <a:latin typeface="Aldhabi"/>
              <a:cs typeface="Aldhabi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36559-B109-444E-AA32-DBEA467BA5E6}"/>
              </a:ext>
            </a:extLst>
          </p:cNvPr>
          <p:cNvSpPr txBox="1"/>
          <p:nvPr/>
        </p:nvSpPr>
        <p:spPr>
          <a:xfrm>
            <a:off x="2276762" y="2911764"/>
            <a:ext cx="7961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>
                <a:latin typeface="Aldhabi"/>
                <a:ea typeface="+mn-lt"/>
                <a:cs typeface="+mn-lt"/>
              </a:rPr>
              <a:t>Students can login and order meals from a given menu</a:t>
            </a:r>
          </a:p>
          <a:p>
            <a:endParaRPr lang="en-US">
              <a:latin typeface="Calibri" panose="020F0502020204030204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D12B5-E361-4895-A3C5-F8EC884252A3}"/>
              </a:ext>
            </a:extLst>
          </p:cNvPr>
          <p:cNvSpPr txBox="1"/>
          <p:nvPr/>
        </p:nvSpPr>
        <p:spPr>
          <a:xfrm>
            <a:off x="1826488" y="4031673"/>
            <a:ext cx="8989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>
                <a:latin typeface="Aldhabi"/>
                <a:ea typeface="+mn-lt"/>
                <a:cs typeface="+mn-lt"/>
              </a:rPr>
              <a:t>Admins can schedule the menu and see orders coming through</a:t>
            </a:r>
          </a:p>
          <a:p>
            <a:endParaRPr lang="en-US">
              <a:latin typeface="Calibri" panose="020F0502020204030204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1BC8B6-D061-4DDD-A067-1E896C012CB8}"/>
              </a:ext>
            </a:extLst>
          </p:cNvPr>
          <p:cNvCxnSpPr/>
          <p:nvPr/>
        </p:nvCxnSpPr>
        <p:spPr>
          <a:xfrm>
            <a:off x="1967345" y="2775527"/>
            <a:ext cx="858981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92559-0ABB-4E46-AD5D-330F4E52EDAB}"/>
              </a:ext>
            </a:extLst>
          </p:cNvPr>
          <p:cNvCxnSpPr>
            <a:cxnSpLocks/>
          </p:cNvCxnSpPr>
          <p:nvPr/>
        </p:nvCxnSpPr>
        <p:spPr>
          <a:xfrm>
            <a:off x="1967345" y="3837708"/>
            <a:ext cx="8589816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5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Dante"/>
                <a:cs typeface="Calibri Light"/>
              </a:rPr>
              <a:t>Backend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 flipV="1">
            <a:off x="4682794" y="1201938"/>
            <a:ext cx="2830285" cy="870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931B5-26F7-47B4-A94E-9B2A0AFE0408}"/>
              </a:ext>
            </a:extLst>
          </p:cNvPr>
          <p:cNvSpPr txBox="1"/>
          <p:nvPr/>
        </p:nvSpPr>
        <p:spPr>
          <a:xfrm>
            <a:off x="10816045" y="6261463"/>
            <a:ext cx="108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  <a:latin typeface="Book Antiqua"/>
                <a:ea typeface="Batang"/>
              </a:rPr>
              <a:t>Dining+</a:t>
            </a:r>
            <a:endParaRPr lang="en-US">
              <a:solidFill>
                <a:schemeClr val="bg1">
                  <a:lumMod val="65000"/>
                </a:schemeClr>
              </a:solidFill>
              <a:latin typeface="Book Antiqua"/>
              <a:ea typeface="Batang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FACD9-D155-4846-9A33-0ADECB9135C3}"/>
              </a:ext>
            </a:extLst>
          </p:cNvPr>
          <p:cNvSpPr txBox="1"/>
          <p:nvPr/>
        </p:nvSpPr>
        <p:spPr>
          <a:xfrm>
            <a:off x="2286000" y="192405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Dante"/>
                <a:ea typeface="+mj-ea"/>
                <a:cs typeface="Calibri Light"/>
              </a:rPr>
              <a:t>Database</a:t>
            </a:r>
            <a:r>
              <a:rPr lang="en-US" sz="2400"/>
              <a:t> </a:t>
            </a:r>
            <a:r>
              <a:rPr lang="en-US" sz="2400">
                <a:latin typeface="Dante"/>
                <a:ea typeface="+mj-ea"/>
                <a:cs typeface="Calibri Light"/>
              </a:rPr>
              <a:t>Schema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65968D47-03DD-457F-AC0F-F90723887DA7}"/>
              </a:ext>
            </a:extLst>
          </p:cNvPr>
          <p:cNvSpPr/>
          <p:nvPr/>
        </p:nvSpPr>
        <p:spPr>
          <a:xfrm>
            <a:off x="2209800" y="2563748"/>
            <a:ext cx="2476500" cy="2867025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502AE-1D61-4465-9975-D90278A468CF}"/>
              </a:ext>
            </a:extLst>
          </p:cNvPr>
          <p:cNvSpPr txBox="1"/>
          <p:nvPr/>
        </p:nvSpPr>
        <p:spPr>
          <a:xfrm>
            <a:off x="2895600" y="3181350"/>
            <a:ext cx="1457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6356F-4497-45EE-BD7C-3058040F9FC7}"/>
              </a:ext>
            </a:extLst>
          </p:cNvPr>
          <p:cNvSpPr txBox="1"/>
          <p:nvPr/>
        </p:nvSpPr>
        <p:spPr>
          <a:xfrm>
            <a:off x="2943224" y="3619500"/>
            <a:ext cx="169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Admins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FFA8F3-44C5-4B27-8F52-ACB11C506CA6}"/>
              </a:ext>
            </a:extLst>
          </p:cNvPr>
          <p:cNvSpPr txBox="1"/>
          <p:nvPr/>
        </p:nvSpPr>
        <p:spPr>
          <a:xfrm>
            <a:off x="3047999" y="4067175"/>
            <a:ext cx="1409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Meals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3B2A7-45BD-47CF-BED8-E904C2F56F1C}"/>
              </a:ext>
            </a:extLst>
          </p:cNvPr>
          <p:cNvSpPr txBox="1"/>
          <p:nvPr/>
        </p:nvSpPr>
        <p:spPr>
          <a:xfrm>
            <a:off x="2990849" y="4505325"/>
            <a:ext cx="14192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Orders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0648A-4796-49E2-8695-8D2C93E46D84}"/>
              </a:ext>
            </a:extLst>
          </p:cNvPr>
          <p:cNvSpPr txBox="1"/>
          <p:nvPr/>
        </p:nvSpPr>
        <p:spPr>
          <a:xfrm>
            <a:off x="7376680" y="18954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Dante"/>
                <a:ea typeface="+mj-ea"/>
                <a:cs typeface="Calibri Light"/>
              </a:rPr>
              <a:t>Noteworthy Gems</a:t>
            </a:r>
            <a:endParaRPr lang="en-US">
              <a:ea typeface="+mj-ea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76531A0-9158-4DF8-930C-3D7B8C83063D}"/>
              </a:ext>
            </a:extLst>
          </p:cNvPr>
          <p:cNvSpPr/>
          <p:nvPr/>
        </p:nvSpPr>
        <p:spPr>
          <a:xfrm>
            <a:off x="6715125" y="2789301"/>
            <a:ext cx="1695450" cy="1076325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EDC34-5FA5-4EE4-A5AF-20B25CD353F3}"/>
              </a:ext>
            </a:extLst>
          </p:cNvPr>
          <p:cNvSpPr txBox="1"/>
          <p:nvPr/>
        </p:nvSpPr>
        <p:spPr>
          <a:xfrm>
            <a:off x="7067550" y="2971800"/>
            <a:ext cx="146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Devise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EAB12C9-8D7C-4FB7-B4A2-E6F48D957B13}"/>
              </a:ext>
            </a:extLst>
          </p:cNvPr>
          <p:cNvSpPr/>
          <p:nvPr/>
        </p:nvSpPr>
        <p:spPr>
          <a:xfrm>
            <a:off x="8686800" y="2798826"/>
            <a:ext cx="1695450" cy="1076325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960FC-5E58-4599-8301-CF01152C1F5E}"/>
              </a:ext>
            </a:extLst>
          </p:cNvPr>
          <p:cNvSpPr txBox="1"/>
          <p:nvPr/>
        </p:nvSpPr>
        <p:spPr>
          <a:xfrm>
            <a:off x="9077325" y="2971800"/>
            <a:ext cx="146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Twilio</a:t>
            </a:r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0DF6B39-E48C-4C54-889C-E589EBA3763E}"/>
              </a:ext>
            </a:extLst>
          </p:cNvPr>
          <p:cNvSpPr/>
          <p:nvPr/>
        </p:nvSpPr>
        <p:spPr>
          <a:xfrm>
            <a:off x="6705600" y="4151376"/>
            <a:ext cx="1695450" cy="1076325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5C801-AB47-4AF4-9199-F8E41AD2F13F}"/>
              </a:ext>
            </a:extLst>
          </p:cNvPr>
          <p:cNvSpPr txBox="1"/>
          <p:nvPr/>
        </p:nvSpPr>
        <p:spPr>
          <a:xfrm>
            <a:off x="7067550" y="4324350"/>
            <a:ext cx="146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tlsmail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45550360-83F0-409B-8FFE-185C3A9B8343}"/>
              </a:ext>
            </a:extLst>
          </p:cNvPr>
          <p:cNvSpPr/>
          <p:nvPr/>
        </p:nvSpPr>
        <p:spPr>
          <a:xfrm>
            <a:off x="8677274" y="4151376"/>
            <a:ext cx="1695450" cy="1076325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4BC25-D304-45D0-8395-D3852AF61160}"/>
              </a:ext>
            </a:extLst>
          </p:cNvPr>
          <p:cNvSpPr txBox="1"/>
          <p:nvPr/>
        </p:nvSpPr>
        <p:spPr>
          <a:xfrm>
            <a:off x="9086850" y="4314825"/>
            <a:ext cx="1466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Figaro</a:t>
            </a:r>
          </a:p>
        </p:txBody>
      </p:sp>
    </p:spTree>
    <p:extLst>
      <p:ext uri="{BB962C8B-B14F-4D97-AF65-F5344CB8AC3E}">
        <p14:creationId xmlns:p14="http://schemas.microsoft.com/office/powerpoint/2010/main" val="306056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83C68A7F-9334-44DC-9F58-396123F320EB}"/>
              </a:ext>
            </a:extLst>
          </p:cNvPr>
          <p:cNvSpPr/>
          <p:nvPr/>
        </p:nvSpPr>
        <p:spPr>
          <a:xfrm>
            <a:off x="8928640" y="2531840"/>
            <a:ext cx="2333625" cy="47625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Bent Line with Border and Accent Bar 24">
            <a:extLst>
              <a:ext uri="{FF2B5EF4-FFF2-40B4-BE49-F238E27FC236}">
                <a16:creationId xmlns:a16="http://schemas.microsoft.com/office/drawing/2014/main" id="{F2B0875B-7B9C-4866-BF42-4CEEF8687343}"/>
              </a:ext>
            </a:extLst>
          </p:cNvPr>
          <p:cNvSpPr/>
          <p:nvPr/>
        </p:nvSpPr>
        <p:spPr>
          <a:xfrm>
            <a:off x="3650455" y="1693926"/>
            <a:ext cx="1285873" cy="845342"/>
          </a:xfrm>
          <a:prstGeom prst="accentBorderCallout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llout: Bent Line with Border and Accent Bar 23">
            <a:extLst>
              <a:ext uri="{FF2B5EF4-FFF2-40B4-BE49-F238E27FC236}">
                <a16:creationId xmlns:a16="http://schemas.microsoft.com/office/drawing/2014/main" id="{200F2FC3-4D5C-4391-B095-B7E8AE8ED321}"/>
              </a:ext>
            </a:extLst>
          </p:cNvPr>
          <p:cNvSpPr/>
          <p:nvPr/>
        </p:nvSpPr>
        <p:spPr>
          <a:xfrm flipV="1">
            <a:off x="3650455" y="3420332"/>
            <a:ext cx="1285874" cy="881062"/>
          </a:xfrm>
          <a:prstGeom prst="accentBorderCallout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5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Dante"/>
                <a:cs typeface="Calibri Light"/>
              </a:rPr>
              <a:t>Agile Development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 flipV="1">
            <a:off x="4682794" y="1201938"/>
            <a:ext cx="2830285" cy="870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931B5-26F7-47B4-A94E-9B2A0AFE0408}"/>
              </a:ext>
            </a:extLst>
          </p:cNvPr>
          <p:cNvSpPr txBox="1"/>
          <p:nvPr/>
        </p:nvSpPr>
        <p:spPr>
          <a:xfrm>
            <a:off x="10816045" y="6261463"/>
            <a:ext cx="108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  <a:latin typeface="Book Antiqua"/>
                <a:ea typeface="Batang"/>
              </a:rPr>
              <a:t>Dining+</a:t>
            </a:r>
            <a:endParaRPr lang="en-US">
              <a:solidFill>
                <a:schemeClr val="bg1">
                  <a:lumMod val="65000"/>
                </a:schemeClr>
              </a:solidFill>
              <a:latin typeface="Book Antiqua"/>
              <a:ea typeface="Batang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DF503-C5D2-4B41-8427-9EB221709114}"/>
              </a:ext>
            </a:extLst>
          </p:cNvPr>
          <p:cNvSpPr txBox="1"/>
          <p:nvPr/>
        </p:nvSpPr>
        <p:spPr>
          <a:xfrm>
            <a:off x="747712" y="253365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ldhabi"/>
                <a:cs typeface="Aldhabi"/>
              </a:rPr>
              <a:t>Pivotal Tracker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BDF7-9A04-4F74-B539-D61C3FF83F58}"/>
              </a:ext>
            </a:extLst>
          </p:cNvPr>
          <p:cNvSpPr txBox="1"/>
          <p:nvPr/>
        </p:nvSpPr>
        <p:spPr>
          <a:xfrm>
            <a:off x="3771900" y="1581150"/>
            <a:ext cx="12311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ldhabi"/>
                <a:cs typeface="Aldhabi"/>
              </a:rPr>
              <a:t>Sprint 1</a:t>
            </a:r>
            <a:endParaRPr lang="en-US" sz="36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CE85F-1979-44A3-BBC9-3AED670A7F8B}"/>
              </a:ext>
            </a:extLst>
          </p:cNvPr>
          <p:cNvSpPr txBox="1"/>
          <p:nvPr/>
        </p:nvSpPr>
        <p:spPr>
          <a:xfrm>
            <a:off x="4045743" y="1843088"/>
            <a:ext cx="5643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Aldhabi"/>
                <a:cs typeface="Aldhabi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4C14E-BB0A-4E1E-9824-F6DC6E581F20}"/>
              </a:ext>
            </a:extLst>
          </p:cNvPr>
          <p:cNvSpPr txBox="1"/>
          <p:nvPr/>
        </p:nvSpPr>
        <p:spPr>
          <a:xfrm>
            <a:off x="3783805" y="2390775"/>
            <a:ext cx="12311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ldhabi"/>
                <a:cs typeface="Aldhabi"/>
              </a:rPr>
              <a:t>Sprint 2</a:t>
            </a:r>
            <a:endParaRPr lang="en-US" sz="360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0C0C9-EF1F-49C4-9DBC-41C3215D28F4}"/>
              </a:ext>
            </a:extLst>
          </p:cNvPr>
          <p:cNvSpPr txBox="1"/>
          <p:nvPr/>
        </p:nvSpPr>
        <p:spPr>
          <a:xfrm>
            <a:off x="4057649" y="2652712"/>
            <a:ext cx="5643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Aldhabi"/>
                <a:cs typeface="Aldhabi"/>
              </a:rPr>
              <a:t>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D5478-8EEE-4AC3-828D-D1594A460F28}"/>
              </a:ext>
            </a:extLst>
          </p:cNvPr>
          <p:cNvSpPr txBox="1"/>
          <p:nvPr/>
        </p:nvSpPr>
        <p:spPr>
          <a:xfrm>
            <a:off x="3783805" y="3271838"/>
            <a:ext cx="12311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ldhabi"/>
                <a:cs typeface="Aldhabi"/>
              </a:rPr>
              <a:t>Sprint 3</a:t>
            </a:r>
            <a:endParaRPr lang="en-US" sz="36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11E5C-341B-4EB5-8E70-90D102D00162}"/>
              </a:ext>
            </a:extLst>
          </p:cNvPr>
          <p:cNvSpPr txBox="1"/>
          <p:nvPr/>
        </p:nvSpPr>
        <p:spPr>
          <a:xfrm>
            <a:off x="4057649" y="3533775"/>
            <a:ext cx="5643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Aldhabi"/>
                <a:cs typeface="Aldhabi"/>
              </a:rPr>
              <a:t>29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67F2E7-6DC1-4207-8804-9C4E4696875B}"/>
              </a:ext>
            </a:extLst>
          </p:cNvPr>
          <p:cNvCxnSpPr/>
          <p:nvPr/>
        </p:nvCxnSpPr>
        <p:spPr>
          <a:xfrm>
            <a:off x="3543300" y="2602706"/>
            <a:ext cx="1" cy="7381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2575F4-761D-4A73-AFD5-0D1EABEAAA09}"/>
              </a:ext>
            </a:extLst>
          </p:cNvPr>
          <p:cNvCxnSpPr>
            <a:cxnSpLocks/>
          </p:cNvCxnSpPr>
          <p:nvPr/>
        </p:nvCxnSpPr>
        <p:spPr>
          <a:xfrm flipH="1">
            <a:off x="2969320" y="2959944"/>
            <a:ext cx="535781" cy="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294FE0-E282-45F7-A747-9ABAA616CB43}"/>
              </a:ext>
            </a:extLst>
          </p:cNvPr>
          <p:cNvCxnSpPr>
            <a:cxnSpLocks/>
          </p:cNvCxnSpPr>
          <p:nvPr/>
        </p:nvCxnSpPr>
        <p:spPr>
          <a:xfrm>
            <a:off x="4936331" y="2590800"/>
            <a:ext cx="1" cy="738188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E1EA4FC-68D9-4501-AEA5-484ECF081853}"/>
              </a:ext>
            </a:extLst>
          </p:cNvPr>
          <p:cNvSpPr txBox="1"/>
          <p:nvPr/>
        </p:nvSpPr>
        <p:spPr>
          <a:xfrm>
            <a:off x="6105525" y="242649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latin typeface="Aldhabi"/>
                <a:cs typeface="Aldhabi"/>
              </a:rPr>
              <a:t>Monday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466F97-ABAE-4C3E-B773-68C1F319BD2D}"/>
              </a:ext>
            </a:extLst>
          </p:cNvPr>
          <p:cNvSpPr txBox="1"/>
          <p:nvPr/>
        </p:nvSpPr>
        <p:spPr>
          <a:xfrm>
            <a:off x="6438899" y="314086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Wednesday/Friday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237FBF0-3E37-4250-9767-DB3BD4F54052}"/>
              </a:ext>
            </a:extLst>
          </p:cNvPr>
          <p:cNvSpPr/>
          <p:nvPr/>
        </p:nvSpPr>
        <p:spPr>
          <a:xfrm>
            <a:off x="8928639" y="3246216"/>
            <a:ext cx="1250156" cy="547686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C211EE-0586-4640-B7A0-EFE2C7434406}"/>
              </a:ext>
            </a:extLst>
          </p:cNvPr>
          <p:cNvSpPr txBox="1"/>
          <p:nvPr/>
        </p:nvSpPr>
        <p:spPr>
          <a:xfrm>
            <a:off x="7558087" y="164068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 u="sng">
                <a:latin typeface="Aldhabi"/>
                <a:cs typeface="Aldhabi"/>
              </a:rPr>
              <a:t>SCRUM Meetings</a:t>
            </a:r>
            <a:endParaRPr lang="en-US" u="sng"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DE952-2483-4834-842F-6406A6C3EDB4}"/>
              </a:ext>
            </a:extLst>
          </p:cNvPr>
          <p:cNvSpPr txBox="1"/>
          <p:nvPr/>
        </p:nvSpPr>
        <p:spPr>
          <a:xfrm>
            <a:off x="8986837" y="3200400"/>
            <a:ext cx="14692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ldhabi"/>
                <a:cs typeface="Aldhabi"/>
              </a:rPr>
              <a:t>20 min.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248917-0A79-46C0-9069-9E0A42A057B0}"/>
              </a:ext>
            </a:extLst>
          </p:cNvPr>
          <p:cNvSpPr txBox="1"/>
          <p:nvPr/>
        </p:nvSpPr>
        <p:spPr>
          <a:xfrm>
            <a:off x="8986837" y="2450306"/>
            <a:ext cx="14692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ldhabi"/>
                <a:cs typeface="Aldhabi"/>
              </a:rPr>
              <a:t>1 hour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5CB70-A839-4623-AAF0-029ABBA6A5BE}"/>
              </a:ext>
            </a:extLst>
          </p:cNvPr>
          <p:cNvSpPr txBox="1"/>
          <p:nvPr/>
        </p:nvSpPr>
        <p:spPr>
          <a:xfrm>
            <a:off x="5462588" y="4474369"/>
            <a:ext cx="16009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Aldhabi"/>
                <a:cs typeface="Aldhabi"/>
              </a:rPr>
              <a:t>GitHub</a:t>
            </a:r>
            <a:endParaRPr lang="en-US" sz="4400"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93AB0D-DBB1-4D5F-954C-0F6612864EDB}"/>
              </a:ext>
            </a:extLst>
          </p:cNvPr>
          <p:cNvSpPr txBox="1"/>
          <p:nvPr/>
        </p:nvSpPr>
        <p:spPr>
          <a:xfrm>
            <a:off x="4736306" y="5022057"/>
            <a:ext cx="2933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ldhabi"/>
                <a:cs typeface="Aldhabi"/>
              </a:rPr>
              <a:t>2 Required Approvals</a:t>
            </a:r>
            <a:endParaRPr lang="en-US" sz="1600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413134-4808-4725-B40F-1A6D2A4666BA}"/>
              </a:ext>
            </a:extLst>
          </p:cNvPr>
          <p:cNvSpPr txBox="1"/>
          <p:nvPr/>
        </p:nvSpPr>
        <p:spPr>
          <a:xfrm>
            <a:off x="3605212" y="5391150"/>
            <a:ext cx="56364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ldhabi"/>
                <a:cs typeface="Aldhabi"/>
              </a:rPr>
              <a:t>Separated workflow to avoid merge conflicts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5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Dante"/>
                <a:cs typeface="Calibri Light"/>
              </a:rPr>
              <a:t>Testing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 flipV="1">
            <a:off x="4682794" y="1201938"/>
            <a:ext cx="2830285" cy="870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931B5-26F7-47B4-A94E-9B2A0AFE0408}"/>
              </a:ext>
            </a:extLst>
          </p:cNvPr>
          <p:cNvSpPr txBox="1"/>
          <p:nvPr/>
        </p:nvSpPr>
        <p:spPr>
          <a:xfrm>
            <a:off x="10816045" y="6261463"/>
            <a:ext cx="108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  <a:latin typeface="Book Antiqua"/>
                <a:ea typeface="Batang"/>
              </a:rPr>
              <a:t>Dining+</a:t>
            </a:r>
            <a:endParaRPr lang="en-US">
              <a:solidFill>
                <a:schemeClr val="bg1">
                  <a:lumMod val="65000"/>
                </a:schemeClr>
              </a:solidFill>
              <a:latin typeface="Book Antiqua"/>
              <a:ea typeface="Batang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D3A0-8EF3-46DD-9E39-3120DC670035}"/>
              </a:ext>
            </a:extLst>
          </p:cNvPr>
          <p:cNvSpPr txBox="1"/>
          <p:nvPr/>
        </p:nvSpPr>
        <p:spPr>
          <a:xfrm>
            <a:off x="1712119" y="1926430"/>
            <a:ext cx="38266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ldhabi"/>
                <a:cs typeface="Aldhabi"/>
              </a:rPr>
              <a:t>Test Driven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E2C90-F765-4226-92F8-A69A0F1133A6}"/>
              </a:ext>
            </a:extLst>
          </p:cNvPr>
          <p:cNvSpPr txBox="1"/>
          <p:nvPr/>
        </p:nvSpPr>
        <p:spPr>
          <a:xfrm>
            <a:off x="6760368" y="1926430"/>
            <a:ext cx="46005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ldhabi"/>
                <a:cs typeface="Aldhabi"/>
              </a:rPr>
              <a:t>Behavior Driven Development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2B7E2-3ACA-4980-A89B-CC549D7B0DC4}"/>
              </a:ext>
            </a:extLst>
          </p:cNvPr>
          <p:cNvSpPr txBox="1"/>
          <p:nvPr/>
        </p:nvSpPr>
        <p:spPr>
          <a:xfrm>
            <a:off x="2212181" y="2628899"/>
            <a:ext cx="38266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ldhabi"/>
                <a:cs typeface="Aldhabi"/>
              </a:rPr>
              <a:t>Code coverage &gt; 90% 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4BC2E-3356-4AC7-B206-60A28935F484}"/>
              </a:ext>
            </a:extLst>
          </p:cNvPr>
          <p:cNvSpPr txBox="1"/>
          <p:nvPr/>
        </p:nvSpPr>
        <p:spPr>
          <a:xfrm>
            <a:off x="7546181" y="2628899"/>
            <a:ext cx="38266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ldhabi"/>
                <a:cs typeface="Aldhabi"/>
              </a:rPr>
              <a:t>Cucumber/Capybara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82E92-7754-4A52-8C53-8AC7D4DC029C}"/>
              </a:ext>
            </a:extLst>
          </p:cNvPr>
          <p:cNvCxnSpPr/>
          <p:nvPr/>
        </p:nvCxnSpPr>
        <p:spPr>
          <a:xfrm flipH="1">
            <a:off x="1524761" y="2181239"/>
            <a:ext cx="0" cy="10596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BB589-2C03-49A7-B667-CACE4B6A65E7}"/>
              </a:ext>
            </a:extLst>
          </p:cNvPr>
          <p:cNvCxnSpPr>
            <a:cxnSpLocks/>
          </p:cNvCxnSpPr>
          <p:nvPr/>
        </p:nvCxnSpPr>
        <p:spPr>
          <a:xfrm flipH="1">
            <a:off x="6632543" y="2181239"/>
            <a:ext cx="0" cy="10596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05C14F-322F-422F-9FC3-92412ACB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76" y="3534589"/>
            <a:ext cx="4688005" cy="2424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8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5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Dante"/>
                <a:cs typeface="Calibri Light"/>
              </a:rPr>
              <a:t>Lessons Learned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 flipV="1">
            <a:off x="4682794" y="1201938"/>
            <a:ext cx="2830285" cy="870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931B5-26F7-47B4-A94E-9B2A0AFE0408}"/>
              </a:ext>
            </a:extLst>
          </p:cNvPr>
          <p:cNvSpPr txBox="1"/>
          <p:nvPr/>
        </p:nvSpPr>
        <p:spPr>
          <a:xfrm>
            <a:off x="10816045" y="6261463"/>
            <a:ext cx="108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  <a:latin typeface="Book Antiqua"/>
                <a:ea typeface="Batang"/>
              </a:rPr>
              <a:t>Dining+</a:t>
            </a:r>
            <a:endParaRPr lang="en-US">
              <a:solidFill>
                <a:schemeClr val="bg1">
                  <a:lumMod val="65000"/>
                </a:schemeClr>
              </a:solidFill>
              <a:latin typeface="Book Antiqua"/>
              <a:ea typeface="Batang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DCFBE-9574-478D-ACA2-531B6DE9F6B2}"/>
              </a:ext>
            </a:extLst>
          </p:cNvPr>
          <p:cNvSpPr txBox="1"/>
          <p:nvPr/>
        </p:nvSpPr>
        <p:spPr>
          <a:xfrm>
            <a:off x="5033962" y="1783556"/>
            <a:ext cx="21240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latin typeface="Aldhabi"/>
                <a:cs typeface="Aldhabi"/>
              </a:rPr>
              <a:t>Flexibility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F5F62-8673-4160-B738-1BF9DE2ACFF6}"/>
              </a:ext>
            </a:extLst>
          </p:cNvPr>
          <p:cNvSpPr txBox="1"/>
          <p:nvPr/>
        </p:nvSpPr>
        <p:spPr>
          <a:xfrm>
            <a:off x="3534496" y="2907795"/>
            <a:ext cx="57435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latin typeface="Aldhabi"/>
                <a:cs typeface="Aldhabi"/>
              </a:rPr>
              <a:t>Strict Schedule and Standards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069E9-85EF-4880-988A-E9FD4651B273}"/>
              </a:ext>
            </a:extLst>
          </p:cNvPr>
          <p:cNvSpPr txBox="1"/>
          <p:nvPr/>
        </p:nvSpPr>
        <p:spPr>
          <a:xfrm>
            <a:off x="4615801" y="4032033"/>
            <a:ext cx="33742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latin typeface="Aldhabi"/>
                <a:cs typeface="Aldhabi"/>
              </a:rPr>
              <a:t>Communication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D092CD-098A-430D-AED9-7A1EB11D8733}"/>
              </a:ext>
            </a:extLst>
          </p:cNvPr>
          <p:cNvCxnSpPr/>
          <p:nvPr/>
        </p:nvCxnSpPr>
        <p:spPr>
          <a:xfrm flipV="1">
            <a:off x="3306618" y="2810162"/>
            <a:ext cx="5680362" cy="34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2A7ED-D001-43ED-AA32-97E918FBA12A}"/>
              </a:ext>
            </a:extLst>
          </p:cNvPr>
          <p:cNvCxnSpPr>
            <a:cxnSpLocks/>
          </p:cNvCxnSpPr>
          <p:nvPr/>
        </p:nvCxnSpPr>
        <p:spPr>
          <a:xfrm flipV="1">
            <a:off x="3248890" y="3941616"/>
            <a:ext cx="5680362" cy="346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6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5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Dante"/>
                <a:cs typeface="Calibri Light"/>
              </a:rPr>
              <a:t>Features / 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 flipV="1">
            <a:off x="4682794" y="1201938"/>
            <a:ext cx="2830285" cy="870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931B5-26F7-47B4-A94E-9B2A0AFE0408}"/>
              </a:ext>
            </a:extLst>
          </p:cNvPr>
          <p:cNvSpPr txBox="1"/>
          <p:nvPr/>
        </p:nvSpPr>
        <p:spPr>
          <a:xfrm>
            <a:off x="10816045" y="6261463"/>
            <a:ext cx="108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  <a:latin typeface="Book Antiqua"/>
                <a:ea typeface="Batang"/>
              </a:rPr>
              <a:t>Dining+</a:t>
            </a:r>
            <a:endParaRPr lang="en-US">
              <a:solidFill>
                <a:schemeClr val="bg1">
                  <a:lumMod val="65000"/>
                </a:schemeClr>
              </a:solidFill>
              <a:latin typeface="Book Antiqua"/>
              <a:ea typeface="Batang"/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1029AF-711E-4160-B0DC-3CB746221789}"/>
              </a:ext>
            </a:extLst>
          </p:cNvPr>
          <p:cNvSpPr/>
          <p:nvPr/>
        </p:nvSpPr>
        <p:spPr>
          <a:xfrm>
            <a:off x="2422860" y="1640806"/>
            <a:ext cx="2616867" cy="24013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138FB-D686-4DAB-9251-2AC5BC5359EE}"/>
              </a:ext>
            </a:extLst>
          </p:cNvPr>
          <p:cNvSpPr txBox="1"/>
          <p:nvPr/>
        </p:nvSpPr>
        <p:spPr>
          <a:xfrm>
            <a:off x="2598822" y="2518611"/>
            <a:ext cx="23521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latin typeface="Aldhabi"/>
                <a:cs typeface="Aldhabi"/>
              </a:rPr>
              <a:t>JavaScript/AJAX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A24F32-7260-454F-8B60-FF80E5DA5081}"/>
              </a:ext>
            </a:extLst>
          </p:cNvPr>
          <p:cNvSpPr/>
          <p:nvPr/>
        </p:nvSpPr>
        <p:spPr>
          <a:xfrm>
            <a:off x="4824162" y="2212305"/>
            <a:ext cx="2215815" cy="202531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4AFEF-F1A4-4F3A-AE34-3DA31D225247}"/>
              </a:ext>
            </a:extLst>
          </p:cNvPr>
          <p:cNvSpPr txBox="1"/>
          <p:nvPr/>
        </p:nvSpPr>
        <p:spPr>
          <a:xfrm>
            <a:off x="4965032" y="2874544"/>
            <a:ext cx="20714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ldhabi"/>
                <a:cs typeface="Aldhabi"/>
              </a:rPr>
              <a:t>Sorting/Filtering </a:t>
            </a: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A7BFEE-F512-4E92-8D75-9C5719681BE5}"/>
              </a:ext>
            </a:extLst>
          </p:cNvPr>
          <p:cNvSpPr/>
          <p:nvPr/>
        </p:nvSpPr>
        <p:spPr>
          <a:xfrm>
            <a:off x="6744200" y="1560594"/>
            <a:ext cx="2606841" cy="23812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BAEF1-AB38-407B-BCC2-ACA48D180A55}"/>
              </a:ext>
            </a:extLst>
          </p:cNvPr>
          <p:cNvSpPr txBox="1"/>
          <p:nvPr/>
        </p:nvSpPr>
        <p:spPr>
          <a:xfrm>
            <a:off x="7065544" y="2017293"/>
            <a:ext cx="207143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Aldhabi"/>
                <a:cs typeface="Aldhabi"/>
              </a:rPr>
              <a:t>Dietary Restrictions</a:t>
            </a:r>
            <a:endParaRPr lang="en-US" sz="4000"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0D5466-03E8-4F59-985E-0FBE2A475DB2}"/>
              </a:ext>
            </a:extLst>
          </p:cNvPr>
          <p:cNvSpPr/>
          <p:nvPr/>
        </p:nvSpPr>
        <p:spPr>
          <a:xfrm>
            <a:off x="6608845" y="3791449"/>
            <a:ext cx="2215815" cy="20253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DDA53-C1B6-4B19-AAD7-755F3587921C}"/>
              </a:ext>
            </a:extLst>
          </p:cNvPr>
          <p:cNvSpPr txBox="1"/>
          <p:nvPr/>
        </p:nvSpPr>
        <p:spPr>
          <a:xfrm>
            <a:off x="6709610" y="4238122"/>
            <a:ext cx="207143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Aldhabi"/>
                <a:cs typeface="Aldhabi"/>
              </a:rPr>
              <a:t>Text Notifications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1E6DF6-A2B2-4BAB-BBE4-1E0C6E8C64E0}"/>
              </a:ext>
            </a:extLst>
          </p:cNvPr>
          <p:cNvSpPr/>
          <p:nvPr/>
        </p:nvSpPr>
        <p:spPr>
          <a:xfrm>
            <a:off x="3896727" y="3856620"/>
            <a:ext cx="2215815" cy="202531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424D28-EAA6-4E39-92CA-2494CEEDC9D0}"/>
              </a:ext>
            </a:extLst>
          </p:cNvPr>
          <p:cNvSpPr txBox="1"/>
          <p:nvPr/>
        </p:nvSpPr>
        <p:spPr>
          <a:xfrm>
            <a:off x="4007518" y="4574004"/>
            <a:ext cx="20714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ldhabi"/>
                <a:cs typeface="Aldhabi"/>
              </a:rPr>
              <a:t>Menu Scheduling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813050"/>
            <a:ext cx="10515600" cy="707255"/>
          </a:xfrm>
        </p:spPr>
        <p:txBody>
          <a:bodyPr>
            <a:noAutofit/>
          </a:bodyPr>
          <a:lstStyle/>
          <a:p>
            <a:pPr algn="ctr"/>
            <a:r>
              <a:rPr lang="en-US" sz="7200">
                <a:latin typeface="Dante"/>
                <a:cs typeface="Calibri Light"/>
              </a:rPr>
              <a:t>Questions</a:t>
            </a:r>
            <a:endParaRPr lang="en-US" sz="66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DA7D-84BA-4F8B-A970-F8DABFE9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>
            <a:off x="2501729" y="3845125"/>
            <a:ext cx="7116535" cy="1034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2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C77-B4D9-4332-92D6-157229BA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5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Dante"/>
                <a:cs typeface="Calibri Light"/>
              </a:rPr>
              <a:t>Demo Screenshots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DA7D-84BA-4F8B-A970-F8DABFE9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73FFE-0873-4196-A62C-372239D9935C}"/>
              </a:ext>
            </a:extLst>
          </p:cNvPr>
          <p:cNvCxnSpPr/>
          <p:nvPr/>
        </p:nvCxnSpPr>
        <p:spPr>
          <a:xfrm flipV="1">
            <a:off x="4682794" y="1201938"/>
            <a:ext cx="2830285" cy="870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A931B5-26F7-47B4-A94E-9B2A0AFE0408}"/>
              </a:ext>
            </a:extLst>
          </p:cNvPr>
          <p:cNvSpPr txBox="1"/>
          <p:nvPr/>
        </p:nvSpPr>
        <p:spPr>
          <a:xfrm>
            <a:off x="10816045" y="6261463"/>
            <a:ext cx="1084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  <a:latin typeface="Book Antiqua"/>
                <a:ea typeface="Batang"/>
              </a:rPr>
              <a:t>Dining+</a:t>
            </a:r>
            <a:endParaRPr lang="en-US">
              <a:solidFill>
                <a:schemeClr val="bg1">
                  <a:lumMod val="65000"/>
                </a:schemeClr>
              </a:solidFill>
              <a:latin typeface="Book Antiqua"/>
              <a:ea typeface="Batang"/>
              <a:cs typeface="Calibri"/>
            </a:endParaRPr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6235255-4A50-4B49-960F-0E12DFD0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11" y="2023274"/>
            <a:ext cx="9053093" cy="4469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6D64D-094E-484C-8202-5612E9C33EBE}"/>
              </a:ext>
            </a:extLst>
          </p:cNvPr>
          <p:cNvSpPr txBox="1"/>
          <p:nvPr/>
        </p:nvSpPr>
        <p:spPr>
          <a:xfrm>
            <a:off x="5038558" y="1455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Main Login Screen</a:t>
            </a:r>
          </a:p>
        </p:txBody>
      </p:sp>
    </p:spTree>
    <p:extLst>
      <p:ext uri="{BB962C8B-B14F-4D97-AF65-F5344CB8AC3E}">
        <p14:creationId xmlns:p14="http://schemas.microsoft.com/office/powerpoint/2010/main" val="2004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Dining+</vt:lpstr>
      <vt:lpstr>Overview</vt:lpstr>
      <vt:lpstr>Backend</vt:lpstr>
      <vt:lpstr>Agile Development</vt:lpstr>
      <vt:lpstr>Testing</vt:lpstr>
      <vt:lpstr>Lessons Learned</vt:lpstr>
      <vt:lpstr>Features / Demo</vt:lpstr>
      <vt:lpstr>Questions</vt:lpstr>
      <vt:lpstr>Demo Screenshots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2019-12-04T17:43:09Z</dcterms:created>
  <dcterms:modified xsi:type="dcterms:W3CDTF">2019-12-13T23:48:04Z</dcterms:modified>
</cp:coreProperties>
</file>