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9"/>
    <p:restoredTop sz="94631"/>
  </p:normalViewPr>
  <p:slideViewPr>
    <p:cSldViewPr snapToGrid="0" snapToObjects="1">
      <p:cViewPr>
        <p:scale>
          <a:sx n="152" d="100"/>
          <a:sy n="152" d="100"/>
        </p:scale>
        <p:origin x="-264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7CC1-60AE-BA45-A016-C43F88D1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B7D90F-755A-074C-86B7-F8A470218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D0C37-EAC6-4349-B75C-12066612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AD0CE-F7EC-E04F-B470-5D3B4A7E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B0616-7CE4-7A45-9AEA-646627A5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40FE9-7C26-AD43-9F47-1D0CB72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71B14B-B383-6D40-81AA-7AE3F9B0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A7776-ACBC-394B-BFBB-536B46A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3F06CA-7855-8B44-8514-F4DD3B3C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E81BC-8355-DC46-A032-3950C50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C7EC08-F076-CB47-B13E-33C9B94D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3E1E58-2C56-1E4C-B85F-4643D463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0ADB9-8339-5F4B-B47F-72745DD9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36E90-5EA7-2F41-B1FD-CB210235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95828-3917-B64E-B87E-2C8F0DD3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E6B52-442B-8249-9C19-3AB1733A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4DE8B-4FA3-9C4F-A1B0-23C03E1A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B75D0-A054-6041-9890-4809AD89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F5E67-8F76-CE4D-B785-38816992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CECA8-BF23-FA45-BD74-0509A6D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9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2A23A-F716-A24E-83EB-32711D5E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1C18B6-81BF-BE43-9FD6-A1BF6B80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58734-6125-674B-B361-68B322CC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FC257-2EC3-D749-A858-D19A5F95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C72E1-15C0-204E-B13B-635E09A9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0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F9F6-2006-1B4E-87D2-7B1CD947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04148-A5BC-C84F-9390-F2EEB1F8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200639-8AC7-E849-9E96-C9F02442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7E1C-1B32-2E40-B588-8280F537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CBC8D-62E2-8E43-8EC3-D6206B3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5C162-346E-294E-8CE6-5FE27D77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C0B71-D7EE-6444-9201-38011210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6AC00-267A-2F49-8DA7-0A6D0313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0586E-F57E-8148-8F8B-64BE0840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DD8037-701F-BA48-8951-EC67D3E0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C32832-54A3-F845-B976-266B52CD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0B074-AA8F-8A42-B4B2-A12D392A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1DBD9-6D6E-1A4B-B1C7-ECBDA2E9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A972D-4E65-094A-A5DB-721281E3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822E-94C7-3049-A813-71EEACE4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FFF9FD-9955-284D-AF23-05810456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CCC9F3-0977-6F41-AEDE-FB092583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C7DE6-B9DA-794F-9EBF-20E69CC5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28E005-5DCD-8A48-84B2-F8DEF0B4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389F38-D0EC-BA41-B284-A520BDE8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8C36A-0C75-3C43-B194-B4D8F982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D6B76-7094-174F-9562-828078DD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EF2AB-EA2E-1042-86A1-01B9DCDE1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83CDB-9274-FC4B-A109-8F497D8E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F2308-6F79-9347-AC35-FF9303D4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F8301-B8DA-D74B-9939-6FC1B3C0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A9D40-7116-6E4A-9E55-3B227B4D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2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669FA-ECEA-1949-AB67-8A42F6B1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0BC185-D003-3F41-8BB6-9C18CDEBB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AC46F-D75B-304B-8CAB-A198C27B1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B5AA03-DA8A-794D-901D-3FEB160A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8CD0B7-2BB7-CF4C-8804-C0B16C3C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DE932-493C-7C46-991E-2904CEE4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99CEFD-710A-C944-9FBA-5557F1A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5D5D-DA50-5C4A-8D39-F0E46F4A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1240A-C6D8-D147-8CE1-691FD3360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60D0-9F39-0F47-8A0D-48E96183F9DD}" type="datetimeFigureOut">
              <a:rPr lang="de-DE" smtClean="0"/>
              <a:t>31.03.19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31E7-AA86-2849-8CDC-F8F56377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889E7-D9CA-2442-8B1A-796133FA9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9F2416-EA0F-3749-9E3B-9F24FAA02C7D}"/>
              </a:ext>
            </a:extLst>
          </p:cNvPr>
          <p:cNvSpPr/>
          <p:nvPr/>
        </p:nvSpPr>
        <p:spPr>
          <a:xfrm>
            <a:off x="2002420" y="1284789"/>
            <a:ext cx="6852213" cy="44616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696692-D9C7-E04F-AE62-DE6A751C939F}"/>
              </a:ext>
            </a:extLst>
          </p:cNvPr>
          <p:cNvSpPr txBox="1"/>
          <p:nvPr/>
        </p:nvSpPr>
        <p:spPr>
          <a:xfrm>
            <a:off x="1977253" y="5446961"/>
            <a:ext cx="17246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 → 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D99B7-D2D8-324F-9886-A1444588A21F}"/>
              </a:ext>
            </a:extLst>
          </p:cNvPr>
          <p:cNvSpPr txBox="1"/>
          <p:nvPr/>
        </p:nvSpPr>
        <p:spPr>
          <a:xfrm>
            <a:off x="4293863" y="5276943"/>
            <a:ext cx="22538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7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Homomorphismus</a:t>
            </a:r>
          </a:p>
          <a:p>
            <a:pPr algn="ctr"/>
            <a:endParaRPr lang="de-DE" sz="17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BAA302-861E-1444-A210-73C2A88AD61F}"/>
              </a:ext>
            </a:extLst>
          </p:cNvPr>
          <p:cNvSpPr/>
          <p:nvPr/>
        </p:nvSpPr>
        <p:spPr>
          <a:xfrm>
            <a:off x="2154820" y="2129334"/>
            <a:ext cx="6531980" cy="3533235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">
              <a:solidFill>
                <a:schemeClr val="dk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2AB291-74B1-3744-A9A6-412D1306D0BC}"/>
              </a:ext>
            </a:extLst>
          </p:cNvPr>
          <p:cNvSpPr/>
          <p:nvPr/>
        </p:nvSpPr>
        <p:spPr>
          <a:xfrm>
            <a:off x="4629264" y="1500470"/>
            <a:ext cx="3845814" cy="2630354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dk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09668F-BD77-F646-BAAF-0AE2191B52C0}"/>
              </a:ext>
            </a:extLst>
          </p:cNvPr>
          <p:cNvSpPr txBox="1"/>
          <p:nvPr/>
        </p:nvSpPr>
        <p:spPr>
          <a:xfrm>
            <a:off x="3997580" y="1522396"/>
            <a:ext cx="97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Injektiv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2EC02A9-5DF6-6846-BE7B-FD16A865A12F}"/>
              </a:ext>
            </a:extLst>
          </p:cNvPr>
          <p:cNvSpPr txBox="1"/>
          <p:nvPr/>
        </p:nvSpPr>
        <p:spPr>
          <a:xfrm>
            <a:off x="6054152" y="1522396"/>
            <a:ext cx="11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Surjektiv</a:t>
            </a:r>
            <a:endParaRPr lang="de-CH" sz="1200" dirty="0">
              <a:solidFill>
                <a:srgbClr val="7030A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E69A34-D4B5-414F-8E43-9EF8E9EB6855}"/>
              </a:ext>
            </a:extLst>
          </p:cNvPr>
          <p:cNvSpPr txBox="1"/>
          <p:nvPr/>
        </p:nvSpPr>
        <p:spPr>
          <a:xfrm>
            <a:off x="4968153" y="1821321"/>
            <a:ext cx="11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Bijektiv</a:t>
            </a:r>
            <a:endParaRPr lang="de-CH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06CC0E-4885-F34B-ACCE-AA9E9EDD05F8}"/>
              </a:ext>
            </a:extLst>
          </p:cNvPr>
          <p:cNvSpPr txBox="1"/>
          <p:nvPr/>
        </p:nvSpPr>
        <p:spPr>
          <a:xfrm>
            <a:off x="2393449" y="3001653"/>
            <a:ext cx="2614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700" dirty="0" err="1">
                <a:solidFill>
                  <a:schemeClr val="accent6">
                    <a:lumMod val="50000"/>
                  </a:schemeClr>
                </a:solidFill>
              </a:rPr>
              <a:t>Monomorphismus</a:t>
            </a:r>
            <a:endParaRPr lang="de-CH" sz="1700" dirty="0">
              <a:solidFill>
                <a:schemeClr val="accent6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0027EF6-DD03-B74A-8ED7-3E3B1568DD40}"/>
              </a:ext>
            </a:extLst>
          </p:cNvPr>
          <p:cNvSpPr txBox="1"/>
          <p:nvPr/>
        </p:nvSpPr>
        <p:spPr>
          <a:xfrm>
            <a:off x="4412207" y="2451807"/>
            <a:ext cx="22538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700" dirty="0"/>
              <a:t>Isomorphismus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62223B-6C6B-8041-8212-5E7ED8EC20AA}"/>
              </a:ext>
            </a:extLst>
          </p:cNvPr>
          <p:cNvSpPr txBox="1"/>
          <p:nvPr/>
        </p:nvSpPr>
        <p:spPr>
          <a:xfrm>
            <a:off x="5909344" y="3023215"/>
            <a:ext cx="2464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700" dirty="0" err="1">
                <a:solidFill>
                  <a:srgbClr val="7030A0"/>
                </a:solidFill>
              </a:rPr>
              <a:t>Epimorphismus</a:t>
            </a:r>
            <a:endParaRPr lang="de-CH" sz="1700" dirty="0">
              <a:solidFill>
                <a:srgbClr val="7030A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455A0C-420D-FC44-A734-ACEA67C3EBB3}"/>
              </a:ext>
            </a:extLst>
          </p:cNvPr>
          <p:cNvSpPr/>
          <p:nvPr/>
        </p:nvSpPr>
        <p:spPr>
          <a:xfrm>
            <a:off x="2603230" y="1500470"/>
            <a:ext cx="3779993" cy="263035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dk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3831A-25C1-0F4E-8529-20F6327A3FD3}"/>
              </a:ext>
            </a:extLst>
          </p:cNvPr>
          <p:cNvSpPr/>
          <p:nvPr/>
        </p:nvSpPr>
        <p:spPr>
          <a:xfrm>
            <a:off x="4370492" y="3178625"/>
            <a:ext cx="2339265" cy="1952280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">
              <a:solidFill>
                <a:schemeClr val="dk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A24658-0205-0D41-AF05-41683E852EAF}"/>
              </a:ext>
            </a:extLst>
          </p:cNvPr>
          <p:cNvSpPr txBox="1"/>
          <p:nvPr/>
        </p:nvSpPr>
        <p:spPr>
          <a:xfrm>
            <a:off x="4412207" y="4581059"/>
            <a:ext cx="22538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700" dirty="0" err="1">
                <a:solidFill>
                  <a:schemeClr val="accent4">
                    <a:lumMod val="75000"/>
                  </a:schemeClr>
                </a:solidFill>
              </a:rPr>
              <a:t>Endomorphismus</a:t>
            </a:r>
            <a:endParaRPr lang="de-CH" sz="1700" dirty="0">
              <a:solidFill>
                <a:schemeClr val="accent4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B5E329-2BA0-AF4C-BE72-D711D93C6ACA}"/>
              </a:ext>
            </a:extLst>
          </p:cNvPr>
          <p:cNvSpPr txBox="1"/>
          <p:nvPr/>
        </p:nvSpPr>
        <p:spPr>
          <a:xfrm>
            <a:off x="4388101" y="3338152"/>
            <a:ext cx="2253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/>
              <a:t>Automorphismus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71909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p8x60ynp6z@htwchur.onmicrosoft.com</dc:creator>
  <cp:lastModifiedBy>p8x60ynp6z@htwchur.onmicrosoft.com</cp:lastModifiedBy>
  <cp:revision>4</cp:revision>
  <dcterms:created xsi:type="dcterms:W3CDTF">2019-03-31T10:12:48Z</dcterms:created>
  <dcterms:modified xsi:type="dcterms:W3CDTF">2019-03-31T10:52:27Z</dcterms:modified>
</cp:coreProperties>
</file>