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00"/>
    <p:restoredTop sz="94680"/>
  </p:normalViewPr>
  <p:slideViewPr>
    <p:cSldViewPr snapToGrid="0" snapToObjects="1">
      <p:cViewPr>
        <p:scale>
          <a:sx n="111" d="100"/>
          <a:sy n="111" d="100"/>
        </p:scale>
        <p:origin x="-55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F2849B-48EE-2241-9879-BAA5AFDFB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93C2068-A026-584F-A61C-2623358340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88715C-968A-5145-B94A-9F4251A96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5F09-D611-7642-A13E-871921D67A49}" type="datetimeFigureOut">
              <a:rPr lang="de-DE" smtClean="0"/>
              <a:t>21.01.19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4610C7-6C47-AB45-9DBB-CC11CFFB8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956208-6CD9-BE4B-9571-E5489AF0D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1920-2C2F-7743-AE2E-7CDF3880D0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065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1970EB-C896-B242-9FAD-F1DF87B22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39C6F72-4F45-524A-937B-7D053EFE2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225ACA-4516-2C4F-A7C7-89B55A974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5F09-D611-7642-A13E-871921D67A49}" type="datetimeFigureOut">
              <a:rPr lang="de-DE" smtClean="0"/>
              <a:t>21.01.19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12EE74-3D65-5448-A4D3-DF30076F2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F84B1B-6AC6-A349-9350-5E5C62236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1920-2C2F-7743-AE2E-7CDF3880D0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224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1CBD2AF-B3DC-B843-86B6-3A518FF87A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5E51C7C-F2ED-9248-B059-2D7489DC9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3F2341-CD22-A94B-A7CD-CD3B41280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5F09-D611-7642-A13E-871921D67A49}" type="datetimeFigureOut">
              <a:rPr lang="de-DE" smtClean="0"/>
              <a:t>21.01.19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7786C9-A3D5-EF44-8590-EFE6FE5B9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6FC763-3254-8148-9F67-EB0612641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1920-2C2F-7743-AE2E-7CDF3880D0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583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63C150-AFBB-8B48-B721-F0D73C54B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BA2B74-C973-6B46-8AD4-A6710323E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A0B472-F5F9-AB44-930F-68DE1337F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5F09-D611-7642-A13E-871921D67A49}" type="datetimeFigureOut">
              <a:rPr lang="de-DE" smtClean="0"/>
              <a:t>21.01.19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70A9DE-0B41-5043-B4FA-96AFC30A5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625760-46FF-7C4A-9826-BDB08768A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1920-2C2F-7743-AE2E-7CDF3880D0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1926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73C32-4044-734A-B095-0F6546608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6B142F-64B9-C547-8395-6D5E07494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0A4C3E-37DF-CB46-9BD3-B62FBA7E4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5F09-D611-7642-A13E-871921D67A49}" type="datetimeFigureOut">
              <a:rPr lang="de-DE" smtClean="0"/>
              <a:t>21.01.19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2D0A8B-ECB6-7248-8EB6-02005CAF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3F29AC-8A4B-E648-A2F1-83C8B756C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1920-2C2F-7743-AE2E-7CDF3880D0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9198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BE41A9-2332-6640-87D2-016F6D3F8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F92D02-F16C-A24F-B2DE-B763A4CC58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CDCE342-44D4-C942-B9F8-F4B54314F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EFA0EC-7BE6-AD48-AC63-9FD597BB7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5F09-D611-7642-A13E-871921D67A49}" type="datetimeFigureOut">
              <a:rPr lang="de-DE" smtClean="0"/>
              <a:t>21.01.19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8B75A2-5340-DE4C-9C2D-4D14F9A46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107A49-5C85-8A44-B6D8-6B4EDEC5D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1920-2C2F-7743-AE2E-7CDF3880D0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6585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8FF933-DB7D-4043-8F60-EE4C4137E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633BA7-B57F-1C4D-AABC-074679F2D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7B7FAC-6EE5-0F4F-8007-CB8E7652C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4D54243-10F1-8341-AFA4-A1C37117D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ED1AEFC-17DE-5346-9BE3-9C7864FBB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5D56D27-D380-BB49-83B7-ACA3B9A4E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5F09-D611-7642-A13E-871921D67A49}" type="datetimeFigureOut">
              <a:rPr lang="de-DE" smtClean="0"/>
              <a:t>21.01.19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C020B1E-17CA-5446-9321-A13A240CF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AB32E12-49CC-F043-8956-649FC2B2B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1920-2C2F-7743-AE2E-7CDF3880D0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4191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28E2CD-48F9-3649-8A34-A90FBCDE5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0783550-6EEE-8C40-A58E-C3008DCA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5F09-D611-7642-A13E-871921D67A49}" type="datetimeFigureOut">
              <a:rPr lang="de-DE" smtClean="0"/>
              <a:t>21.01.19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A5CB40-F3AA-1B40-905F-0E3F81CE3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7719A64-0041-1F4D-941B-51411EC7B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1920-2C2F-7743-AE2E-7CDF3880D0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2921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C84EB09-1B0C-FE45-9594-FFB448BA8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5F09-D611-7642-A13E-871921D67A49}" type="datetimeFigureOut">
              <a:rPr lang="de-DE" smtClean="0"/>
              <a:t>21.01.19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FDBC2C4-A388-C049-B944-BA5B132F8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42215D-BBFD-FE43-AB4D-17CBC8D99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1920-2C2F-7743-AE2E-7CDF3880D0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256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FF24D0-B5BB-7649-8020-A0FF369C7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F3EA6B-7856-234A-AB0F-D50EBB31B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1C5BE86-6B3C-C942-BF01-BB90261D2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444621-2888-504E-BCFB-20C77D202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5F09-D611-7642-A13E-871921D67A49}" type="datetimeFigureOut">
              <a:rPr lang="de-DE" smtClean="0"/>
              <a:t>21.01.19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D76806B-91E8-2643-B4FC-6D2AD56FD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851806-CFDB-E74B-B1C8-F5CB277E0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1920-2C2F-7743-AE2E-7CDF3880D0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6915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EDCBC4-63D3-3A46-90CC-E399C11A6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0CCDDC5-1464-C04C-AD74-CCE2E6D2C7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80FF90-C089-7D4B-8C89-9D41FB215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24B971-EE99-9A42-A2F1-117ABCE44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5F09-D611-7642-A13E-871921D67A49}" type="datetimeFigureOut">
              <a:rPr lang="de-DE" smtClean="0"/>
              <a:t>21.01.19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2FE55C-F5A5-4B44-A5DA-242415522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997955-541E-9247-8549-7CAD8C4F2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1920-2C2F-7743-AE2E-7CDF3880D0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3496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F27C237-7908-3142-8747-A0B32898E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281AD7-3598-8C42-A656-6248537A8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0149F7-C20F-9A41-8BBA-BA99A4910F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75F09-D611-7642-A13E-871921D67A49}" type="datetimeFigureOut">
              <a:rPr lang="de-DE" smtClean="0"/>
              <a:t>21.01.19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78458A-6A81-B142-8404-2C87ADCB6B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231A72-69AE-3041-AFCC-BF3F6A018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F1920-2C2F-7743-AE2E-7CDF3880D0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6378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9C057B8A-7BC8-8C44-8C17-434FC127F838}"/>
              </a:ext>
            </a:extLst>
          </p:cNvPr>
          <p:cNvSpPr/>
          <p:nvPr/>
        </p:nvSpPr>
        <p:spPr>
          <a:xfrm>
            <a:off x="3063835" y="1294410"/>
            <a:ext cx="3823854" cy="3918858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EB7A2DA-E720-5749-88B6-24A0B2A56250}"/>
              </a:ext>
            </a:extLst>
          </p:cNvPr>
          <p:cNvSpPr/>
          <p:nvPr/>
        </p:nvSpPr>
        <p:spPr>
          <a:xfrm>
            <a:off x="2620181" y="2782239"/>
            <a:ext cx="887306" cy="887306"/>
          </a:xfrm>
          <a:prstGeom prst="ellipse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85BF29E-0386-DE45-93BB-0BAB8202AF17}"/>
              </a:ext>
            </a:extLst>
          </p:cNvPr>
          <p:cNvSpPr txBox="1"/>
          <p:nvPr/>
        </p:nvSpPr>
        <p:spPr>
          <a:xfrm>
            <a:off x="1762464" y="3102832"/>
            <a:ext cx="47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Univers 55AA" pitchFamily="2" charset="0"/>
              </a:rPr>
              <a:t>U</a:t>
            </a:r>
            <a:r>
              <a:rPr lang="de-DE" baseline="-25000" dirty="0">
                <a:latin typeface="Univers 55AA" pitchFamily="2" charset="0"/>
              </a:rPr>
              <a:t>i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4B4C739-DC7B-1644-A311-CC60E93F330A}"/>
              </a:ext>
            </a:extLst>
          </p:cNvPr>
          <p:cNvSpPr txBox="1"/>
          <p:nvPr/>
        </p:nvSpPr>
        <p:spPr>
          <a:xfrm>
            <a:off x="7825275" y="3102832"/>
            <a:ext cx="47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Univers 55AA" pitchFamily="2" charset="0"/>
              </a:rPr>
              <a:t>U</a:t>
            </a:r>
            <a:endParaRPr lang="de-DE" baseline="-25000" dirty="0">
              <a:latin typeface="Univers 55AA" pitchFamily="2" charset="0"/>
            </a:endParaRPr>
          </a:p>
        </p:txBody>
      </p:sp>
      <p:sp>
        <p:nvSpPr>
          <p:cNvPr id="16" name="Pfeil nach rechts 15">
            <a:extLst>
              <a:ext uri="{FF2B5EF4-FFF2-40B4-BE49-F238E27FC236}">
                <a16:creationId xmlns:a16="http://schemas.microsoft.com/office/drawing/2014/main" id="{73AF1BA7-55A0-6143-98BF-7082C95A2726}"/>
              </a:ext>
            </a:extLst>
          </p:cNvPr>
          <p:cNvSpPr/>
          <p:nvPr/>
        </p:nvSpPr>
        <p:spPr>
          <a:xfrm>
            <a:off x="5342190" y="1217892"/>
            <a:ext cx="474133" cy="153035"/>
          </a:xfrm>
          <a:prstGeom prst="rightArrow">
            <a:avLst>
              <a:gd name="adj1" fmla="val 0"/>
              <a:gd name="adj2" fmla="val 7697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2F379EA-1E65-FB4D-BFA8-B1DD4D646DA4}"/>
              </a:ext>
            </a:extLst>
          </p:cNvPr>
          <p:cNvSpPr txBox="1"/>
          <p:nvPr/>
        </p:nvSpPr>
        <p:spPr>
          <a:xfrm>
            <a:off x="5628126" y="810301"/>
            <a:ext cx="47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Univers 55AA" pitchFamily="2" charset="0"/>
              </a:rPr>
              <a:t>I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53CB3BF-17D6-8143-A923-56FCA4E01C7D}"/>
              </a:ext>
            </a:extLst>
          </p:cNvPr>
          <p:cNvSpPr/>
          <p:nvPr/>
        </p:nvSpPr>
        <p:spPr>
          <a:xfrm>
            <a:off x="6677716" y="2626452"/>
            <a:ext cx="419946" cy="1198880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sp>
        <p:nvSpPr>
          <p:cNvPr id="20" name="Pfeil nach rechts 19">
            <a:extLst>
              <a:ext uri="{FF2B5EF4-FFF2-40B4-BE49-F238E27FC236}">
                <a16:creationId xmlns:a16="http://schemas.microsoft.com/office/drawing/2014/main" id="{605B6F44-4817-6D4D-863D-B4B1DEC198BC}"/>
              </a:ext>
            </a:extLst>
          </p:cNvPr>
          <p:cNvSpPr/>
          <p:nvPr/>
        </p:nvSpPr>
        <p:spPr>
          <a:xfrm>
            <a:off x="3543238" y="1213478"/>
            <a:ext cx="474133" cy="153035"/>
          </a:xfrm>
          <a:prstGeom prst="rightArrow">
            <a:avLst>
              <a:gd name="adj1" fmla="val 0"/>
              <a:gd name="adj2" fmla="val 7697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349E3E64-689C-8E4A-9022-5711CF0E92C0}"/>
              </a:ext>
            </a:extLst>
          </p:cNvPr>
          <p:cNvSpPr txBox="1"/>
          <p:nvPr/>
        </p:nvSpPr>
        <p:spPr>
          <a:xfrm>
            <a:off x="3829174" y="791199"/>
            <a:ext cx="47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Univers 55AA" pitchFamily="2" charset="0"/>
              </a:rPr>
              <a:t>I</a:t>
            </a:r>
          </a:p>
        </p:txBody>
      </p:sp>
      <p:sp>
        <p:nvSpPr>
          <p:cNvPr id="24" name="Pfeil nach rechts 23">
            <a:extLst>
              <a:ext uri="{FF2B5EF4-FFF2-40B4-BE49-F238E27FC236}">
                <a16:creationId xmlns:a16="http://schemas.microsoft.com/office/drawing/2014/main" id="{323F9382-BA6D-8F43-BC5F-3677F25FF9BD}"/>
              </a:ext>
            </a:extLst>
          </p:cNvPr>
          <p:cNvSpPr/>
          <p:nvPr/>
        </p:nvSpPr>
        <p:spPr>
          <a:xfrm rot="10800000">
            <a:off x="5628126" y="5133911"/>
            <a:ext cx="474133" cy="153035"/>
          </a:xfrm>
          <a:prstGeom prst="rightArrow">
            <a:avLst>
              <a:gd name="adj1" fmla="val 0"/>
              <a:gd name="adj2" fmla="val 7697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4E978E6-E1DC-6749-BC0C-0FA49CBE975A}"/>
              </a:ext>
            </a:extLst>
          </p:cNvPr>
          <p:cNvSpPr txBox="1"/>
          <p:nvPr/>
        </p:nvSpPr>
        <p:spPr>
          <a:xfrm>
            <a:off x="5628126" y="4736459"/>
            <a:ext cx="47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Univers 55AA" pitchFamily="2" charset="0"/>
              </a:rPr>
              <a:t>I</a:t>
            </a:r>
          </a:p>
        </p:txBody>
      </p:sp>
      <p:sp>
        <p:nvSpPr>
          <p:cNvPr id="26" name="Pfeil nach rechts 25">
            <a:extLst>
              <a:ext uri="{FF2B5EF4-FFF2-40B4-BE49-F238E27FC236}">
                <a16:creationId xmlns:a16="http://schemas.microsoft.com/office/drawing/2014/main" id="{05B9BB43-ECD8-A94D-A30E-6F1C97311A7C}"/>
              </a:ext>
            </a:extLst>
          </p:cNvPr>
          <p:cNvSpPr/>
          <p:nvPr/>
        </p:nvSpPr>
        <p:spPr>
          <a:xfrm rot="10800000">
            <a:off x="3829174" y="5135175"/>
            <a:ext cx="474133" cy="153035"/>
          </a:xfrm>
          <a:prstGeom prst="rightArrow">
            <a:avLst>
              <a:gd name="adj1" fmla="val 0"/>
              <a:gd name="adj2" fmla="val 7697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29E2E5BA-319F-6248-AF28-49FAFA095853}"/>
              </a:ext>
            </a:extLst>
          </p:cNvPr>
          <p:cNvSpPr txBox="1"/>
          <p:nvPr/>
        </p:nvSpPr>
        <p:spPr>
          <a:xfrm>
            <a:off x="3829174" y="4717357"/>
            <a:ext cx="47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Univers 55AA" pitchFamily="2" charset="0"/>
              </a:rPr>
              <a:t>I</a:t>
            </a:r>
          </a:p>
        </p:txBody>
      </p:sp>
      <p:sp>
        <p:nvSpPr>
          <p:cNvPr id="2" name="Pfeil nach unten 1">
            <a:extLst>
              <a:ext uri="{FF2B5EF4-FFF2-40B4-BE49-F238E27FC236}">
                <a16:creationId xmlns:a16="http://schemas.microsoft.com/office/drawing/2014/main" id="{AFFEA43F-EA09-F94D-9D19-C183D5D3FE25}"/>
              </a:ext>
            </a:extLst>
          </p:cNvPr>
          <p:cNvSpPr/>
          <p:nvPr/>
        </p:nvSpPr>
        <p:spPr>
          <a:xfrm>
            <a:off x="2136972" y="2593458"/>
            <a:ext cx="199249" cy="1332806"/>
          </a:xfrm>
          <a:prstGeom prst="downArrow">
            <a:avLst>
              <a:gd name="adj1" fmla="val 22355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Pfeil nach unten 28">
            <a:extLst>
              <a:ext uri="{FF2B5EF4-FFF2-40B4-BE49-F238E27FC236}">
                <a16:creationId xmlns:a16="http://schemas.microsoft.com/office/drawing/2014/main" id="{91A83273-51AB-5046-A2CC-58CAC63C253E}"/>
              </a:ext>
            </a:extLst>
          </p:cNvPr>
          <p:cNvSpPr/>
          <p:nvPr/>
        </p:nvSpPr>
        <p:spPr>
          <a:xfrm>
            <a:off x="7599810" y="2593458"/>
            <a:ext cx="199249" cy="1332806"/>
          </a:xfrm>
          <a:prstGeom prst="downArrow">
            <a:avLst>
              <a:gd name="adj1" fmla="val 22355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Pfeil nach rechts 29">
            <a:extLst>
              <a:ext uri="{FF2B5EF4-FFF2-40B4-BE49-F238E27FC236}">
                <a16:creationId xmlns:a16="http://schemas.microsoft.com/office/drawing/2014/main" id="{8E2D0E71-9673-D74F-B879-930FA16345F0}"/>
              </a:ext>
            </a:extLst>
          </p:cNvPr>
          <p:cNvSpPr/>
          <p:nvPr/>
        </p:nvSpPr>
        <p:spPr>
          <a:xfrm rot="5400000">
            <a:off x="6649763" y="2019280"/>
            <a:ext cx="474133" cy="153035"/>
          </a:xfrm>
          <a:prstGeom prst="rightArrow">
            <a:avLst>
              <a:gd name="adj1" fmla="val 0"/>
              <a:gd name="adj2" fmla="val 7697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Pfeil nach rechts 30">
            <a:extLst>
              <a:ext uri="{FF2B5EF4-FFF2-40B4-BE49-F238E27FC236}">
                <a16:creationId xmlns:a16="http://schemas.microsoft.com/office/drawing/2014/main" id="{7AB85D57-C43C-8C4B-8FE6-00345F6DCC6B}"/>
              </a:ext>
            </a:extLst>
          </p:cNvPr>
          <p:cNvSpPr/>
          <p:nvPr/>
        </p:nvSpPr>
        <p:spPr>
          <a:xfrm rot="16200000">
            <a:off x="2826767" y="3985881"/>
            <a:ext cx="474133" cy="153035"/>
          </a:xfrm>
          <a:prstGeom prst="rightArrow">
            <a:avLst>
              <a:gd name="adj1" fmla="val 0"/>
              <a:gd name="adj2" fmla="val 7697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Pfeil nach unten 31">
            <a:extLst>
              <a:ext uri="{FF2B5EF4-FFF2-40B4-BE49-F238E27FC236}">
                <a16:creationId xmlns:a16="http://schemas.microsoft.com/office/drawing/2014/main" id="{480A0490-83F0-FC44-8DDB-DE65CB6FB713}"/>
              </a:ext>
            </a:extLst>
          </p:cNvPr>
          <p:cNvSpPr/>
          <p:nvPr/>
        </p:nvSpPr>
        <p:spPr>
          <a:xfrm>
            <a:off x="1596762" y="1858732"/>
            <a:ext cx="60716" cy="239369"/>
          </a:xfrm>
          <a:prstGeom prst="downArrow">
            <a:avLst>
              <a:gd name="adj1" fmla="val 22355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Pfeil nach unten 32">
            <a:extLst>
              <a:ext uri="{FF2B5EF4-FFF2-40B4-BE49-F238E27FC236}">
                <a16:creationId xmlns:a16="http://schemas.microsoft.com/office/drawing/2014/main" id="{C5FED6D1-80FF-1B4B-9DB0-34DB31660B78}"/>
              </a:ext>
            </a:extLst>
          </p:cNvPr>
          <p:cNvSpPr/>
          <p:nvPr/>
        </p:nvSpPr>
        <p:spPr>
          <a:xfrm rot="10800000">
            <a:off x="1701748" y="1858731"/>
            <a:ext cx="60716" cy="239369"/>
          </a:xfrm>
          <a:prstGeom prst="downArrow">
            <a:avLst>
              <a:gd name="adj1" fmla="val 22355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E1894AD-D430-B14B-BFFA-A428C7A1C578}"/>
              </a:ext>
            </a:extLst>
          </p:cNvPr>
          <p:cNvSpPr txBox="1"/>
          <p:nvPr/>
        </p:nvSpPr>
        <p:spPr>
          <a:xfrm>
            <a:off x="1838983" y="1793749"/>
            <a:ext cx="89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Univers 55AA" pitchFamily="2" charset="0"/>
              </a:rPr>
              <a:t>EPS</a:t>
            </a:r>
            <a:endParaRPr lang="de-DE" baseline="-25000" dirty="0">
              <a:latin typeface="Univers 55AA" pitchFamily="2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86BA488-EE58-674E-8DE1-54B4BBBC7620}"/>
              </a:ext>
            </a:extLst>
          </p:cNvPr>
          <p:cNvSpPr/>
          <p:nvPr/>
        </p:nvSpPr>
        <p:spPr>
          <a:xfrm>
            <a:off x="1414765" y="1675357"/>
            <a:ext cx="1144306" cy="60611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Pfeil nach unten 34">
            <a:extLst>
              <a:ext uri="{FF2B5EF4-FFF2-40B4-BE49-F238E27FC236}">
                <a16:creationId xmlns:a16="http://schemas.microsoft.com/office/drawing/2014/main" id="{435DF928-6A7F-B44B-9032-A1439212AF87}"/>
              </a:ext>
            </a:extLst>
          </p:cNvPr>
          <p:cNvSpPr/>
          <p:nvPr/>
        </p:nvSpPr>
        <p:spPr>
          <a:xfrm>
            <a:off x="7398475" y="1858732"/>
            <a:ext cx="60716" cy="239369"/>
          </a:xfrm>
          <a:prstGeom prst="downArrow">
            <a:avLst>
              <a:gd name="adj1" fmla="val 22355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Pfeil nach unten 35">
            <a:extLst>
              <a:ext uri="{FF2B5EF4-FFF2-40B4-BE49-F238E27FC236}">
                <a16:creationId xmlns:a16="http://schemas.microsoft.com/office/drawing/2014/main" id="{3E6F3549-4C4D-FA4A-8566-F0C2FF236DF0}"/>
              </a:ext>
            </a:extLst>
          </p:cNvPr>
          <p:cNvSpPr/>
          <p:nvPr/>
        </p:nvSpPr>
        <p:spPr>
          <a:xfrm>
            <a:off x="7503461" y="1858731"/>
            <a:ext cx="60716" cy="239369"/>
          </a:xfrm>
          <a:prstGeom prst="downArrow">
            <a:avLst>
              <a:gd name="adj1" fmla="val 22355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2FB5DC0-6754-084F-B1DE-B6666B44316B}"/>
              </a:ext>
            </a:extLst>
          </p:cNvPr>
          <p:cNvSpPr txBox="1"/>
          <p:nvPr/>
        </p:nvSpPr>
        <p:spPr>
          <a:xfrm>
            <a:off x="7640696" y="1793749"/>
            <a:ext cx="89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Univers 55AA" pitchFamily="2" charset="0"/>
              </a:rPr>
              <a:t>VPS</a:t>
            </a:r>
            <a:endParaRPr lang="de-DE" baseline="-25000" dirty="0">
              <a:latin typeface="Univers 55AA" pitchFamily="2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2494608A-A33E-CE4C-A148-D460F2F013B1}"/>
              </a:ext>
            </a:extLst>
          </p:cNvPr>
          <p:cNvSpPr/>
          <p:nvPr/>
        </p:nvSpPr>
        <p:spPr>
          <a:xfrm>
            <a:off x="7216478" y="1675357"/>
            <a:ext cx="1144306" cy="60611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6376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EB865D8-DC23-B949-A1A5-FF38C24AD3FB}"/>
              </a:ext>
            </a:extLst>
          </p:cNvPr>
          <p:cNvSpPr/>
          <p:nvPr/>
        </p:nvSpPr>
        <p:spPr>
          <a:xfrm>
            <a:off x="3063834" y="1294410"/>
            <a:ext cx="5462649" cy="3918858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CF829C9-0206-0D40-9BCB-EBEF0E823FA6}"/>
              </a:ext>
            </a:extLst>
          </p:cNvPr>
          <p:cNvSpPr/>
          <p:nvPr/>
        </p:nvSpPr>
        <p:spPr>
          <a:xfrm>
            <a:off x="2620181" y="1998133"/>
            <a:ext cx="887306" cy="887306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351D46D-9982-0E4E-816A-C5B1F805DA6D}"/>
              </a:ext>
            </a:extLst>
          </p:cNvPr>
          <p:cNvSpPr/>
          <p:nvPr/>
        </p:nvSpPr>
        <p:spPr>
          <a:xfrm>
            <a:off x="4019173" y="2626452"/>
            <a:ext cx="419946" cy="1198880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1BC27D2-94B9-3241-922B-BFD15999CAB9}"/>
              </a:ext>
            </a:extLst>
          </p:cNvPr>
          <p:cNvSpPr txBox="1"/>
          <p:nvPr/>
        </p:nvSpPr>
        <p:spPr>
          <a:xfrm>
            <a:off x="4566883" y="3082370"/>
            <a:ext cx="47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Univers 55AA" pitchFamily="2" charset="0"/>
              </a:rPr>
              <a:t>R</a:t>
            </a:r>
            <a:r>
              <a:rPr lang="de-DE" baseline="-25000" dirty="0">
                <a:latin typeface="Univers 55AA" pitchFamily="2" charset="0"/>
              </a:rPr>
              <a:t>i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76B365B3-A4F5-524B-8D3F-6CACAFAA499A}"/>
              </a:ext>
            </a:extLst>
          </p:cNvPr>
          <p:cNvCxnSpPr>
            <a:cxnSpLocks/>
          </p:cNvCxnSpPr>
          <p:nvPr/>
        </p:nvCxnSpPr>
        <p:spPr>
          <a:xfrm>
            <a:off x="7213600" y="1374989"/>
            <a:ext cx="0" cy="37840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0C303916-E9DD-D34F-ACF3-0392AA0C2B35}"/>
              </a:ext>
            </a:extLst>
          </p:cNvPr>
          <p:cNvSpPr txBox="1"/>
          <p:nvPr/>
        </p:nvSpPr>
        <p:spPr>
          <a:xfrm>
            <a:off x="6723975" y="3267036"/>
            <a:ext cx="47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Univers 55AA" pitchFamily="2" charset="0"/>
              </a:rPr>
              <a:t>U</a:t>
            </a:r>
            <a:r>
              <a:rPr lang="de-DE" baseline="-25000" dirty="0">
                <a:latin typeface="Univers 55AA" pitchFamily="2" charset="0"/>
              </a:rPr>
              <a:t>0</a:t>
            </a:r>
          </a:p>
        </p:txBody>
      </p:sp>
      <p:sp>
        <p:nvSpPr>
          <p:cNvPr id="11" name="Pfeil nach rechts 10">
            <a:extLst>
              <a:ext uri="{FF2B5EF4-FFF2-40B4-BE49-F238E27FC236}">
                <a16:creationId xmlns:a16="http://schemas.microsoft.com/office/drawing/2014/main" id="{F4E89D81-ECA0-CB4C-B186-DC3E0237C89B}"/>
              </a:ext>
            </a:extLst>
          </p:cNvPr>
          <p:cNvSpPr/>
          <p:nvPr/>
        </p:nvSpPr>
        <p:spPr>
          <a:xfrm>
            <a:off x="6151419" y="1217892"/>
            <a:ext cx="474133" cy="153035"/>
          </a:xfrm>
          <a:prstGeom prst="rightArrow">
            <a:avLst>
              <a:gd name="adj1" fmla="val 0"/>
              <a:gd name="adj2" fmla="val 7697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3B67B29-6B58-F541-AAC0-7A56681C19D9}"/>
              </a:ext>
            </a:extLst>
          </p:cNvPr>
          <p:cNvSpPr txBox="1"/>
          <p:nvPr/>
        </p:nvSpPr>
        <p:spPr>
          <a:xfrm>
            <a:off x="6289661" y="1294409"/>
            <a:ext cx="47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Univers 55AA" pitchFamily="2" charset="0"/>
              </a:rPr>
              <a:t>I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A0FC676-B61D-EC4B-BD02-12BBC07D2D75}"/>
              </a:ext>
            </a:extLst>
          </p:cNvPr>
          <p:cNvSpPr/>
          <p:nvPr/>
        </p:nvSpPr>
        <p:spPr>
          <a:xfrm>
            <a:off x="8332002" y="2626452"/>
            <a:ext cx="419946" cy="1198880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AF78D4D-E1E1-F24C-88A7-F28830133B3E}"/>
              </a:ext>
            </a:extLst>
          </p:cNvPr>
          <p:cNvSpPr txBox="1"/>
          <p:nvPr/>
        </p:nvSpPr>
        <p:spPr>
          <a:xfrm>
            <a:off x="8872162" y="3082370"/>
            <a:ext cx="47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Univers 55AA" pitchFamily="2" charset="0"/>
              </a:rPr>
              <a:t>R</a:t>
            </a:r>
            <a:r>
              <a:rPr lang="de-DE" baseline="-25000" dirty="0">
                <a:latin typeface="Univers 55AA" pitchFamily="2" charset="0"/>
              </a:rPr>
              <a:t>L</a:t>
            </a:r>
          </a:p>
        </p:txBody>
      </p: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99D5EDE7-F843-8842-A86B-A8C9492A38E8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229146" y="1294409"/>
            <a:ext cx="0" cy="1332043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A337D7F0-2678-4F4A-8786-BF57A8F3F700}"/>
              </a:ext>
            </a:extLst>
          </p:cNvPr>
          <p:cNvCxnSpPr/>
          <p:nvPr/>
        </p:nvCxnSpPr>
        <p:spPr>
          <a:xfrm>
            <a:off x="4229146" y="3825332"/>
            <a:ext cx="0" cy="1387936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" name="Pfeil nach rechts 18">
            <a:extLst>
              <a:ext uri="{FF2B5EF4-FFF2-40B4-BE49-F238E27FC236}">
                <a16:creationId xmlns:a16="http://schemas.microsoft.com/office/drawing/2014/main" id="{B609A9F2-E86A-AC45-B9CD-2F96F1591730}"/>
              </a:ext>
            </a:extLst>
          </p:cNvPr>
          <p:cNvSpPr/>
          <p:nvPr/>
        </p:nvSpPr>
        <p:spPr>
          <a:xfrm rot="5400000">
            <a:off x="3992079" y="1587223"/>
            <a:ext cx="474133" cy="153035"/>
          </a:xfrm>
          <a:prstGeom prst="rightArrow">
            <a:avLst>
              <a:gd name="adj1" fmla="val 0"/>
              <a:gd name="adj2" fmla="val 7697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AB18283-97DE-894C-8A9E-AE9EEF9721F0}"/>
              </a:ext>
            </a:extLst>
          </p:cNvPr>
          <p:cNvSpPr txBox="1"/>
          <p:nvPr/>
        </p:nvSpPr>
        <p:spPr>
          <a:xfrm>
            <a:off x="2173142" y="2257120"/>
            <a:ext cx="47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Univers 55AA" pitchFamily="2" charset="0"/>
              </a:rPr>
              <a:t>I</a:t>
            </a:r>
            <a:r>
              <a:rPr lang="de-DE" baseline="-25000" dirty="0">
                <a:latin typeface="Univers 55AA" pitchFamily="2" charset="0"/>
              </a:rPr>
              <a:t>i</a:t>
            </a:r>
            <a:endParaRPr lang="de-DE" dirty="0">
              <a:latin typeface="Univers 55AA" pitchFamily="2" charset="0"/>
            </a:endParaRPr>
          </a:p>
        </p:txBody>
      </p: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285A78E7-B08E-8546-A889-492B2BA9F20D}"/>
              </a:ext>
            </a:extLst>
          </p:cNvPr>
          <p:cNvCxnSpPr>
            <a:cxnSpLocks/>
            <a:stCxn id="5" idx="2"/>
            <a:endCxn id="5" idx="6"/>
          </p:cNvCxnSpPr>
          <p:nvPr/>
        </p:nvCxnSpPr>
        <p:spPr>
          <a:xfrm>
            <a:off x="2620181" y="2441786"/>
            <a:ext cx="887306" cy="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5D4A1FA5-C832-3449-810A-0AF05549DB51}"/>
              </a:ext>
            </a:extLst>
          </p:cNvPr>
          <p:cNvSpPr/>
          <p:nvPr/>
        </p:nvSpPr>
        <p:spPr>
          <a:xfrm>
            <a:off x="5068086" y="1171836"/>
            <a:ext cx="245148" cy="2451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C3E0DD2-7011-5C48-96B8-FD20135C725D}"/>
              </a:ext>
            </a:extLst>
          </p:cNvPr>
          <p:cNvSpPr/>
          <p:nvPr/>
        </p:nvSpPr>
        <p:spPr>
          <a:xfrm>
            <a:off x="5068086" y="5091089"/>
            <a:ext cx="245148" cy="2451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457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F2F0EBAE-F3E8-CA4E-B36E-4341189F8F9E}"/>
              </a:ext>
            </a:extLst>
          </p:cNvPr>
          <p:cNvCxnSpPr>
            <a:cxnSpLocks/>
          </p:cNvCxnSpPr>
          <p:nvPr/>
        </p:nvCxnSpPr>
        <p:spPr>
          <a:xfrm>
            <a:off x="3063834" y="1145136"/>
            <a:ext cx="0" cy="4341264"/>
          </a:xfrm>
          <a:prstGeom prst="line">
            <a:avLst/>
          </a:prstGeom>
          <a:ln w="25400"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975533B6-C587-584C-B642-5FC67D901509}"/>
              </a:ext>
            </a:extLst>
          </p:cNvPr>
          <p:cNvCxnSpPr>
            <a:cxnSpLocks/>
          </p:cNvCxnSpPr>
          <p:nvPr/>
        </p:nvCxnSpPr>
        <p:spPr>
          <a:xfrm flipH="1">
            <a:off x="2826767" y="5306938"/>
            <a:ext cx="5172500" cy="0"/>
          </a:xfrm>
          <a:prstGeom prst="line">
            <a:avLst/>
          </a:prstGeom>
          <a:ln w="25400"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03B0649B-E071-FC4A-8EAC-C8E546755D69}"/>
              </a:ext>
            </a:extLst>
          </p:cNvPr>
          <p:cNvSpPr txBox="1"/>
          <p:nvPr/>
        </p:nvSpPr>
        <p:spPr>
          <a:xfrm>
            <a:off x="7906620" y="4952834"/>
            <a:ext cx="47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Univers 55AA" pitchFamily="2" charset="0"/>
              </a:rPr>
              <a:t>I</a:t>
            </a:r>
            <a:endParaRPr lang="de-DE" baseline="-25000" dirty="0">
              <a:latin typeface="Univers 55AA" pitchFamily="2" charset="0"/>
            </a:endParaRPr>
          </a:p>
        </p:txBody>
      </p: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3EE60056-FD20-6045-9F24-0B4340CEEC5F}"/>
              </a:ext>
            </a:extLst>
          </p:cNvPr>
          <p:cNvCxnSpPr/>
          <p:nvPr/>
        </p:nvCxnSpPr>
        <p:spPr>
          <a:xfrm>
            <a:off x="3063834" y="1871529"/>
            <a:ext cx="4396645" cy="3435409"/>
          </a:xfrm>
          <a:prstGeom prst="line">
            <a:avLst/>
          </a:prstGeom>
          <a:ln w="25400">
            <a:head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3FA1EF0A-3D1A-6D4A-9D76-5A4322535C9B}"/>
              </a:ext>
            </a:extLst>
          </p:cNvPr>
          <p:cNvCxnSpPr>
            <a:cxnSpLocks/>
          </p:cNvCxnSpPr>
          <p:nvPr/>
        </p:nvCxnSpPr>
        <p:spPr>
          <a:xfrm>
            <a:off x="3063834" y="1880075"/>
            <a:ext cx="4266309" cy="0"/>
          </a:xfrm>
          <a:prstGeom prst="line">
            <a:avLst/>
          </a:prstGeom>
          <a:ln w="25400">
            <a:prstDash val="sysDash"/>
            <a:head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D213ADE6-0F95-9447-91E5-5EC92BEAFB3E}"/>
              </a:ext>
            </a:extLst>
          </p:cNvPr>
          <p:cNvSpPr txBox="1"/>
          <p:nvPr/>
        </p:nvSpPr>
        <p:spPr>
          <a:xfrm>
            <a:off x="5413017" y="1538689"/>
            <a:ext cx="782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aseline="-25000" dirty="0">
                <a:latin typeface="Univers 55AA" pitchFamily="2" charset="0"/>
              </a:rPr>
              <a:t>ideal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97ABE8F-F713-8F49-8228-721D9FE3F6F6}"/>
              </a:ext>
            </a:extLst>
          </p:cNvPr>
          <p:cNvSpPr txBox="1"/>
          <p:nvPr/>
        </p:nvSpPr>
        <p:spPr>
          <a:xfrm>
            <a:off x="5693604" y="3589233"/>
            <a:ext cx="782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aseline="-25000" dirty="0">
                <a:latin typeface="Univers 55AA" pitchFamily="2" charset="0"/>
              </a:rPr>
              <a:t>linear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56599521-0B56-A748-B0E1-985B4D104C05}"/>
              </a:ext>
            </a:extLst>
          </p:cNvPr>
          <p:cNvSpPr txBox="1"/>
          <p:nvPr/>
        </p:nvSpPr>
        <p:spPr>
          <a:xfrm>
            <a:off x="7316869" y="4937606"/>
            <a:ext cx="47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Univers 55AA" pitchFamily="2" charset="0"/>
              </a:rPr>
              <a:t>I</a:t>
            </a:r>
            <a:r>
              <a:rPr lang="de-DE" baseline="-25000" dirty="0">
                <a:latin typeface="Univers 55AA" pitchFamily="2" charset="0"/>
              </a:rPr>
              <a:t>k</a:t>
            </a:r>
          </a:p>
        </p:txBody>
      </p: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76F3141F-20B0-1A40-82DC-9580D606DE4D}"/>
              </a:ext>
            </a:extLst>
          </p:cNvPr>
          <p:cNvCxnSpPr>
            <a:cxnSpLocks/>
          </p:cNvCxnSpPr>
          <p:nvPr/>
        </p:nvCxnSpPr>
        <p:spPr>
          <a:xfrm>
            <a:off x="4327188" y="1916567"/>
            <a:ext cx="0" cy="880218"/>
          </a:xfrm>
          <a:prstGeom prst="line">
            <a:avLst/>
          </a:prstGeom>
          <a:ln w="25400">
            <a:headEnd type="triangl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Gerade Verbindung 29">
            <a:extLst>
              <a:ext uri="{FF2B5EF4-FFF2-40B4-BE49-F238E27FC236}">
                <a16:creationId xmlns:a16="http://schemas.microsoft.com/office/drawing/2014/main" id="{5870DF03-06EC-2042-972C-C47033AA371F}"/>
              </a:ext>
            </a:extLst>
          </p:cNvPr>
          <p:cNvCxnSpPr>
            <a:cxnSpLocks/>
          </p:cNvCxnSpPr>
          <p:nvPr/>
        </p:nvCxnSpPr>
        <p:spPr>
          <a:xfrm>
            <a:off x="4327188" y="2915001"/>
            <a:ext cx="0" cy="2332118"/>
          </a:xfrm>
          <a:prstGeom prst="line">
            <a:avLst/>
          </a:prstGeom>
          <a:ln w="25400">
            <a:headEnd type="triangl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F5E13864-7873-FB4C-981C-732C7CEB7DE2}"/>
              </a:ext>
            </a:extLst>
          </p:cNvPr>
          <p:cNvSpPr txBox="1"/>
          <p:nvPr/>
        </p:nvSpPr>
        <p:spPr>
          <a:xfrm>
            <a:off x="4327188" y="2176337"/>
            <a:ext cx="663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Univers 55AA" pitchFamily="2" charset="0"/>
              </a:rPr>
              <a:t>U</a:t>
            </a:r>
            <a:r>
              <a:rPr lang="de-DE" baseline="-25000" dirty="0" err="1">
                <a:latin typeface="Univers 55AA" pitchFamily="2" charset="0"/>
              </a:rPr>
              <a:t>Ri</a:t>
            </a:r>
            <a:endParaRPr lang="de-DE" baseline="-25000" dirty="0">
              <a:latin typeface="Univers 55AA" pitchFamily="2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2635558-2744-AB49-8246-C8B3DDF680C6}"/>
              </a:ext>
            </a:extLst>
          </p:cNvPr>
          <p:cNvSpPr txBox="1"/>
          <p:nvPr/>
        </p:nvSpPr>
        <p:spPr>
          <a:xfrm>
            <a:off x="4446999" y="4081060"/>
            <a:ext cx="663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Univers 55AA" pitchFamily="2" charset="0"/>
              </a:rPr>
              <a:t>U</a:t>
            </a:r>
            <a:r>
              <a:rPr lang="de-DE" baseline="-25000" dirty="0">
                <a:latin typeface="Univers 55AA" pitchFamily="2" charset="0"/>
              </a:rPr>
              <a:t>0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56F49DA-1A10-2640-8D9B-230649305F1E}"/>
              </a:ext>
            </a:extLst>
          </p:cNvPr>
          <p:cNvSpPr txBox="1"/>
          <p:nvPr/>
        </p:nvSpPr>
        <p:spPr>
          <a:xfrm>
            <a:off x="2694527" y="877853"/>
            <a:ext cx="47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Univers 55AA" pitchFamily="2" charset="0"/>
              </a:rPr>
              <a:t>U</a:t>
            </a:r>
            <a:endParaRPr lang="de-DE" baseline="-25000" dirty="0">
              <a:latin typeface="Univers 55AA" pitchFamily="2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1B174B7E-5AF2-A54E-82C3-9C998CBA4386}"/>
              </a:ext>
            </a:extLst>
          </p:cNvPr>
          <p:cNvSpPr txBox="1"/>
          <p:nvPr/>
        </p:nvSpPr>
        <p:spPr>
          <a:xfrm>
            <a:off x="2694526" y="1631022"/>
            <a:ext cx="47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Univers 55AA" pitchFamily="2" charset="0"/>
              </a:rPr>
              <a:t>U</a:t>
            </a:r>
            <a:r>
              <a:rPr lang="de-DE" baseline="-25000" dirty="0">
                <a:latin typeface="Univers 55AA" pitchFamily="2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630507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>
            <a:extLst>
              <a:ext uri="{FF2B5EF4-FFF2-40B4-BE49-F238E27FC236}">
                <a16:creationId xmlns:a16="http://schemas.microsoft.com/office/drawing/2014/main" id="{431A3626-8D28-D84E-83B5-9019EA12E95A}"/>
              </a:ext>
            </a:extLst>
          </p:cNvPr>
          <p:cNvCxnSpPr>
            <a:cxnSpLocks/>
          </p:cNvCxnSpPr>
          <p:nvPr/>
        </p:nvCxnSpPr>
        <p:spPr>
          <a:xfrm>
            <a:off x="3063834" y="1145136"/>
            <a:ext cx="0" cy="4341264"/>
          </a:xfrm>
          <a:prstGeom prst="line">
            <a:avLst/>
          </a:prstGeom>
          <a:ln w="25400"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D2D4AFA0-B100-F743-AAAF-0AE055282BC0}"/>
              </a:ext>
            </a:extLst>
          </p:cNvPr>
          <p:cNvCxnSpPr>
            <a:cxnSpLocks/>
          </p:cNvCxnSpPr>
          <p:nvPr/>
        </p:nvCxnSpPr>
        <p:spPr>
          <a:xfrm flipH="1">
            <a:off x="2826767" y="5306938"/>
            <a:ext cx="5172500" cy="0"/>
          </a:xfrm>
          <a:prstGeom prst="line">
            <a:avLst/>
          </a:prstGeom>
          <a:ln w="25400"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2B320213-75A6-2947-AE2D-E12D8B97317B}"/>
              </a:ext>
            </a:extLst>
          </p:cNvPr>
          <p:cNvSpPr txBox="1"/>
          <p:nvPr/>
        </p:nvSpPr>
        <p:spPr>
          <a:xfrm>
            <a:off x="7969432" y="4946456"/>
            <a:ext cx="47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Univers 55AA" pitchFamily="2" charset="0"/>
              </a:rPr>
              <a:t>I</a:t>
            </a:r>
            <a:endParaRPr lang="de-DE" baseline="-25000" dirty="0">
              <a:latin typeface="Univers 55AA" pitchFamily="2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B536B85-0CD6-C947-839C-CD4A011A8352}"/>
              </a:ext>
            </a:extLst>
          </p:cNvPr>
          <p:cNvSpPr txBox="1"/>
          <p:nvPr/>
        </p:nvSpPr>
        <p:spPr>
          <a:xfrm>
            <a:off x="2694527" y="877853"/>
            <a:ext cx="47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Univers 55AA" pitchFamily="2" charset="0"/>
              </a:rPr>
              <a:t>U</a:t>
            </a:r>
            <a:endParaRPr lang="de-DE" baseline="-25000" dirty="0">
              <a:latin typeface="Univers 55AA" pitchFamily="2" charset="0"/>
            </a:endParaRP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5657A2EF-852F-8D4B-BAD5-3126DA6C2BE1}"/>
              </a:ext>
            </a:extLst>
          </p:cNvPr>
          <p:cNvCxnSpPr>
            <a:cxnSpLocks/>
          </p:cNvCxnSpPr>
          <p:nvPr/>
        </p:nvCxnSpPr>
        <p:spPr>
          <a:xfrm>
            <a:off x="3063834" y="1871529"/>
            <a:ext cx="4396645" cy="3435409"/>
          </a:xfrm>
          <a:prstGeom prst="line">
            <a:avLst/>
          </a:prstGeom>
          <a:ln w="25400">
            <a:head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6E164552-9778-3A41-9BC8-213C56699D58}"/>
              </a:ext>
            </a:extLst>
          </p:cNvPr>
          <p:cNvCxnSpPr>
            <a:cxnSpLocks/>
          </p:cNvCxnSpPr>
          <p:nvPr/>
        </p:nvCxnSpPr>
        <p:spPr>
          <a:xfrm>
            <a:off x="7460480" y="1733031"/>
            <a:ext cx="0" cy="3573905"/>
          </a:xfrm>
          <a:prstGeom prst="line">
            <a:avLst/>
          </a:prstGeom>
          <a:ln w="25400">
            <a:prstDash val="sysDash"/>
            <a:head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D85A9ADF-71BE-A842-9634-D20DF1686767}"/>
              </a:ext>
            </a:extLst>
          </p:cNvPr>
          <p:cNvSpPr txBox="1"/>
          <p:nvPr/>
        </p:nvSpPr>
        <p:spPr>
          <a:xfrm>
            <a:off x="6932272" y="3221574"/>
            <a:ext cx="782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aseline="-25000" dirty="0">
                <a:latin typeface="Univers 55AA" pitchFamily="2" charset="0"/>
              </a:rPr>
              <a:t>ideal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C79021A-D364-C14A-937F-24B9DC1C4753}"/>
              </a:ext>
            </a:extLst>
          </p:cNvPr>
          <p:cNvSpPr txBox="1"/>
          <p:nvPr/>
        </p:nvSpPr>
        <p:spPr>
          <a:xfrm>
            <a:off x="5693604" y="3589233"/>
            <a:ext cx="782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aseline="-25000" dirty="0">
                <a:latin typeface="Univers 55AA" pitchFamily="2" charset="0"/>
              </a:rPr>
              <a:t>linear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86F16CF-6CA3-0B43-A927-997488F9C12C}"/>
              </a:ext>
            </a:extLst>
          </p:cNvPr>
          <p:cNvSpPr txBox="1"/>
          <p:nvPr/>
        </p:nvSpPr>
        <p:spPr>
          <a:xfrm>
            <a:off x="7495297" y="4856722"/>
            <a:ext cx="47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Univers 55AA" pitchFamily="2" charset="0"/>
              </a:rPr>
              <a:t>I</a:t>
            </a:r>
            <a:r>
              <a:rPr lang="de-DE" baseline="-25000" dirty="0">
                <a:latin typeface="Univers 55AA" pitchFamily="2" charset="0"/>
              </a:rPr>
              <a:t>i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95414FB-F908-0544-B0CB-52F4020A1C1B}"/>
              </a:ext>
            </a:extLst>
          </p:cNvPr>
          <p:cNvSpPr txBox="1"/>
          <p:nvPr/>
        </p:nvSpPr>
        <p:spPr>
          <a:xfrm>
            <a:off x="2694526" y="1631022"/>
            <a:ext cx="47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Univers 55AA" pitchFamily="2" charset="0"/>
              </a:rPr>
              <a:t>U</a:t>
            </a:r>
            <a:r>
              <a:rPr lang="de-DE" baseline="-25000" dirty="0">
                <a:latin typeface="Univers 55AA" pitchFamily="2" charset="0"/>
              </a:rPr>
              <a:t>i</a:t>
            </a:r>
          </a:p>
        </p:txBody>
      </p: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43BB2DC8-1502-554D-AD80-921D554BEEFC}"/>
              </a:ext>
            </a:extLst>
          </p:cNvPr>
          <p:cNvCxnSpPr>
            <a:cxnSpLocks/>
          </p:cNvCxnSpPr>
          <p:nvPr/>
        </p:nvCxnSpPr>
        <p:spPr>
          <a:xfrm rot="5400000">
            <a:off x="3543182" y="2214110"/>
            <a:ext cx="0" cy="880218"/>
          </a:xfrm>
          <a:prstGeom prst="line">
            <a:avLst/>
          </a:prstGeom>
          <a:ln w="25400">
            <a:headEnd type="triangl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F057C6BA-7A18-4740-A901-82BF8A6F4441}"/>
              </a:ext>
            </a:extLst>
          </p:cNvPr>
          <p:cNvCxnSpPr>
            <a:cxnSpLocks/>
          </p:cNvCxnSpPr>
          <p:nvPr/>
        </p:nvCxnSpPr>
        <p:spPr>
          <a:xfrm flipH="1">
            <a:off x="4144170" y="2654219"/>
            <a:ext cx="3237517" cy="0"/>
          </a:xfrm>
          <a:prstGeom prst="line">
            <a:avLst/>
          </a:prstGeom>
          <a:ln w="25400">
            <a:headEnd type="triangl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C51254DC-39C7-2641-83E2-262A540C4975}"/>
              </a:ext>
            </a:extLst>
          </p:cNvPr>
          <p:cNvSpPr txBox="1"/>
          <p:nvPr/>
        </p:nvSpPr>
        <p:spPr>
          <a:xfrm>
            <a:off x="5693604" y="2654218"/>
            <a:ext cx="663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Univers 55AA" pitchFamily="2" charset="0"/>
              </a:rPr>
              <a:t>I</a:t>
            </a:r>
            <a:r>
              <a:rPr lang="de-DE" baseline="-25000" dirty="0">
                <a:latin typeface="Univers 55AA" pitchFamily="2" charset="0"/>
              </a:rPr>
              <a:t>Ri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1C822A3-3613-C74F-8DB2-CC7B6B82557A}"/>
              </a:ext>
            </a:extLst>
          </p:cNvPr>
          <p:cNvSpPr txBox="1"/>
          <p:nvPr/>
        </p:nvSpPr>
        <p:spPr>
          <a:xfrm>
            <a:off x="3383385" y="2654218"/>
            <a:ext cx="663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Univers 55AA" pitchFamily="2" charset="0"/>
              </a:rPr>
              <a:t>I</a:t>
            </a:r>
            <a:endParaRPr lang="de-DE" baseline="-25000" dirty="0">
              <a:latin typeface="Univers 55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253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Macintosh PowerPoint</Application>
  <PresentationFormat>Breitbild</PresentationFormat>
  <Paragraphs>29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Univers 55AA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p8x60ynp6z@htwchur.onmicrosoft.com</dc:creator>
  <cp:lastModifiedBy>p8x60ynp6z@htwchur.onmicrosoft.com</cp:lastModifiedBy>
  <cp:revision>16</cp:revision>
  <dcterms:created xsi:type="dcterms:W3CDTF">2018-12-21T14:17:56Z</dcterms:created>
  <dcterms:modified xsi:type="dcterms:W3CDTF">2019-01-21T19:18:41Z</dcterms:modified>
</cp:coreProperties>
</file>