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4159ef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4159ef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4159ef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4159ef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4159ef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4159ef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4159ef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4159ef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4159ef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4159ef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4159ef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4159ef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4159e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4159e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4159ef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4159ef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4159ef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4159ef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4159ef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4159ef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4159ef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4159ef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4159ef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4159ef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4159ef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4159ef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4159ef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4159ef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pload.wikimedia.org/wikipedia/commons/1/11/Alvarinho_Vinho_Verde_Quinta_de_Carape%C3%A7os.jpg" TargetMode="External"/><Relationship Id="rId4" Type="http://schemas.openxmlformats.org/officeDocument/2006/relationships/hyperlink" Target="https://cdn-images-1.medium.com/max/1200/0*ftOal7fKVCNtJr4N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&amp; White Wine: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Quality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Max Schemitsch, DATA 440L 200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Prominent Correlations for Quality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Alcohol (0.44)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Density (-0.31)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Volatile Acidity (-0.27)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033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1: All Variables</a:t>
            </a:r>
            <a:br>
              <a:rPr lang="en" sz="1700"/>
            </a:br>
            <a:r>
              <a:rPr lang="en" sz="1700"/>
              <a:t>- Adjusted R-square Value = 0.2909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2: Alcohol</a:t>
            </a:r>
            <a:br>
              <a:rPr lang="en" sz="1700"/>
            </a:br>
            <a:r>
              <a:rPr lang="en" sz="1700"/>
              <a:t>- Adjusted R-square Value = 0.1973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3: Alcohol, Volatile Acidity, Density</a:t>
            </a:r>
            <a:br>
              <a:rPr lang="en" sz="1700"/>
            </a:br>
            <a:r>
              <a:rPr lang="en" sz="1700"/>
              <a:t>- Adjusted R-square Value = 0.267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Best model with 4 variables?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4: Alcohol, Volatile Acidity, Density, Sulphates</a:t>
            </a:r>
            <a:br>
              <a:rPr lang="en" sz="1700"/>
            </a:br>
            <a:r>
              <a:rPr lang="en" sz="1700"/>
              <a:t>- Adjusted R-square Value = 0.27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Cross Validation also confirms Model 4 as the best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218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Split data into groups:</a:t>
            </a:r>
            <a:br>
              <a:rPr lang="en" sz="2400"/>
            </a:br>
            <a:r>
              <a:rPr lang="en" sz="2400"/>
              <a:t>- 3,4 = “Poor”</a:t>
            </a:r>
            <a:br>
              <a:rPr lang="en" sz="2400"/>
            </a:br>
            <a:r>
              <a:rPr lang="en" sz="2400"/>
              <a:t>- 5, 6 = “Average”</a:t>
            </a:r>
            <a:br>
              <a:rPr lang="en" sz="2400"/>
            </a:br>
            <a:r>
              <a:rPr lang="en" sz="2400"/>
              <a:t>- 7, 8, 9 = “Good”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all variables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K-values: 1, 5, 20, 40, 60, 80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Accuracies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0" y="1384850"/>
            <a:ext cx="568642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079" y="2882091"/>
            <a:ext cx="2940375" cy="177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073" y="1307850"/>
            <a:ext cx="2940375" cy="145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Conclusions? (What about Random Forest?)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my last thing to 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Might show that decision trees could be useful for something like this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Otherwise, KNN looks much better in terms of categorizing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Wine is great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Pablo please don’t be mad at me for using 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References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https://upload.wikimedia.org/wikipedia/commons/1/11/Alvarinho_Vinho_Verde_Quinta_de_Carape%C3%A7os.jpg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https://cdn-images-1.medium.com/max/1200/0*ftOal7fKVCNtJr4N.png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Obtained from Kaggle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Originally available from </a:t>
            </a:r>
            <a:br>
              <a:rPr lang="en" sz="2400"/>
            </a:br>
            <a:r>
              <a:rPr lang="en" sz="2400"/>
              <a:t>UCI Machine Learning Repository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Paulo Cortez, University of Minho (Portugal)</a:t>
            </a:r>
            <a:endParaRPr sz="2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775" y="655675"/>
            <a:ext cx="31242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75400" y="1466575"/>
            <a:ext cx="752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information about both red &amp; white wines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Portuguese “Vinho Verde” wine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Does not include sensory characteristics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Grape type, wine brand, price, etc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wine is given a quality score, from 0 to 10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However, the no wine was given scores 0, 1, 2, or 10</a:t>
            </a:r>
            <a:endParaRPr sz="20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050" y="1375538"/>
            <a:ext cx="18097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Attributes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Fixed Acidity: Most acids involved with wine (do not evaporate readily)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Volatile Acidity: Acetic Acid, which can lead to unpleasant vinegar taste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Citric Acid: Usually in small quantities, can add freshness to wine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Residual Sugar: Amount of sugar remaining after fermentation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Chlorides: Amount of salt in the wine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Attributes (cont)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Sulfur Dioxide: Free form SO2 , prevents microbial growth and oxidation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Sulfur Dioxide: Both free form SO2 and bound SO2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Density: Can be close to water depending on alcohol and sugar content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pH: How acidic or basic the wine is from 0 to 14 (usually 3-4)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Sulphates: Wine additive that contributes to SO2 levels (antioxidant)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Alcohol: Percent alcohol content of the wine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249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889188"/>
            <a:ext cx="51911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163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Tool of Choice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77" y="742951"/>
            <a:ext cx="5629459" cy="42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Methods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</a:t>
            </a:r>
            <a:r>
              <a:rPr lang="en" sz="1800"/>
              <a:t>Linear Regression </a:t>
            </a:r>
            <a:br>
              <a:rPr lang="en" sz="1800"/>
            </a:br>
            <a:r>
              <a:rPr lang="en" sz="1800"/>
              <a:t>- showcase weaknesses (correlation problems)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k-Nearest Neighbors</a:t>
            </a:r>
            <a:br>
              <a:rPr lang="en" sz="1800"/>
            </a:br>
            <a:r>
              <a:rPr lang="en" sz="1800"/>
              <a:t>- </a:t>
            </a:r>
            <a:r>
              <a:rPr lang="en" sz="1800"/>
              <a:t>strengths in </a:t>
            </a:r>
            <a:r>
              <a:rPr lang="en" sz="1800"/>
              <a:t>categorizing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</a:t>
            </a:r>
            <a:br>
              <a:rPr lang="en" sz="1800"/>
            </a:br>
            <a:r>
              <a:rPr lang="en" sz="1800"/>
              <a:t>- decision trees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26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450" y="775100"/>
            <a:ext cx="4953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