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36" r:id="rId7"/>
    <p:sldId id="3831" r:id="rId8"/>
    <p:sldId id="3835" r:id="rId9"/>
    <p:sldId id="3794" r:id="rId10"/>
    <p:sldId id="3832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To start a presentation, go to the Slide Show tab, and select From Beginning.</a:t>
          </a:r>
          <a:endParaRPr lang="en-US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To display Presenter view, in Slide Show view, on the control bar at the bottom left select the three dots, and then Show Presenter View. 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During your presentation, the speaker notes are visible on your monitor, but aren't visible to the audience. 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The Notes pane is a box that appears below each slide. Tap it to add notes. </a:t>
          </a:r>
          <a:endParaRPr lang="en-US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type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1</a:t>
          </a:r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To display Presenter view, in Slide Show view, on the control bar at the bottom left select the three dots, and then Show Presenter View. 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During your presentation, the speaker notes are visible on your monitor, but aren't visible to the audience. 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3"/>
      <dgm:spPr/>
    </dgm:pt>
    <dgm:pt modelId="{9C3A7F13-9585-42DF-AD32-B56F82B123C8}" type="pres">
      <dgm:prSet presAssocID="{C54063C4-24CD-4834-9424-53756AE38C6B}" presName="sibTransNodeCircle" presStyleLbl="alignNode1" presStyleIdx="0" presStyleCnt="6" custScaleX="91858" custScaleY="84461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6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3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3"/>
      <dgm:spPr/>
    </dgm:pt>
    <dgm:pt modelId="{C08FC467-91FE-48BD-B243-273925C2B75A}" type="pres">
      <dgm:prSet presAssocID="{7DBF5CB5-29DD-4671-A0F3-981D4857150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6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3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3"/>
      <dgm:spPr/>
    </dgm:pt>
    <dgm:pt modelId="{4104A2F1-FB99-4C42-8067-46B8EEEC9610}" type="pres">
      <dgm:prSet presAssocID="{6088456C-4B73-4948-985C-DD954DEF44E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6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986" y="179174"/>
          <a:ext cx="2369671" cy="331753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To start a presentation, go to the Slide Show tab, and select From Beginning.</a:t>
          </a:r>
          <a:endParaRPr lang="en-US" sz="1400" kern="1200" dirty="0"/>
        </a:p>
      </dsp:txBody>
      <dsp:txXfrm>
        <a:off x="2986" y="1439839"/>
        <a:ext cx="2369671" cy="1990523"/>
      </dsp:txXfrm>
    </dsp:sp>
    <dsp:sp modelId="{9C3A7F13-9585-42DF-AD32-B56F82B123C8}">
      <dsp:nvSpPr>
        <dsp:cNvPr id="0" name=""/>
        <dsp:cNvSpPr/>
      </dsp:nvSpPr>
      <dsp:spPr>
        <a:xfrm>
          <a:off x="690191" y="510928"/>
          <a:ext cx="995261" cy="995261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35944" y="656681"/>
        <a:ext cx="703755" cy="703755"/>
      </dsp:txXfrm>
    </dsp:sp>
    <dsp:sp modelId="{923B2301-552B-45D2-9EF0-53A10AA17FC6}">
      <dsp:nvSpPr>
        <dsp:cNvPr id="0" name=""/>
        <dsp:cNvSpPr/>
      </dsp:nvSpPr>
      <dsp:spPr>
        <a:xfrm>
          <a:off x="2986" y="3496641"/>
          <a:ext cx="236967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609625" y="179174"/>
          <a:ext cx="2369671" cy="3317539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To display Presenter view, in Slide Show view, on the control bar at the bottom left select the three dots, and then Show Presenter View. </a:t>
          </a:r>
          <a:endParaRPr lang="en-US" sz="1400" kern="1200" dirty="0"/>
        </a:p>
      </dsp:txBody>
      <dsp:txXfrm>
        <a:off x="2609625" y="1439839"/>
        <a:ext cx="2369671" cy="1990523"/>
      </dsp:txXfrm>
    </dsp:sp>
    <dsp:sp modelId="{C08FC467-91FE-48BD-B243-273925C2B75A}">
      <dsp:nvSpPr>
        <dsp:cNvPr id="0" name=""/>
        <dsp:cNvSpPr/>
      </dsp:nvSpPr>
      <dsp:spPr>
        <a:xfrm>
          <a:off x="3296829" y="510928"/>
          <a:ext cx="995261" cy="995261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442582" y="656681"/>
        <a:ext cx="703755" cy="703755"/>
      </dsp:txXfrm>
    </dsp:sp>
    <dsp:sp modelId="{DE393E47-CBB6-4D77-A342-C9AFD9FC8CB6}">
      <dsp:nvSpPr>
        <dsp:cNvPr id="0" name=""/>
        <dsp:cNvSpPr/>
      </dsp:nvSpPr>
      <dsp:spPr>
        <a:xfrm>
          <a:off x="2609625" y="3496641"/>
          <a:ext cx="236967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216263" y="179174"/>
          <a:ext cx="2369671" cy="3317539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During your presentation, the speaker notes are visible on your monitor, but aren't visible to the audience. </a:t>
          </a:r>
          <a:endParaRPr lang="en-US" sz="1400" kern="1200" dirty="0"/>
        </a:p>
      </dsp:txBody>
      <dsp:txXfrm>
        <a:off x="5216263" y="1439839"/>
        <a:ext cx="2369671" cy="1990523"/>
      </dsp:txXfrm>
    </dsp:sp>
    <dsp:sp modelId="{4104A2F1-FB99-4C42-8067-46B8EEEC9610}">
      <dsp:nvSpPr>
        <dsp:cNvPr id="0" name=""/>
        <dsp:cNvSpPr/>
      </dsp:nvSpPr>
      <dsp:spPr>
        <a:xfrm>
          <a:off x="5903468" y="510928"/>
          <a:ext cx="995261" cy="995261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6049221" y="656681"/>
        <a:ext cx="703755" cy="703755"/>
      </dsp:txXfrm>
    </dsp:sp>
    <dsp:sp modelId="{2EB92C72-3528-4913-AFF6-FF0B4F338399}">
      <dsp:nvSpPr>
        <dsp:cNvPr id="0" name=""/>
        <dsp:cNvSpPr/>
      </dsp:nvSpPr>
      <dsp:spPr>
        <a:xfrm>
          <a:off x="5216263" y="3496641"/>
          <a:ext cx="2369671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7822901" y="179174"/>
          <a:ext cx="2369671" cy="3317539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The Notes pane is a box that appears below each slide. Tap it to add notes. </a:t>
          </a:r>
          <a:endParaRPr lang="en-US" sz="1400" kern="1200" dirty="0"/>
        </a:p>
      </dsp:txBody>
      <dsp:txXfrm>
        <a:off x="7822901" y="1439839"/>
        <a:ext cx="2369671" cy="1990523"/>
      </dsp:txXfrm>
    </dsp:sp>
    <dsp:sp modelId="{AC6B335A-D8B4-46D8-93DE-B9EF1773F6AC}">
      <dsp:nvSpPr>
        <dsp:cNvPr id="0" name=""/>
        <dsp:cNvSpPr/>
      </dsp:nvSpPr>
      <dsp:spPr>
        <a:xfrm>
          <a:off x="8510106" y="510928"/>
          <a:ext cx="995261" cy="995261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  <a:endParaRPr lang="en-US" sz="4800" kern="1200" dirty="0"/>
        </a:p>
      </dsp:txBody>
      <dsp:txXfrm>
        <a:off x="8655859" y="656681"/>
        <a:ext cx="703755" cy="703755"/>
      </dsp:txXfrm>
    </dsp:sp>
    <dsp:sp modelId="{7B3E0A16-DB85-46CA-87D6-4D39F6DBFC52}">
      <dsp:nvSpPr>
        <dsp:cNvPr id="0" name=""/>
        <dsp:cNvSpPr/>
      </dsp:nvSpPr>
      <dsp:spPr>
        <a:xfrm>
          <a:off x="7822901" y="3496641"/>
          <a:ext cx="236967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0" y="0"/>
          <a:ext cx="3186112" cy="367588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</a:t>
          </a:r>
        </a:p>
      </dsp:txBody>
      <dsp:txXfrm>
        <a:off x="0" y="1396837"/>
        <a:ext cx="3186112" cy="2205532"/>
      </dsp:txXfrm>
    </dsp:sp>
    <dsp:sp modelId="{9C3A7F13-9585-42DF-AD32-B56F82B123C8}">
      <dsp:nvSpPr>
        <dsp:cNvPr id="0" name=""/>
        <dsp:cNvSpPr/>
      </dsp:nvSpPr>
      <dsp:spPr>
        <a:xfrm>
          <a:off x="1086566" y="453268"/>
          <a:ext cx="1012979" cy="931407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1</a:t>
          </a:r>
        </a:p>
      </dsp:txBody>
      <dsp:txXfrm>
        <a:off x="1234913" y="589669"/>
        <a:ext cx="716285" cy="658605"/>
      </dsp:txXfrm>
    </dsp:sp>
    <dsp:sp modelId="{923B2301-552B-45D2-9EF0-53A10AA17FC6}">
      <dsp:nvSpPr>
        <dsp:cNvPr id="0" name=""/>
        <dsp:cNvSpPr/>
      </dsp:nvSpPr>
      <dsp:spPr>
        <a:xfrm>
          <a:off x="0" y="3675816"/>
          <a:ext cx="318611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3504723" y="0"/>
          <a:ext cx="3186112" cy="367588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To display Presenter view, in Slide Show view, on the control bar at the bottom left select the three dots, and then Show Presenter View. </a:t>
          </a:r>
          <a:endParaRPr lang="en-US" sz="1800" kern="1200" dirty="0"/>
        </a:p>
      </dsp:txBody>
      <dsp:txXfrm>
        <a:off x="3504723" y="1396837"/>
        <a:ext cx="3186112" cy="2205532"/>
      </dsp:txXfrm>
    </dsp:sp>
    <dsp:sp modelId="{C08FC467-91FE-48BD-B243-273925C2B75A}">
      <dsp:nvSpPr>
        <dsp:cNvPr id="0" name=""/>
        <dsp:cNvSpPr/>
      </dsp:nvSpPr>
      <dsp:spPr>
        <a:xfrm>
          <a:off x="4546396" y="367588"/>
          <a:ext cx="1102766" cy="1102766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  <a:endParaRPr lang="en-US" sz="4500" kern="1200" dirty="0"/>
        </a:p>
      </dsp:txBody>
      <dsp:txXfrm>
        <a:off x="4707892" y="529084"/>
        <a:ext cx="779774" cy="779774"/>
      </dsp:txXfrm>
    </dsp:sp>
    <dsp:sp modelId="{DE393E47-CBB6-4D77-A342-C9AFD9FC8CB6}">
      <dsp:nvSpPr>
        <dsp:cNvPr id="0" name=""/>
        <dsp:cNvSpPr/>
      </dsp:nvSpPr>
      <dsp:spPr>
        <a:xfrm>
          <a:off x="3504723" y="3675816"/>
          <a:ext cx="318611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7009447" y="0"/>
          <a:ext cx="3186112" cy="367588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402" tIns="330200" rIns="2484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During your presentation, the speaker notes are visible on your monitor, but aren't visible to the audience. </a:t>
          </a:r>
          <a:endParaRPr lang="en-US" sz="1800" kern="1200" dirty="0"/>
        </a:p>
      </dsp:txBody>
      <dsp:txXfrm>
        <a:off x="7009447" y="1396837"/>
        <a:ext cx="3186112" cy="2205532"/>
      </dsp:txXfrm>
    </dsp:sp>
    <dsp:sp modelId="{4104A2F1-FB99-4C42-8067-46B8EEEC9610}">
      <dsp:nvSpPr>
        <dsp:cNvPr id="0" name=""/>
        <dsp:cNvSpPr/>
      </dsp:nvSpPr>
      <dsp:spPr>
        <a:xfrm>
          <a:off x="8051120" y="367588"/>
          <a:ext cx="1102766" cy="1102766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76" tIns="12700" rIns="85976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  <a:endParaRPr lang="en-US" sz="4500" kern="1200" dirty="0"/>
        </a:p>
      </dsp:txBody>
      <dsp:txXfrm>
        <a:off x="8212616" y="529084"/>
        <a:ext cx="779774" cy="779774"/>
      </dsp:txXfrm>
    </dsp:sp>
    <dsp:sp modelId="{2EB92C72-3528-4913-AFF6-FF0B4F338399}">
      <dsp:nvSpPr>
        <dsp:cNvPr id="0" name=""/>
        <dsp:cNvSpPr/>
      </dsp:nvSpPr>
      <dsp:spPr>
        <a:xfrm>
          <a:off x="7009447" y="3675816"/>
          <a:ext cx="3186112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WEB DEV GROUP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(The Best Group)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057"/>
            <a:ext cx="3858768" cy="4069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Accomplishments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Topic one</a:t>
            </a:r>
          </a:p>
          <a:p>
            <a:pPr marL="0" indent="0">
              <a:buNone/>
            </a:pPr>
            <a:r>
              <a:rPr lang="en-US" dirty="0"/>
              <a:t>Topic two</a:t>
            </a:r>
          </a:p>
          <a:p>
            <a:pPr marL="0" indent="0">
              <a:buNone/>
            </a:pPr>
            <a:r>
              <a:rPr lang="en-US" dirty="0"/>
              <a:t>Topic three</a:t>
            </a:r>
          </a:p>
          <a:p>
            <a:pPr marL="0" indent="0">
              <a:buNone/>
            </a:pPr>
            <a:r>
              <a:rPr lang="en-US" dirty="0"/>
              <a:t>Topic four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FD66D78-CAEE-0FA0-FF8B-EFB26D920C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4368" y="2727729"/>
            <a:ext cx="4290740" cy="4130271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29E6-9D75-4336-5128-62B3626E16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98C080-D0E9-70BE-F7CE-E5A07370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Pics of the Website /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BF92A-842B-3DE8-4061-E4DFFA2E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A7004-23AE-BC52-8757-568FC19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EB11-1AA2-320F-0FCE-2054D6D5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7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learned: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814842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637BB-CDA4-2F4A-3452-BBC6C77B086E}"/>
              </a:ext>
            </a:extLst>
          </p:cNvPr>
          <p:cNvSpPr txBox="1"/>
          <p:nvPr/>
        </p:nvSpPr>
        <p:spPr>
          <a:xfrm>
            <a:off x="1317271" y="1128610"/>
            <a:ext cx="149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 Awareness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D615-2524-1245-ECDC-88D43C0C582B}"/>
              </a:ext>
            </a:extLst>
          </p:cNvPr>
          <p:cNvSpPr txBox="1"/>
          <p:nvPr/>
        </p:nvSpPr>
        <p:spPr>
          <a:xfrm>
            <a:off x="4044420" y="1128610"/>
            <a:ext cx="149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 Discipline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21300-1561-81C8-87EC-3320FB2E28EB}"/>
              </a:ext>
            </a:extLst>
          </p:cNvPr>
          <p:cNvSpPr txBox="1"/>
          <p:nvPr/>
        </p:nvSpPr>
        <p:spPr>
          <a:xfrm>
            <a:off x="6584895" y="1365328"/>
            <a:ext cx="160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093D6-E60D-BF51-D9A8-4802B308278A}"/>
              </a:ext>
            </a:extLst>
          </p:cNvPr>
          <p:cNvSpPr txBox="1"/>
          <p:nvPr/>
        </p:nvSpPr>
        <p:spPr>
          <a:xfrm>
            <a:off x="9235751" y="1409300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58496-AC5E-CE7A-31C5-46408EF201A0}"/>
              </a:ext>
            </a:extLst>
          </p:cNvPr>
          <p:cNvSpPr txBox="1"/>
          <p:nvPr/>
        </p:nvSpPr>
        <p:spPr>
          <a:xfrm>
            <a:off x="9498719" y="1690686"/>
            <a:ext cx="1492898" cy="34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learned: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621192"/>
              </p:ext>
            </p:extLst>
          </p:nvPr>
        </p:nvGraphicFramePr>
        <p:xfrm>
          <a:off x="998220" y="1862378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637BB-CDA4-2F4A-3452-BBC6C77B086E}"/>
              </a:ext>
            </a:extLst>
          </p:cNvPr>
          <p:cNvSpPr txBox="1"/>
          <p:nvPr/>
        </p:nvSpPr>
        <p:spPr>
          <a:xfrm>
            <a:off x="8610600" y="1472401"/>
            <a:ext cx="186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D615-2524-1245-ECDC-88D43C0C582B}"/>
              </a:ext>
            </a:extLst>
          </p:cNvPr>
          <p:cNvSpPr txBox="1"/>
          <p:nvPr/>
        </p:nvSpPr>
        <p:spPr>
          <a:xfrm>
            <a:off x="5268005" y="1472401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Loyalty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093D6-E60D-BF51-D9A8-4802B308278A}"/>
              </a:ext>
            </a:extLst>
          </p:cNvPr>
          <p:cNvSpPr txBox="1"/>
          <p:nvPr/>
        </p:nvSpPr>
        <p:spPr>
          <a:xfrm>
            <a:off x="1853361" y="1472401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15967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hardest part of working on a team with multiple other teams?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a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Working with other teams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advice to future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This PowerPoint theme uses its own unique set of colors, fonts, and effects to create the overall look and feel of these slides. </a:t>
            </a:r>
          </a:p>
          <a:p>
            <a:r>
              <a:rPr lang="en-US" sz="2000"/>
              <a:t>PowerPoint has tons of themes to give your presentation just the right personality. 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{27029FB9-E732-4CF2-ACAF-953A76D0E548}tf78504181_win32</Template>
  <TotalTime>21</TotalTime>
  <Words>407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WEB DEV GROUP</vt:lpstr>
      <vt:lpstr>Accomplishments</vt:lpstr>
      <vt:lpstr>Pics of the Website / Code</vt:lpstr>
      <vt:lpstr>What we learned:</vt:lpstr>
      <vt:lpstr>What we learned:</vt:lpstr>
      <vt:lpstr>What was the hardest part of working on a team with multiple other teams?</vt:lpstr>
      <vt:lpstr>Our advice to future classes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GROUP</dc:title>
  <dc:creator>Bryant Van Orden</dc:creator>
  <cp:lastModifiedBy>Bryant Van Orden</cp:lastModifiedBy>
  <cp:revision>1</cp:revision>
  <dcterms:created xsi:type="dcterms:W3CDTF">2022-12-06T21:35:09Z</dcterms:created>
  <dcterms:modified xsi:type="dcterms:W3CDTF">2022-12-06T21:56:34Z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