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Sniglet"/>
      <p:regular r:id="rId50"/>
    </p:embeddedFont>
    <p:embeddedFont>
      <p:font typeface="Walter Turncoat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WalterTurncoat-regular.fntdata"/><Relationship Id="rId50" Type="http://schemas.openxmlformats.org/officeDocument/2006/relationships/font" Target="fonts/Snigle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6f94818a8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6f94818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f94818a8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f94818a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f94818a8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f94818a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f94818a8_0_4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f94818a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f94818a8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f94818a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f94818a8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f94818a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f94818a8_0_4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f94818a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f94818a8_0_4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f94818a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6f94818a8_0_4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6f94818a8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f94818a8_0_4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6f94818a8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6f94818a8_0_4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6f94818a8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f94818a8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f94818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f94818a8_0_4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f94818a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f94818a8_0_5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6f94818a8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6f94818a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6f9481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6f94818a8_0_5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6f94818a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6f94818a8_0_5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6f94818a8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6f94818a8_0_5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6f94818a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6f94818a8_0_5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6f94818a8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91f232934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91f2329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91f23293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91f23293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91f23293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91f2329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f94818a8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f94818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91f232934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91f2329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91f232934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91f23293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920b5308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920b53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920b5308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920b530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71bad053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71bad05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71bad053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71bad05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71bad053d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71bad05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71bad053d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71bad05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71bad053d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71bad053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91f232934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91f2329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f94818a8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f94818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71bad053d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71bad053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71bad053d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71bad053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71bad053d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71bad053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71bad053d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71bad05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71bad053d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71bad053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71bad053d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71bad053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f94818a8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f94818a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f94818a8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f94818a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f94818a8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f94818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f94818a8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f94818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f94818a8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f94818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ao Docker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1914851" y="2878006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uma REST API?</a:t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002150" y="1872251"/>
            <a:ext cx="2422932" cy="2235655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4294967295" type="ctrTitle"/>
          </p:nvPr>
        </p:nvSpPr>
        <p:spPr>
          <a:xfrm rot="390">
            <a:off x="5845550" y="2560353"/>
            <a:ext cx="2646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Conjunto de operações</a:t>
            </a:r>
            <a:endParaRPr sz="2400"/>
          </a:p>
        </p:txBody>
      </p:sp>
      <p:grpSp>
        <p:nvGrpSpPr>
          <p:cNvPr id="148" name="Google Shape;148;p20"/>
          <p:cNvGrpSpPr/>
          <p:nvPr/>
        </p:nvGrpSpPr>
        <p:grpSpPr>
          <a:xfrm>
            <a:off x="3536815" y="2236649"/>
            <a:ext cx="2166904" cy="420033"/>
            <a:chOff x="242825" y="1204225"/>
            <a:chExt cx="2136775" cy="318400"/>
          </a:xfrm>
        </p:grpSpPr>
        <p:sp>
          <p:nvSpPr>
            <p:cNvPr id="149" name="Google Shape;149;p20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20"/>
          <p:cNvGrpSpPr/>
          <p:nvPr/>
        </p:nvGrpSpPr>
        <p:grpSpPr>
          <a:xfrm rot="10800000">
            <a:off x="3526240" y="3165424"/>
            <a:ext cx="2166904" cy="420033"/>
            <a:chOff x="242825" y="1204225"/>
            <a:chExt cx="2136775" cy="318400"/>
          </a:xfrm>
        </p:grpSpPr>
        <p:sp>
          <p:nvSpPr>
            <p:cNvPr id="152" name="Google Shape;152;p20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0"/>
          <p:cNvSpPr txBox="1"/>
          <p:nvPr>
            <p:ph idx="4294967295" type="ctrTitle"/>
          </p:nvPr>
        </p:nvSpPr>
        <p:spPr>
          <a:xfrm rot="-500346">
            <a:off x="3381100" y="1792032"/>
            <a:ext cx="2128505" cy="71408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request</a:t>
            </a:r>
            <a:endParaRPr sz="3600"/>
          </a:p>
        </p:txBody>
      </p:sp>
      <p:sp>
        <p:nvSpPr>
          <p:cNvPr id="155" name="Google Shape;155;p20"/>
          <p:cNvSpPr txBox="1"/>
          <p:nvPr>
            <p:ph idx="4294967295" type="ctrTitle"/>
          </p:nvPr>
        </p:nvSpPr>
        <p:spPr>
          <a:xfrm rot="916">
            <a:off x="3507725" y="3387725"/>
            <a:ext cx="22527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response</a:t>
            </a:r>
            <a:endParaRPr sz="3600"/>
          </a:p>
        </p:txBody>
      </p:sp>
      <p:sp>
        <p:nvSpPr>
          <p:cNvPr id="156" name="Google Shape;156;p20"/>
          <p:cNvSpPr/>
          <p:nvPr/>
        </p:nvSpPr>
        <p:spPr>
          <a:xfrm>
            <a:off x="393025" y="2093129"/>
            <a:ext cx="2824215" cy="219868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3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Processos do Docker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51475" y="4024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Client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(docker)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447772" y="1664676"/>
            <a:ext cx="3630673" cy="282652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1" name="Google Shape;171;p22"/>
          <p:cNvSpPr txBox="1"/>
          <p:nvPr>
            <p:ph idx="4294967295" type="body"/>
          </p:nvPr>
        </p:nvSpPr>
        <p:spPr>
          <a:xfrm>
            <a:off x="628863" y="1976625"/>
            <a:ext cx="32685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$ docker ps</a:t>
            </a:r>
            <a:endParaRPr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$ docker run</a:t>
            </a:r>
            <a:endParaRPr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$ docker login</a:t>
            </a:r>
            <a:endParaRPr sz="3000"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4373538" y="2564799"/>
            <a:ext cx="1011200" cy="292500"/>
            <a:chOff x="271125" y="812725"/>
            <a:chExt cx="766525" cy="221725"/>
          </a:xfrm>
        </p:grpSpPr>
        <p:sp>
          <p:nvSpPr>
            <p:cNvPr id="173" name="Google Shape;173;p22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6254953" y="1550875"/>
            <a:ext cx="2352304" cy="2912220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idx="4294967295" type="ctrTitle"/>
          </p:nvPr>
        </p:nvSpPr>
        <p:spPr>
          <a:xfrm rot="1109">
            <a:off x="6632150" y="2542575"/>
            <a:ext cx="18600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socket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592585" y="587974"/>
            <a:ext cx="3204729" cy="3967551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>
            <p:ph idx="4294967295" type="ctrTitle"/>
          </p:nvPr>
        </p:nvSpPr>
        <p:spPr>
          <a:xfrm rot="969">
            <a:off x="1195750" y="2012903"/>
            <a:ext cx="21285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socket</a:t>
            </a:r>
            <a:endParaRPr sz="3600"/>
          </a:p>
        </p:txBody>
      </p:sp>
      <p:sp>
        <p:nvSpPr>
          <p:cNvPr id="184" name="Google Shape;184;p23"/>
          <p:cNvSpPr txBox="1"/>
          <p:nvPr>
            <p:ph idx="4294967295" type="body"/>
          </p:nvPr>
        </p:nvSpPr>
        <p:spPr>
          <a:xfrm>
            <a:off x="4562425" y="1462200"/>
            <a:ext cx="38628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Socket é um arquivo que serve para trocar informações entre processos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51475" y="4024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Daemon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(dockerd)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33755" y="811698"/>
            <a:ext cx="4074017" cy="415924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1170412" y="1730850"/>
            <a:ext cx="2000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Daemon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445235" y="2652225"/>
            <a:ext cx="1336098" cy="1654112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idx="4294967295" type="ctrTitle"/>
          </p:nvPr>
        </p:nvSpPr>
        <p:spPr>
          <a:xfrm rot="1162">
            <a:off x="1696701" y="3246313"/>
            <a:ext cx="8874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socket</a:t>
            </a:r>
            <a:endParaRPr sz="1400"/>
          </a:p>
        </p:txBody>
      </p:sp>
      <p:grpSp>
        <p:nvGrpSpPr>
          <p:cNvPr id="195" name="Google Shape;195;p24"/>
          <p:cNvGrpSpPr/>
          <p:nvPr/>
        </p:nvGrpSpPr>
        <p:grpSpPr>
          <a:xfrm>
            <a:off x="4623513" y="2900174"/>
            <a:ext cx="1011200" cy="292500"/>
            <a:chOff x="271125" y="812725"/>
            <a:chExt cx="766525" cy="221725"/>
          </a:xfrm>
        </p:grpSpPr>
        <p:sp>
          <p:nvSpPr>
            <p:cNvPr id="196" name="Google Shape;196;p24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4"/>
          <p:cNvSpPr/>
          <p:nvPr/>
        </p:nvSpPr>
        <p:spPr>
          <a:xfrm>
            <a:off x="6173404" y="2430456"/>
            <a:ext cx="2085799" cy="189263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6215962" y="1730850"/>
            <a:ext cx="2000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Objeto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4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Imagens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948926" y="1167274"/>
            <a:ext cx="2841598" cy="290104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 rot="5400000">
            <a:off x="1930224" y="2169089"/>
            <a:ext cx="878995" cy="89738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 rot="-8664562">
            <a:off x="2103868" y="2346351"/>
            <a:ext cx="531723" cy="542846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4294967295" type="body"/>
          </p:nvPr>
        </p:nvSpPr>
        <p:spPr>
          <a:xfrm>
            <a:off x="4591175" y="1167275"/>
            <a:ext cx="38628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Imagens são templates para criação de containers. São compostas de camadas.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5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614172" y="1213171"/>
            <a:ext cx="3363603" cy="3052078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>
            <p:ph idx="4294967295" type="body"/>
          </p:nvPr>
        </p:nvSpPr>
        <p:spPr>
          <a:xfrm>
            <a:off x="4562425" y="1462200"/>
            <a:ext cx="38628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Containers são instâncias de uma imagem. São, por padrão, isolados do host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1110678" y="1783930"/>
            <a:ext cx="1089020" cy="1111802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 rot="5400000">
            <a:off x="1486809" y="2239411"/>
            <a:ext cx="336852" cy="343899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 rot="-8665418">
            <a:off x="1553313" y="2307398"/>
            <a:ext cx="203753" cy="208015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 txBox="1"/>
          <p:nvPr>
            <p:ph idx="4294967295" type="title"/>
          </p:nvPr>
        </p:nvSpPr>
        <p:spPr>
          <a:xfrm>
            <a:off x="654850" y="3111075"/>
            <a:ext cx="2000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imagem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29"/>
          <p:cNvGrpSpPr/>
          <p:nvPr/>
        </p:nvGrpSpPr>
        <p:grpSpPr>
          <a:xfrm>
            <a:off x="2538988" y="2193574"/>
            <a:ext cx="1011200" cy="292500"/>
            <a:chOff x="271125" y="812725"/>
            <a:chExt cx="766525" cy="221725"/>
          </a:xfrm>
        </p:grpSpPr>
        <p:sp>
          <p:nvSpPr>
            <p:cNvPr id="240" name="Google Shape;240;p29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9"/>
          <p:cNvSpPr/>
          <p:nvPr/>
        </p:nvSpPr>
        <p:spPr>
          <a:xfrm>
            <a:off x="3889501" y="1880125"/>
            <a:ext cx="1136627" cy="919411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>
            <p:ph idx="4294967295" type="title"/>
          </p:nvPr>
        </p:nvSpPr>
        <p:spPr>
          <a:xfrm>
            <a:off x="3457462" y="3111075"/>
            <a:ext cx="2000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9"/>
          <p:cNvGrpSpPr/>
          <p:nvPr/>
        </p:nvGrpSpPr>
        <p:grpSpPr>
          <a:xfrm>
            <a:off x="5458163" y="2193574"/>
            <a:ext cx="1011200" cy="292500"/>
            <a:chOff x="271125" y="812725"/>
            <a:chExt cx="766525" cy="221725"/>
          </a:xfrm>
        </p:grpSpPr>
        <p:sp>
          <p:nvSpPr>
            <p:cNvPr id="245" name="Google Shape;245;p29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9"/>
          <p:cNvSpPr/>
          <p:nvPr/>
        </p:nvSpPr>
        <p:spPr>
          <a:xfrm>
            <a:off x="7088450" y="1739957"/>
            <a:ext cx="1322225" cy="1199754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>
            <p:ph idx="4294967295" type="title"/>
          </p:nvPr>
        </p:nvSpPr>
        <p:spPr>
          <a:xfrm>
            <a:off x="6469375" y="3111075"/>
            <a:ext cx="24828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container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Olá</a:t>
            </a:r>
            <a:r>
              <a:rPr lang="en" sz="4800"/>
              <a:t>!</a:t>
            </a:r>
            <a:endParaRPr sz="4800"/>
          </a:p>
        </p:txBody>
      </p:sp>
      <p:sp>
        <p:nvSpPr>
          <p:cNvPr id="61" name="Google Shape;61;p12"/>
          <p:cNvSpPr txBox="1"/>
          <p:nvPr>
            <p:ph idx="4294967295" type="subTitle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Eu sou Marcelo Schirbel Gomes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Caso queira me encontrar: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linkedin.com/in/mschirbel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medium.com/@mschirbel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249880" y="630379"/>
            <a:ext cx="602256" cy="63779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2576285" y="392601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2582682" y="431865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6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Registries</a:t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1"/>
          <p:cNvSpPr txBox="1"/>
          <p:nvPr>
            <p:ph idx="4294967295" type="body"/>
          </p:nvPr>
        </p:nvSpPr>
        <p:spPr>
          <a:xfrm>
            <a:off x="4562425" y="1462200"/>
            <a:ext cx="38628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Registries são serviços públicos, como o </a:t>
            </a:r>
            <a:r>
              <a:rPr lang="en" sz="3000"/>
              <a:t>Docker Hub</a:t>
            </a:r>
            <a:r>
              <a:rPr lang="en" sz="3000"/>
              <a:t>, ou privados, que armazenam imagens</a:t>
            </a:r>
            <a:endParaRPr sz="3000"/>
          </a:p>
        </p:txBody>
      </p:sp>
      <p:sp>
        <p:nvSpPr>
          <p:cNvPr id="262" name="Google Shape;262;p31"/>
          <p:cNvSpPr/>
          <p:nvPr/>
        </p:nvSpPr>
        <p:spPr>
          <a:xfrm>
            <a:off x="887946" y="1775752"/>
            <a:ext cx="2577594" cy="1591996"/>
          </a:xfrm>
          <a:custGeom>
            <a:rect b="b" l="l" r="r" t="t"/>
            <a:pathLst>
              <a:path extrusionOk="0" h="5907" w="9564">
                <a:moveTo>
                  <a:pt x="9521" y="3916"/>
                </a:moveTo>
                <a:lnTo>
                  <a:pt x="9521" y="3916"/>
                </a:lnTo>
                <a:lnTo>
                  <a:pt x="9457" y="3788"/>
                </a:lnTo>
                <a:lnTo>
                  <a:pt x="9371" y="3660"/>
                </a:lnTo>
                <a:lnTo>
                  <a:pt x="9264" y="3574"/>
                </a:lnTo>
                <a:lnTo>
                  <a:pt x="9136" y="3510"/>
                </a:lnTo>
                <a:lnTo>
                  <a:pt x="9136" y="3510"/>
                </a:lnTo>
                <a:lnTo>
                  <a:pt x="8986" y="3467"/>
                </a:lnTo>
                <a:lnTo>
                  <a:pt x="8836" y="3446"/>
                </a:lnTo>
                <a:lnTo>
                  <a:pt x="8708" y="3446"/>
                </a:lnTo>
                <a:lnTo>
                  <a:pt x="8558" y="3446"/>
                </a:lnTo>
                <a:lnTo>
                  <a:pt x="8558" y="3446"/>
                </a:lnTo>
                <a:lnTo>
                  <a:pt x="8473" y="3403"/>
                </a:lnTo>
                <a:lnTo>
                  <a:pt x="8430" y="3360"/>
                </a:lnTo>
                <a:lnTo>
                  <a:pt x="8366" y="3210"/>
                </a:lnTo>
                <a:lnTo>
                  <a:pt x="8366" y="3210"/>
                </a:lnTo>
                <a:lnTo>
                  <a:pt x="8195" y="2954"/>
                </a:lnTo>
                <a:lnTo>
                  <a:pt x="8088" y="2825"/>
                </a:lnTo>
                <a:lnTo>
                  <a:pt x="8002" y="2718"/>
                </a:lnTo>
                <a:lnTo>
                  <a:pt x="8002" y="2718"/>
                </a:lnTo>
                <a:lnTo>
                  <a:pt x="7874" y="2633"/>
                </a:lnTo>
                <a:lnTo>
                  <a:pt x="7724" y="2547"/>
                </a:lnTo>
                <a:lnTo>
                  <a:pt x="7574" y="2504"/>
                </a:lnTo>
                <a:lnTo>
                  <a:pt x="7424" y="2461"/>
                </a:lnTo>
                <a:lnTo>
                  <a:pt x="7424" y="2461"/>
                </a:lnTo>
                <a:lnTo>
                  <a:pt x="7253" y="2461"/>
                </a:lnTo>
                <a:lnTo>
                  <a:pt x="7168" y="2440"/>
                </a:lnTo>
                <a:lnTo>
                  <a:pt x="7103" y="2419"/>
                </a:lnTo>
                <a:lnTo>
                  <a:pt x="7103" y="2419"/>
                </a:lnTo>
                <a:lnTo>
                  <a:pt x="7082" y="2376"/>
                </a:lnTo>
                <a:lnTo>
                  <a:pt x="7082" y="2312"/>
                </a:lnTo>
                <a:lnTo>
                  <a:pt x="7061" y="2162"/>
                </a:lnTo>
                <a:lnTo>
                  <a:pt x="7061" y="1991"/>
                </a:lnTo>
                <a:lnTo>
                  <a:pt x="7061" y="1862"/>
                </a:lnTo>
                <a:lnTo>
                  <a:pt x="7061" y="1862"/>
                </a:lnTo>
                <a:lnTo>
                  <a:pt x="6996" y="1713"/>
                </a:lnTo>
                <a:lnTo>
                  <a:pt x="6932" y="1584"/>
                </a:lnTo>
                <a:lnTo>
                  <a:pt x="6847" y="1434"/>
                </a:lnTo>
                <a:lnTo>
                  <a:pt x="6761" y="1328"/>
                </a:lnTo>
                <a:lnTo>
                  <a:pt x="6761" y="1328"/>
                </a:lnTo>
                <a:lnTo>
                  <a:pt x="6654" y="1221"/>
                </a:lnTo>
                <a:lnTo>
                  <a:pt x="6569" y="1156"/>
                </a:lnTo>
                <a:lnTo>
                  <a:pt x="6462" y="1092"/>
                </a:lnTo>
                <a:lnTo>
                  <a:pt x="6355" y="1049"/>
                </a:lnTo>
                <a:lnTo>
                  <a:pt x="6248" y="1028"/>
                </a:lnTo>
                <a:lnTo>
                  <a:pt x="6141" y="1007"/>
                </a:lnTo>
                <a:lnTo>
                  <a:pt x="5905" y="1007"/>
                </a:lnTo>
                <a:lnTo>
                  <a:pt x="5691" y="1049"/>
                </a:lnTo>
                <a:lnTo>
                  <a:pt x="5456" y="1092"/>
                </a:lnTo>
                <a:lnTo>
                  <a:pt x="5028" y="1221"/>
                </a:lnTo>
                <a:lnTo>
                  <a:pt x="5028" y="1221"/>
                </a:lnTo>
                <a:lnTo>
                  <a:pt x="5049" y="1242"/>
                </a:lnTo>
                <a:lnTo>
                  <a:pt x="5049" y="1242"/>
                </a:lnTo>
                <a:lnTo>
                  <a:pt x="5049" y="1263"/>
                </a:lnTo>
                <a:lnTo>
                  <a:pt x="5028" y="1242"/>
                </a:lnTo>
                <a:lnTo>
                  <a:pt x="5028" y="1221"/>
                </a:lnTo>
                <a:lnTo>
                  <a:pt x="5028" y="1221"/>
                </a:lnTo>
                <a:lnTo>
                  <a:pt x="5028" y="1221"/>
                </a:lnTo>
                <a:lnTo>
                  <a:pt x="5028" y="1221"/>
                </a:lnTo>
                <a:lnTo>
                  <a:pt x="4900" y="900"/>
                </a:lnTo>
                <a:lnTo>
                  <a:pt x="4835" y="750"/>
                </a:lnTo>
                <a:lnTo>
                  <a:pt x="4750" y="600"/>
                </a:lnTo>
                <a:lnTo>
                  <a:pt x="4750" y="600"/>
                </a:lnTo>
                <a:lnTo>
                  <a:pt x="4600" y="450"/>
                </a:lnTo>
                <a:lnTo>
                  <a:pt x="4450" y="322"/>
                </a:lnTo>
                <a:lnTo>
                  <a:pt x="4279" y="215"/>
                </a:lnTo>
                <a:lnTo>
                  <a:pt x="4087" y="151"/>
                </a:lnTo>
                <a:lnTo>
                  <a:pt x="4087" y="151"/>
                </a:lnTo>
                <a:lnTo>
                  <a:pt x="3894" y="87"/>
                </a:lnTo>
                <a:lnTo>
                  <a:pt x="3701" y="22"/>
                </a:lnTo>
                <a:lnTo>
                  <a:pt x="3509" y="1"/>
                </a:lnTo>
                <a:lnTo>
                  <a:pt x="3316" y="1"/>
                </a:lnTo>
                <a:lnTo>
                  <a:pt x="3124" y="1"/>
                </a:lnTo>
                <a:lnTo>
                  <a:pt x="2931" y="44"/>
                </a:lnTo>
                <a:lnTo>
                  <a:pt x="2739" y="108"/>
                </a:lnTo>
                <a:lnTo>
                  <a:pt x="2568" y="215"/>
                </a:lnTo>
                <a:lnTo>
                  <a:pt x="2568" y="215"/>
                </a:lnTo>
                <a:lnTo>
                  <a:pt x="2225" y="450"/>
                </a:lnTo>
                <a:lnTo>
                  <a:pt x="2075" y="557"/>
                </a:lnTo>
                <a:lnTo>
                  <a:pt x="1926" y="707"/>
                </a:lnTo>
                <a:lnTo>
                  <a:pt x="1797" y="835"/>
                </a:lnTo>
                <a:lnTo>
                  <a:pt x="1690" y="1007"/>
                </a:lnTo>
                <a:lnTo>
                  <a:pt x="1583" y="1178"/>
                </a:lnTo>
                <a:lnTo>
                  <a:pt x="1519" y="1392"/>
                </a:lnTo>
                <a:lnTo>
                  <a:pt x="1519" y="1392"/>
                </a:lnTo>
                <a:lnTo>
                  <a:pt x="1498" y="1563"/>
                </a:lnTo>
                <a:lnTo>
                  <a:pt x="1476" y="1734"/>
                </a:lnTo>
                <a:lnTo>
                  <a:pt x="1476" y="1905"/>
                </a:lnTo>
                <a:lnTo>
                  <a:pt x="1476" y="2076"/>
                </a:lnTo>
                <a:lnTo>
                  <a:pt x="1476" y="2076"/>
                </a:lnTo>
                <a:lnTo>
                  <a:pt x="1498" y="2226"/>
                </a:lnTo>
                <a:lnTo>
                  <a:pt x="1498" y="2312"/>
                </a:lnTo>
                <a:lnTo>
                  <a:pt x="1476" y="2333"/>
                </a:lnTo>
                <a:lnTo>
                  <a:pt x="1434" y="2355"/>
                </a:lnTo>
                <a:lnTo>
                  <a:pt x="1284" y="2397"/>
                </a:lnTo>
                <a:lnTo>
                  <a:pt x="1284" y="2397"/>
                </a:lnTo>
                <a:lnTo>
                  <a:pt x="941" y="2526"/>
                </a:lnTo>
                <a:lnTo>
                  <a:pt x="792" y="2611"/>
                </a:lnTo>
                <a:lnTo>
                  <a:pt x="663" y="2697"/>
                </a:lnTo>
                <a:lnTo>
                  <a:pt x="535" y="2804"/>
                </a:lnTo>
                <a:lnTo>
                  <a:pt x="428" y="2911"/>
                </a:lnTo>
                <a:lnTo>
                  <a:pt x="321" y="3018"/>
                </a:lnTo>
                <a:lnTo>
                  <a:pt x="235" y="3146"/>
                </a:lnTo>
                <a:lnTo>
                  <a:pt x="171" y="3275"/>
                </a:lnTo>
                <a:lnTo>
                  <a:pt x="107" y="3403"/>
                </a:lnTo>
                <a:lnTo>
                  <a:pt x="64" y="3553"/>
                </a:lnTo>
                <a:lnTo>
                  <a:pt x="21" y="3702"/>
                </a:lnTo>
                <a:lnTo>
                  <a:pt x="0" y="3874"/>
                </a:lnTo>
                <a:lnTo>
                  <a:pt x="0" y="4045"/>
                </a:lnTo>
                <a:lnTo>
                  <a:pt x="21" y="4216"/>
                </a:lnTo>
                <a:lnTo>
                  <a:pt x="43" y="4409"/>
                </a:lnTo>
                <a:lnTo>
                  <a:pt x="43" y="4409"/>
                </a:lnTo>
                <a:lnTo>
                  <a:pt x="64" y="4580"/>
                </a:lnTo>
                <a:lnTo>
                  <a:pt x="128" y="4751"/>
                </a:lnTo>
                <a:lnTo>
                  <a:pt x="193" y="4901"/>
                </a:lnTo>
                <a:lnTo>
                  <a:pt x="278" y="5050"/>
                </a:lnTo>
                <a:lnTo>
                  <a:pt x="385" y="5157"/>
                </a:lnTo>
                <a:lnTo>
                  <a:pt x="492" y="5264"/>
                </a:lnTo>
                <a:lnTo>
                  <a:pt x="621" y="5371"/>
                </a:lnTo>
                <a:lnTo>
                  <a:pt x="749" y="5457"/>
                </a:lnTo>
                <a:lnTo>
                  <a:pt x="899" y="5521"/>
                </a:lnTo>
                <a:lnTo>
                  <a:pt x="1048" y="5585"/>
                </a:lnTo>
                <a:lnTo>
                  <a:pt x="1369" y="5692"/>
                </a:lnTo>
                <a:lnTo>
                  <a:pt x="1690" y="5735"/>
                </a:lnTo>
                <a:lnTo>
                  <a:pt x="2033" y="5756"/>
                </a:lnTo>
                <a:lnTo>
                  <a:pt x="2033" y="5756"/>
                </a:lnTo>
                <a:lnTo>
                  <a:pt x="3637" y="5799"/>
                </a:lnTo>
                <a:lnTo>
                  <a:pt x="5242" y="5842"/>
                </a:lnTo>
                <a:lnTo>
                  <a:pt x="5242" y="5842"/>
                </a:lnTo>
                <a:lnTo>
                  <a:pt x="5991" y="5885"/>
                </a:lnTo>
                <a:lnTo>
                  <a:pt x="6761" y="5906"/>
                </a:lnTo>
                <a:lnTo>
                  <a:pt x="7146" y="5906"/>
                </a:lnTo>
                <a:lnTo>
                  <a:pt x="7531" y="5885"/>
                </a:lnTo>
                <a:lnTo>
                  <a:pt x="7895" y="5821"/>
                </a:lnTo>
                <a:lnTo>
                  <a:pt x="8259" y="5714"/>
                </a:lnTo>
                <a:lnTo>
                  <a:pt x="8259" y="5714"/>
                </a:lnTo>
                <a:lnTo>
                  <a:pt x="8516" y="5585"/>
                </a:lnTo>
                <a:lnTo>
                  <a:pt x="8772" y="5435"/>
                </a:lnTo>
                <a:lnTo>
                  <a:pt x="9029" y="5243"/>
                </a:lnTo>
                <a:lnTo>
                  <a:pt x="9243" y="5029"/>
                </a:lnTo>
                <a:lnTo>
                  <a:pt x="9329" y="4901"/>
                </a:lnTo>
                <a:lnTo>
                  <a:pt x="9414" y="4772"/>
                </a:lnTo>
                <a:lnTo>
                  <a:pt x="9478" y="4644"/>
                </a:lnTo>
                <a:lnTo>
                  <a:pt x="9521" y="4515"/>
                </a:lnTo>
                <a:lnTo>
                  <a:pt x="9564" y="4366"/>
                </a:lnTo>
                <a:lnTo>
                  <a:pt x="9564" y="4216"/>
                </a:lnTo>
                <a:lnTo>
                  <a:pt x="9543" y="4066"/>
                </a:lnTo>
                <a:lnTo>
                  <a:pt x="9521" y="3916"/>
                </a:lnTo>
                <a:lnTo>
                  <a:pt x="9521" y="3916"/>
                </a:lnTo>
                <a:close/>
                <a:moveTo>
                  <a:pt x="9050" y="4601"/>
                </a:moveTo>
                <a:lnTo>
                  <a:pt x="9050" y="4601"/>
                </a:lnTo>
                <a:lnTo>
                  <a:pt x="8965" y="4729"/>
                </a:lnTo>
                <a:lnTo>
                  <a:pt x="8858" y="4858"/>
                </a:lnTo>
                <a:lnTo>
                  <a:pt x="8729" y="4965"/>
                </a:lnTo>
                <a:lnTo>
                  <a:pt x="8601" y="5050"/>
                </a:lnTo>
                <a:lnTo>
                  <a:pt x="8451" y="5136"/>
                </a:lnTo>
                <a:lnTo>
                  <a:pt x="8302" y="5200"/>
                </a:lnTo>
                <a:lnTo>
                  <a:pt x="8002" y="5307"/>
                </a:lnTo>
                <a:lnTo>
                  <a:pt x="8002" y="5307"/>
                </a:lnTo>
                <a:lnTo>
                  <a:pt x="7831" y="5350"/>
                </a:lnTo>
                <a:lnTo>
                  <a:pt x="7660" y="5371"/>
                </a:lnTo>
                <a:lnTo>
                  <a:pt x="7296" y="5371"/>
                </a:lnTo>
                <a:lnTo>
                  <a:pt x="6590" y="5350"/>
                </a:lnTo>
                <a:lnTo>
                  <a:pt x="6590" y="5350"/>
                </a:lnTo>
                <a:lnTo>
                  <a:pt x="5691" y="5371"/>
                </a:lnTo>
                <a:lnTo>
                  <a:pt x="5242" y="5393"/>
                </a:lnTo>
                <a:lnTo>
                  <a:pt x="4793" y="5393"/>
                </a:lnTo>
                <a:lnTo>
                  <a:pt x="4793" y="5393"/>
                </a:lnTo>
                <a:lnTo>
                  <a:pt x="4365" y="5371"/>
                </a:lnTo>
                <a:lnTo>
                  <a:pt x="3915" y="5350"/>
                </a:lnTo>
                <a:lnTo>
                  <a:pt x="3060" y="5264"/>
                </a:lnTo>
                <a:lnTo>
                  <a:pt x="3060" y="5264"/>
                </a:lnTo>
                <a:lnTo>
                  <a:pt x="2675" y="5264"/>
                </a:lnTo>
                <a:lnTo>
                  <a:pt x="2289" y="5264"/>
                </a:lnTo>
                <a:lnTo>
                  <a:pt x="1904" y="5243"/>
                </a:lnTo>
                <a:lnTo>
                  <a:pt x="1712" y="5222"/>
                </a:lnTo>
                <a:lnTo>
                  <a:pt x="1519" y="5179"/>
                </a:lnTo>
                <a:lnTo>
                  <a:pt x="1519" y="5179"/>
                </a:lnTo>
                <a:lnTo>
                  <a:pt x="1348" y="5136"/>
                </a:lnTo>
                <a:lnTo>
                  <a:pt x="1198" y="5072"/>
                </a:lnTo>
                <a:lnTo>
                  <a:pt x="1027" y="4986"/>
                </a:lnTo>
                <a:lnTo>
                  <a:pt x="877" y="4879"/>
                </a:lnTo>
                <a:lnTo>
                  <a:pt x="727" y="4751"/>
                </a:lnTo>
                <a:lnTo>
                  <a:pt x="621" y="4622"/>
                </a:lnTo>
                <a:lnTo>
                  <a:pt x="535" y="4473"/>
                </a:lnTo>
                <a:lnTo>
                  <a:pt x="492" y="4302"/>
                </a:lnTo>
                <a:lnTo>
                  <a:pt x="492" y="4302"/>
                </a:lnTo>
                <a:lnTo>
                  <a:pt x="471" y="4130"/>
                </a:lnTo>
                <a:lnTo>
                  <a:pt x="492" y="3981"/>
                </a:lnTo>
                <a:lnTo>
                  <a:pt x="535" y="3809"/>
                </a:lnTo>
                <a:lnTo>
                  <a:pt x="599" y="3660"/>
                </a:lnTo>
                <a:lnTo>
                  <a:pt x="685" y="3531"/>
                </a:lnTo>
                <a:lnTo>
                  <a:pt x="792" y="3403"/>
                </a:lnTo>
                <a:lnTo>
                  <a:pt x="899" y="3296"/>
                </a:lnTo>
                <a:lnTo>
                  <a:pt x="1027" y="3189"/>
                </a:lnTo>
                <a:lnTo>
                  <a:pt x="1027" y="3189"/>
                </a:lnTo>
                <a:lnTo>
                  <a:pt x="1177" y="3082"/>
                </a:lnTo>
                <a:lnTo>
                  <a:pt x="1348" y="2975"/>
                </a:lnTo>
                <a:lnTo>
                  <a:pt x="1541" y="2889"/>
                </a:lnTo>
                <a:lnTo>
                  <a:pt x="1626" y="2868"/>
                </a:lnTo>
                <a:lnTo>
                  <a:pt x="1712" y="2868"/>
                </a:lnTo>
                <a:lnTo>
                  <a:pt x="1712" y="2868"/>
                </a:lnTo>
                <a:lnTo>
                  <a:pt x="1797" y="2911"/>
                </a:lnTo>
                <a:lnTo>
                  <a:pt x="1840" y="2954"/>
                </a:lnTo>
                <a:lnTo>
                  <a:pt x="1947" y="3103"/>
                </a:lnTo>
                <a:lnTo>
                  <a:pt x="1947" y="3103"/>
                </a:lnTo>
                <a:lnTo>
                  <a:pt x="2097" y="3317"/>
                </a:lnTo>
                <a:lnTo>
                  <a:pt x="2182" y="3424"/>
                </a:lnTo>
                <a:lnTo>
                  <a:pt x="2225" y="3446"/>
                </a:lnTo>
                <a:lnTo>
                  <a:pt x="2289" y="3467"/>
                </a:lnTo>
                <a:lnTo>
                  <a:pt x="2289" y="3467"/>
                </a:lnTo>
                <a:lnTo>
                  <a:pt x="2354" y="3488"/>
                </a:lnTo>
                <a:lnTo>
                  <a:pt x="2418" y="3467"/>
                </a:lnTo>
                <a:lnTo>
                  <a:pt x="2461" y="3446"/>
                </a:lnTo>
                <a:lnTo>
                  <a:pt x="2482" y="3403"/>
                </a:lnTo>
                <a:lnTo>
                  <a:pt x="2503" y="3360"/>
                </a:lnTo>
                <a:lnTo>
                  <a:pt x="2503" y="3317"/>
                </a:lnTo>
                <a:lnTo>
                  <a:pt x="2482" y="3189"/>
                </a:lnTo>
                <a:lnTo>
                  <a:pt x="2482" y="3189"/>
                </a:lnTo>
                <a:lnTo>
                  <a:pt x="2418" y="3082"/>
                </a:lnTo>
                <a:lnTo>
                  <a:pt x="2332" y="2954"/>
                </a:lnTo>
                <a:lnTo>
                  <a:pt x="2268" y="2847"/>
                </a:lnTo>
                <a:lnTo>
                  <a:pt x="2204" y="2740"/>
                </a:lnTo>
                <a:lnTo>
                  <a:pt x="2204" y="2740"/>
                </a:lnTo>
                <a:lnTo>
                  <a:pt x="2140" y="2611"/>
                </a:lnTo>
                <a:lnTo>
                  <a:pt x="2097" y="2483"/>
                </a:lnTo>
                <a:lnTo>
                  <a:pt x="2054" y="2205"/>
                </a:lnTo>
                <a:lnTo>
                  <a:pt x="2054" y="2205"/>
                </a:lnTo>
                <a:lnTo>
                  <a:pt x="2054" y="2034"/>
                </a:lnTo>
                <a:lnTo>
                  <a:pt x="2054" y="1862"/>
                </a:lnTo>
                <a:lnTo>
                  <a:pt x="2097" y="1691"/>
                </a:lnTo>
                <a:lnTo>
                  <a:pt x="2140" y="1541"/>
                </a:lnTo>
                <a:lnTo>
                  <a:pt x="2204" y="1370"/>
                </a:lnTo>
                <a:lnTo>
                  <a:pt x="2311" y="1221"/>
                </a:lnTo>
                <a:lnTo>
                  <a:pt x="2418" y="1092"/>
                </a:lnTo>
                <a:lnTo>
                  <a:pt x="2525" y="964"/>
                </a:lnTo>
                <a:lnTo>
                  <a:pt x="2525" y="964"/>
                </a:lnTo>
                <a:lnTo>
                  <a:pt x="2675" y="857"/>
                </a:lnTo>
                <a:lnTo>
                  <a:pt x="2803" y="771"/>
                </a:lnTo>
                <a:lnTo>
                  <a:pt x="2974" y="686"/>
                </a:lnTo>
                <a:lnTo>
                  <a:pt x="3145" y="600"/>
                </a:lnTo>
                <a:lnTo>
                  <a:pt x="3316" y="557"/>
                </a:lnTo>
                <a:lnTo>
                  <a:pt x="3488" y="514"/>
                </a:lnTo>
                <a:lnTo>
                  <a:pt x="3659" y="493"/>
                </a:lnTo>
                <a:lnTo>
                  <a:pt x="3830" y="514"/>
                </a:lnTo>
                <a:lnTo>
                  <a:pt x="3830" y="514"/>
                </a:lnTo>
                <a:lnTo>
                  <a:pt x="4001" y="557"/>
                </a:lnTo>
                <a:lnTo>
                  <a:pt x="4151" y="643"/>
                </a:lnTo>
                <a:lnTo>
                  <a:pt x="4279" y="750"/>
                </a:lnTo>
                <a:lnTo>
                  <a:pt x="4386" y="878"/>
                </a:lnTo>
                <a:lnTo>
                  <a:pt x="4493" y="1028"/>
                </a:lnTo>
                <a:lnTo>
                  <a:pt x="4557" y="1199"/>
                </a:lnTo>
                <a:lnTo>
                  <a:pt x="4707" y="1520"/>
                </a:lnTo>
                <a:lnTo>
                  <a:pt x="4707" y="1520"/>
                </a:lnTo>
                <a:lnTo>
                  <a:pt x="4728" y="1648"/>
                </a:lnTo>
                <a:lnTo>
                  <a:pt x="4750" y="1777"/>
                </a:lnTo>
                <a:lnTo>
                  <a:pt x="4793" y="1905"/>
                </a:lnTo>
                <a:lnTo>
                  <a:pt x="4835" y="1948"/>
                </a:lnTo>
                <a:lnTo>
                  <a:pt x="4878" y="1991"/>
                </a:lnTo>
                <a:lnTo>
                  <a:pt x="4878" y="1991"/>
                </a:lnTo>
                <a:lnTo>
                  <a:pt x="4942" y="2012"/>
                </a:lnTo>
                <a:lnTo>
                  <a:pt x="5007" y="1991"/>
                </a:lnTo>
                <a:lnTo>
                  <a:pt x="5092" y="1969"/>
                </a:lnTo>
                <a:lnTo>
                  <a:pt x="5156" y="1927"/>
                </a:lnTo>
                <a:lnTo>
                  <a:pt x="5392" y="1734"/>
                </a:lnTo>
                <a:lnTo>
                  <a:pt x="5392" y="1734"/>
                </a:lnTo>
                <a:lnTo>
                  <a:pt x="5542" y="1648"/>
                </a:lnTo>
                <a:lnTo>
                  <a:pt x="5713" y="1584"/>
                </a:lnTo>
                <a:lnTo>
                  <a:pt x="5884" y="1541"/>
                </a:lnTo>
                <a:lnTo>
                  <a:pt x="6055" y="1520"/>
                </a:lnTo>
                <a:lnTo>
                  <a:pt x="6226" y="1541"/>
                </a:lnTo>
                <a:lnTo>
                  <a:pt x="6376" y="1606"/>
                </a:lnTo>
                <a:lnTo>
                  <a:pt x="6526" y="1691"/>
                </a:lnTo>
                <a:lnTo>
                  <a:pt x="6633" y="1820"/>
                </a:lnTo>
                <a:lnTo>
                  <a:pt x="6633" y="1820"/>
                </a:lnTo>
                <a:lnTo>
                  <a:pt x="6718" y="2012"/>
                </a:lnTo>
                <a:lnTo>
                  <a:pt x="6782" y="2226"/>
                </a:lnTo>
                <a:lnTo>
                  <a:pt x="6804" y="2440"/>
                </a:lnTo>
                <a:lnTo>
                  <a:pt x="6804" y="2633"/>
                </a:lnTo>
                <a:lnTo>
                  <a:pt x="6804" y="2633"/>
                </a:lnTo>
                <a:lnTo>
                  <a:pt x="6804" y="2718"/>
                </a:lnTo>
                <a:lnTo>
                  <a:pt x="6761" y="2804"/>
                </a:lnTo>
                <a:lnTo>
                  <a:pt x="6654" y="2954"/>
                </a:lnTo>
                <a:lnTo>
                  <a:pt x="6569" y="3125"/>
                </a:lnTo>
                <a:lnTo>
                  <a:pt x="6569" y="3189"/>
                </a:lnTo>
                <a:lnTo>
                  <a:pt x="6569" y="3253"/>
                </a:lnTo>
                <a:lnTo>
                  <a:pt x="6569" y="3253"/>
                </a:lnTo>
                <a:lnTo>
                  <a:pt x="6611" y="3339"/>
                </a:lnTo>
                <a:lnTo>
                  <a:pt x="6654" y="3360"/>
                </a:lnTo>
                <a:lnTo>
                  <a:pt x="6718" y="3339"/>
                </a:lnTo>
                <a:lnTo>
                  <a:pt x="6782" y="3317"/>
                </a:lnTo>
                <a:lnTo>
                  <a:pt x="6932" y="3189"/>
                </a:lnTo>
                <a:lnTo>
                  <a:pt x="7039" y="3103"/>
                </a:lnTo>
                <a:lnTo>
                  <a:pt x="7039" y="3103"/>
                </a:lnTo>
                <a:lnTo>
                  <a:pt x="7189" y="3018"/>
                </a:lnTo>
                <a:lnTo>
                  <a:pt x="7339" y="2975"/>
                </a:lnTo>
                <a:lnTo>
                  <a:pt x="7424" y="2954"/>
                </a:lnTo>
                <a:lnTo>
                  <a:pt x="7510" y="2975"/>
                </a:lnTo>
                <a:lnTo>
                  <a:pt x="7574" y="2996"/>
                </a:lnTo>
                <a:lnTo>
                  <a:pt x="7660" y="3039"/>
                </a:lnTo>
                <a:lnTo>
                  <a:pt x="7660" y="3039"/>
                </a:lnTo>
                <a:lnTo>
                  <a:pt x="7788" y="3146"/>
                </a:lnTo>
                <a:lnTo>
                  <a:pt x="7874" y="3253"/>
                </a:lnTo>
                <a:lnTo>
                  <a:pt x="7959" y="3382"/>
                </a:lnTo>
                <a:lnTo>
                  <a:pt x="8002" y="3510"/>
                </a:lnTo>
                <a:lnTo>
                  <a:pt x="8002" y="3510"/>
                </a:lnTo>
                <a:lnTo>
                  <a:pt x="8023" y="3702"/>
                </a:lnTo>
                <a:lnTo>
                  <a:pt x="8045" y="3788"/>
                </a:lnTo>
                <a:lnTo>
                  <a:pt x="8066" y="3895"/>
                </a:lnTo>
                <a:lnTo>
                  <a:pt x="8066" y="3895"/>
                </a:lnTo>
                <a:lnTo>
                  <a:pt x="8130" y="3981"/>
                </a:lnTo>
                <a:lnTo>
                  <a:pt x="8195" y="4045"/>
                </a:lnTo>
                <a:lnTo>
                  <a:pt x="8259" y="4045"/>
                </a:lnTo>
                <a:lnTo>
                  <a:pt x="8323" y="4023"/>
                </a:lnTo>
                <a:lnTo>
                  <a:pt x="8494" y="3916"/>
                </a:lnTo>
                <a:lnTo>
                  <a:pt x="8580" y="3874"/>
                </a:lnTo>
                <a:lnTo>
                  <a:pt x="8665" y="3831"/>
                </a:lnTo>
                <a:lnTo>
                  <a:pt x="8665" y="3831"/>
                </a:lnTo>
                <a:lnTo>
                  <a:pt x="8836" y="3831"/>
                </a:lnTo>
                <a:lnTo>
                  <a:pt x="8901" y="3831"/>
                </a:lnTo>
                <a:lnTo>
                  <a:pt x="8965" y="3852"/>
                </a:lnTo>
                <a:lnTo>
                  <a:pt x="9050" y="3938"/>
                </a:lnTo>
                <a:lnTo>
                  <a:pt x="9115" y="4045"/>
                </a:lnTo>
                <a:lnTo>
                  <a:pt x="9157" y="4173"/>
                </a:lnTo>
                <a:lnTo>
                  <a:pt x="9157" y="4302"/>
                </a:lnTo>
                <a:lnTo>
                  <a:pt x="9115" y="4451"/>
                </a:lnTo>
                <a:lnTo>
                  <a:pt x="9050" y="4601"/>
                </a:lnTo>
                <a:lnTo>
                  <a:pt x="9050" y="46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5891271" y="455064"/>
            <a:ext cx="2577594" cy="1591996"/>
          </a:xfrm>
          <a:custGeom>
            <a:rect b="b" l="l" r="r" t="t"/>
            <a:pathLst>
              <a:path extrusionOk="0" h="5907" w="9564">
                <a:moveTo>
                  <a:pt x="9521" y="3916"/>
                </a:moveTo>
                <a:lnTo>
                  <a:pt x="9521" y="3916"/>
                </a:lnTo>
                <a:lnTo>
                  <a:pt x="9457" y="3788"/>
                </a:lnTo>
                <a:lnTo>
                  <a:pt x="9371" y="3660"/>
                </a:lnTo>
                <a:lnTo>
                  <a:pt x="9264" y="3574"/>
                </a:lnTo>
                <a:lnTo>
                  <a:pt x="9136" y="3510"/>
                </a:lnTo>
                <a:lnTo>
                  <a:pt x="9136" y="3510"/>
                </a:lnTo>
                <a:lnTo>
                  <a:pt x="8986" y="3467"/>
                </a:lnTo>
                <a:lnTo>
                  <a:pt x="8836" y="3446"/>
                </a:lnTo>
                <a:lnTo>
                  <a:pt x="8708" y="3446"/>
                </a:lnTo>
                <a:lnTo>
                  <a:pt x="8558" y="3446"/>
                </a:lnTo>
                <a:lnTo>
                  <a:pt x="8558" y="3446"/>
                </a:lnTo>
                <a:lnTo>
                  <a:pt x="8473" y="3403"/>
                </a:lnTo>
                <a:lnTo>
                  <a:pt x="8430" y="3360"/>
                </a:lnTo>
                <a:lnTo>
                  <a:pt x="8366" y="3210"/>
                </a:lnTo>
                <a:lnTo>
                  <a:pt x="8366" y="3210"/>
                </a:lnTo>
                <a:lnTo>
                  <a:pt x="8195" y="2954"/>
                </a:lnTo>
                <a:lnTo>
                  <a:pt x="8088" y="2825"/>
                </a:lnTo>
                <a:lnTo>
                  <a:pt x="8002" y="2718"/>
                </a:lnTo>
                <a:lnTo>
                  <a:pt x="8002" y="2718"/>
                </a:lnTo>
                <a:lnTo>
                  <a:pt x="7874" y="2633"/>
                </a:lnTo>
                <a:lnTo>
                  <a:pt x="7724" y="2547"/>
                </a:lnTo>
                <a:lnTo>
                  <a:pt x="7574" y="2504"/>
                </a:lnTo>
                <a:lnTo>
                  <a:pt x="7424" y="2461"/>
                </a:lnTo>
                <a:lnTo>
                  <a:pt x="7424" y="2461"/>
                </a:lnTo>
                <a:lnTo>
                  <a:pt x="7253" y="2461"/>
                </a:lnTo>
                <a:lnTo>
                  <a:pt x="7168" y="2440"/>
                </a:lnTo>
                <a:lnTo>
                  <a:pt x="7103" y="2419"/>
                </a:lnTo>
                <a:lnTo>
                  <a:pt x="7103" y="2419"/>
                </a:lnTo>
                <a:lnTo>
                  <a:pt x="7082" y="2376"/>
                </a:lnTo>
                <a:lnTo>
                  <a:pt x="7082" y="2312"/>
                </a:lnTo>
                <a:lnTo>
                  <a:pt x="7061" y="2162"/>
                </a:lnTo>
                <a:lnTo>
                  <a:pt x="7061" y="1991"/>
                </a:lnTo>
                <a:lnTo>
                  <a:pt x="7061" y="1862"/>
                </a:lnTo>
                <a:lnTo>
                  <a:pt x="7061" y="1862"/>
                </a:lnTo>
                <a:lnTo>
                  <a:pt x="6996" y="1713"/>
                </a:lnTo>
                <a:lnTo>
                  <a:pt x="6932" y="1584"/>
                </a:lnTo>
                <a:lnTo>
                  <a:pt x="6847" y="1434"/>
                </a:lnTo>
                <a:lnTo>
                  <a:pt x="6761" y="1328"/>
                </a:lnTo>
                <a:lnTo>
                  <a:pt x="6761" y="1328"/>
                </a:lnTo>
                <a:lnTo>
                  <a:pt x="6654" y="1221"/>
                </a:lnTo>
                <a:lnTo>
                  <a:pt x="6569" y="1156"/>
                </a:lnTo>
                <a:lnTo>
                  <a:pt x="6462" y="1092"/>
                </a:lnTo>
                <a:lnTo>
                  <a:pt x="6355" y="1049"/>
                </a:lnTo>
                <a:lnTo>
                  <a:pt x="6248" y="1028"/>
                </a:lnTo>
                <a:lnTo>
                  <a:pt x="6141" y="1007"/>
                </a:lnTo>
                <a:lnTo>
                  <a:pt x="5905" y="1007"/>
                </a:lnTo>
                <a:lnTo>
                  <a:pt x="5691" y="1049"/>
                </a:lnTo>
                <a:lnTo>
                  <a:pt x="5456" y="1092"/>
                </a:lnTo>
                <a:lnTo>
                  <a:pt x="5028" y="1221"/>
                </a:lnTo>
                <a:lnTo>
                  <a:pt x="5028" y="1221"/>
                </a:lnTo>
                <a:lnTo>
                  <a:pt x="5049" y="1242"/>
                </a:lnTo>
                <a:lnTo>
                  <a:pt x="5049" y="1242"/>
                </a:lnTo>
                <a:lnTo>
                  <a:pt x="5049" y="1263"/>
                </a:lnTo>
                <a:lnTo>
                  <a:pt x="5028" y="1242"/>
                </a:lnTo>
                <a:lnTo>
                  <a:pt x="5028" y="1221"/>
                </a:lnTo>
                <a:lnTo>
                  <a:pt x="5028" y="1221"/>
                </a:lnTo>
                <a:lnTo>
                  <a:pt x="5028" y="1221"/>
                </a:lnTo>
                <a:lnTo>
                  <a:pt x="5028" y="1221"/>
                </a:lnTo>
                <a:lnTo>
                  <a:pt x="4900" y="900"/>
                </a:lnTo>
                <a:lnTo>
                  <a:pt x="4835" y="750"/>
                </a:lnTo>
                <a:lnTo>
                  <a:pt x="4750" y="600"/>
                </a:lnTo>
                <a:lnTo>
                  <a:pt x="4750" y="600"/>
                </a:lnTo>
                <a:lnTo>
                  <a:pt x="4600" y="450"/>
                </a:lnTo>
                <a:lnTo>
                  <a:pt x="4450" y="322"/>
                </a:lnTo>
                <a:lnTo>
                  <a:pt x="4279" y="215"/>
                </a:lnTo>
                <a:lnTo>
                  <a:pt x="4087" y="151"/>
                </a:lnTo>
                <a:lnTo>
                  <a:pt x="4087" y="151"/>
                </a:lnTo>
                <a:lnTo>
                  <a:pt x="3894" y="87"/>
                </a:lnTo>
                <a:lnTo>
                  <a:pt x="3701" y="22"/>
                </a:lnTo>
                <a:lnTo>
                  <a:pt x="3509" y="1"/>
                </a:lnTo>
                <a:lnTo>
                  <a:pt x="3316" y="1"/>
                </a:lnTo>
                <a:lnTo>
                  <a:pt x="3124" y="1"/>
                </a:lnTo>
                <a:lnTo>
                  <a:pt x="2931" y="44"/>
                </a:lnTo>
                <a:lnTo>
                  <a:pt x="2739" y="108"/>
                </a:lnTo>
                <a:lnTo>
                  <a:pt x="2568" y="215"/>
                </a:lnTo>
                <a:lnTo>
                  <a:pt x="2568" y="215"/>
                </a:lnTo>
                <a:lnTo>
                  <a:pt x="2225" y="450"/>
                </a:lnTo>
                <a:lnTo>
                  <a:pt x="2075" y="557"/>
                </a:lnTo>
                <a:lnTo>
                  <a:pt x="1926" y="707"/>
                </a:lnTo>
                <a:lnTo>
                  <a:pt x="1797" y="835"/>
                </a:lnTo>
                <a:lnTo>
                  <a:pt x="1690" y="1007"/>
                </a:lnTo>
                <a:lnTo>
                  <a:pt x="1583" y="1178"/>
                </a:lnTo>
                <a:lnTo>
                  <a:pt x="1519" y="1392"/>
                </a:lnTo>
                <a:lnTo>
                  <a:pt x="1519" y="1392"/>
                </a:lnTo>
                <a:lnTo>
                  <a:pt x="1498" y="1563"/>
                </a:lnTo>
                <a:lnTo>
                  <a:pt x="1476" y="1734"/>
                </a:lnTo>
                <a:lnTo>
                  <a:pt x="1476" y="1905"/>
                </a:lnTo>
                <a:lnTo>
                  <a:pt x="1476" y="2076"/>
                </a:lnTo>
                <a:lnTo>
                  <a:pt x="1476" y="2076"/>
                </a:lnTo>
                <a:lnTo>
                  <a:pt x="1498" y="2226"/>
                </a:lnTo>
                <a:lnTo>
                  <a:pt x="1498" y="2312"/>
                </a:lnTo>
                <a:lnTo>
                  <a:pt x="1476" y="2333"/>
                </a:lnTo>
                <a:lnTo>
                  <a:pt x="1434" y="2355"/>
                </a:lnTo>
                <a:lnTo>
                  <a:pt x="1284" y="2397"/>
                </a:lnTo>
                <a:lnTo>
                  <a:pt x="1284" y="2397"/>
                </a:lnTo>
                <a:lnTo>
                  <a:pt x="941" y="2526"/>
                </a:lnTo>
                <a:lnTo>
                  <a:pt x="792" y="2611"/>
                </a:lnTo>
                <a:lnTo>
                  <a:pt x="663" y="2697"/>
                </a:lnTo>
                <a:lnTo>
                  <a:pt x="535" y="2804"/>
                </a:lnTo>
                <a:lnTo>
                  <a:pt x="428" y="2911"/>
                </a:lnTo>
                <a:lnTo>
                  <a:pt x="321" y="3018"/>
                </a:lnTo>
                <a:lnTo>
                  <a:pt x="235" y="3146"/>
                </a:lnTo>
                <a:lnTo>
                  <a:pt x="171" y="3275"/>
                </a:lnTo>
                <a:lnTo>
                  <a:pt x="107" y="3403"/>
                </a:lnTo>
                <a:lnTo>
                  <a:pt x="64" y="3553"/>
                </a:lnTo>
                <a:lnTo>
                  <a:pt x="21" y="3702"/>
                </a:lnTo>
                <a:lnTo>
                  <a:pt x="0" y="3874"/>
                </a:lnTo>
                <a:lnTo>
                  <a:pt x="0" y="4045"/>
                </a:lnTo>
                <a:lnTo>
                  <a:pt x="21" y="4216"/>
                </a:lnTo>
                <a:lnTo>
                  <a:pt x="43" y="4409"/>
                </a:lnTo>
                <a:lnTo>
                  <a:pt x="43" y="4409"/>
                </a:lnTo>
                <a:lnTo>
                  <a:pt x="64" y="4580"/>
                </a:lnTo>
                <a:lnTo>
                  <a:pt x="128" y="4751"/>
                </a:lnTo>
                <a:lnTo>
                  <a:pt x="193" y="4901"/>
                </a:lnTo>
                <a:lnTo>
                  <a:pt x="278" y="5050"/>
                </a:lnTo>
                <a:lnTo>
                  <a:pt x="385" y="5157"/>
                </a:lnTo>
                <a:lnTo>
                  <a:pt x="492" y="5264"/>
                </a:lnTo>
                <a:lnTo>
                  <a:pt x="621" y="5371"/>
                </a:lnTo>
                <a:lnTo>
                  <a:pt x="749" y="5457"/>
                </a:lnTo>
                <a:lnTo>
                  <a:pt x="899" y="5521"/>
                </a:lnTo>
                <a:lnTo>
                  <a:pt x="1048" y="5585"/>
                </a:lnTo>
                <a:lnTo>
                  <a:pt x="1369" y="5692"/>
                </a:lnTo>
                <a:lnTo>
                  <a:pt x="1690" y="5735"/>
                </a:lnTo>
                <a:lnTo>
                  <a:pt x="2033" y="5756"/>
                </a:lnTo>
                <a:lnTo>
                  <a:pt x="2033" y="5756"/>
                </a:lnTo>
                <a:lnTo>
                  <a:pt x="3637" y="5799"/>
                </a:lnTo>
                <a:lnTo>
                  <a:pt x="5242" y="5842"/>
                </a:lnTo>
                <a:lnTo>
                  <a:pt x="5242" y="5842"/>
                </a:lnTo>
                <a:lnTo>
                  <a:pt x="5991" y="5885"/>
                </a:lnTo>
                <a:lnTo>
                  <a:pt x="6761" y="5906"/>
                </a:lnTo>
                <a:lnTo>
                  <a:pt x="7146" y="5906"/>
                </a:lnTo>
                <a:lnTo>
                  <a:pt x="7531" y="5885"/>
                </a:lnTo>
                <a:lnTo>
                  <a:pt x="7895" y="5821"/>
                </a:lnTo>
                <a:lnTo>
                  <a:pt x="8259" y="5714"/>
                </a:lnTo>
                <a:lnTo>
                  <a:pt x="8259" y="5714"/>
                </a:lnTo>
                <a:lnTo>
                  <a:pt x="8516" y="5585"/>
                </a:lnTo>
                <a:lnTo>
                  <a:pt x="8772" y="5435"/>
                </a:lnTo>
                <a:lnTo>
                  <a:pt x="9029" y="5243"/>
                </a:lnTo>
                <a:lnTo>
                  <a:pt x="9243" y="5029"/>
                </a:lnTo>
                <a:lnTo>
                  <a:pt x="9329" y="4901"/>
                </a:lnTo>
                <a:lnTo>
                  <a:pt x="9414" y="4772"/>
                </a:lnTo>
                <a:lnTo>
                  <a:pt x="9478" y="4644"/>
                </a:lnTo>
                <a:lnTo>
                  <a:pt x="9521" y="4515"/>
                </a:lnTo>
                <a:lnTo>
                  <a:pt x="9564" y="4366"/>
                </a:lnTo>
                <a:lnTo>
                  <a:pt x="9564" y="4216"/>
                </a:lnTo>
                <a:lnTo>
                  <a:pt x="9543" y="4066"/>
                </a:lnTo>
                <a:lnTo>
                  <a:pt x="9521" y="3916"/>
                </a:lnTo>
                <a:lnTo>
                  <a:pt x="9521" y="3916"/>
                </a:lnTo>
                <a:close/>
                <a:moveTo>
                  <a:pt x="9050" y="4601"/>
                </a:moveTo>
                <a:lnTo>
                  <a:pt x="9050" y="4601"/>
                </a:lnTo>
                <a:lnTo>
                  <a:pt x="8965" y="4729"/>
                </a:lnTo>
                <a:lnTo>
                  <a:pt x="8858" y="4858"/>
                </a:lnTo>
                <a:lnTo>
                  <a:pt x="8729" y="4965"/>
                </a:lnTo>
                <a:lnTo>
                  <a:pt x="8601" y="5050"/>
                </a:lnTo>
                <a:lnTo>
                  <a:pt x="8451" y="5136"/>
                </a:lnTo>
                <a:lnTo>
                  <a:pt x="8302" y="5200"/>
                </a:lnTo>
                <a:lnTo>
                  <a:pt x="8002" y="5307"/>
                </a:lnTo>
                <a:lnTo>
                  <a:pt x="8002" y="5307"/>
                </a:lnTo>
                <a:lnTo>
                  <a:pt x="7831" y="5350"/>
                </a:lnTo>
                <a:lnTo>
                  <a:pt x="7660" y="5371"/>
                </a:lnTo>
                <a:lnTo>
                  <a:pt x="7296" y="5371"/>
                </a:lnTo>
                <a:lnTo>
                  <a:pt x="6590" y="5350"/>
                </a:lnTo>
                <a:lnTo>
                  <a:pt x="6590" y="5350"/>
                </a:lnTo>
                <a:lnTo>
                  <a:pt x="5691" y="5371"/>
                </a:lnTo>
                <a:lnTo>
                  <a:pt x="5242" y="5393"/>
                </a:lnTo>
                <a:lnTo>
                  <a:pt x="4793" y="5393"/>
                </a:lnTo>
                <a:lnTo>
                  <a:pt x="4793" y="5393"/>
                </a:lnTo>
                <a:lnTo>
                  <a:pt x="4365" y="5371"/>
                </a:lnTo>
                <a:lnTo>
                  <a:pt x="3915" y="5350"/>
                </a:lnTo>
                <a:lnTo>
                  <a:pt x="3060" y="5264"/>
                </a:lnTo>
                <a:lnTo>
                  <a:pt x="3060" y="5264"/>
                </a:lnTo>
                <a:lnTo>
                  <a:pt x="2675" y="5264"/>
                </a:lnTo>
                <a:lnTo>
                  <a:pt x="2289" y="5264"/>
                </a:lnTo>
                <a:lnTo>
                  <a:pt x="1904" y="5243"/>
                </a:lnTo>
                <a:lnTo>
                  <a:pt x="1712" y="5222"/>
                </a:lnTo>
                <a:lnTo>
                  <a:pt x="1519" y="5179"/>
                </a:lnTo>
                <a:lnTo>
                  <a:pt x="1519" y="5179"/>
                </a:lnTo>
                <a:lnTo>
                  <a:pt x="1348" y="5136"/>
                </a:lnTo>
                <a:lnTo>
                  <a:pt x="1198" y="5072"/>
                </a:lnTo>
                <a:lnTo>
                  <a:pt x="1027" y="4986"/>
                </a:lnTo>
                <a:lnTo>
                  <a:pt x="877" y="4879"/>
                </a:lnTo>
                <a:lnTo>
                  <a:pt x="727" y="4751"/>
                </a:lnTo>
                <a:lnTo>
                  <a:pt x="621" y="4622"/>
                </a:lnTo>
                <a:lnTo>
                  <a:pt x="535" y="4473"/>
                </a:lnTo>
                <a:lnTo>
                  <a:pt x="492" y="4302"/>
                </a:lnTo>
                <a:lnTo>
                  <a:pt x="492" y="4302"/>
                </a:lnTo>
                <a:lnTo>
                  <a:pt x="471" y="4130"/>
                </a:lnTo>
                <a:lnTo>
                  <a:pt x="492" y="3981"/>
                </a:lnTo>
                <a:lnTo>
                  <a:pt x="535" y="3809"/>
                </a:lnTo>
                <a:lnTo>
                  <a:pt x="599" y="3660"/>
                </a:lnTo>
                <a:lnTo>
                  <a:pt x="685" y="3531"/>
                </a:lnTo>
                <a:lnTo>
                  <a:pt x="792" y="3403"/>
                </a:lnTo>
                <a:lnTo>
                  <a:pt x="899" y="3296"/>
                </a:lnTo>
                <a:lnTo>
                  <a:pt x="1027" y="3189"/>
                </a:lnTo>
                <a:lnTo>
                  <a:pt x="1027" y="3189"/>
                </a:lnTo>
                <a:lnTo>
                  <a:pt x="1177" y="3082"/>
                </a:lnTo>
                <a:lnTo>
                  <a:pt x="1348" y="2975"/>
                </a:lnTo>
                <a:lnTo>
                  <a:pt x="1541" y="2889"/>
                </a:lnTo>
                <a:lnTo>
                  <a:pt x="1626" y="2868"/>
                </a:lnTo>
                <a:lnTo>
                  <a:pt x="1712" y="2868"/>
                </a:lnTo>
                <a:lnTo>
                  <a:pt x="1712" y="2868"/>
                </a:lnTo>
                <a:lnTo>
                  <a:pt x="1797" y="2911"/>
                </a:lnTo>
                <a:lnTo>
                  <a:pt x="1840" y="2954"/>
                </a:lnTo>
                <a:lnTo>
                  <a:pt x="1947" y="3103"/>
                </a:lnTo>
                <a:lnTo>
                  <a:pt x="1947" y="3103"/>
                </a:lnTo>
                <a:lnTo>
                  <a:pt x="2097" y="3317"/>
                </a:lnTo>
                <a:lnTo>
                  <a:pt x="2182" y="3424"/>
                </a:lnTo>
                <a:lnTo>
                  <a:pt x="2225" y="3446"/>
                </a:lnTo>
                <a:lnTo>
                  <a:pt x="2289" y="3467"/>
                </a:lnTo>
                <a:lnTo>
                  <a:pt x="2289" y="3467"/>
                </a:lnTo>
                <a:lnTo>
                  <a:pt x="2354" y="3488"/>
                </a:lnTo>
                <a:lnTo>
                  <a:pt x="2418" y="3467"/>
                </a:lnTo>
                <a:lnTo>
                  <a:pt x="2461" y="3446"/>
                </a:lnTo>
                <a:lnTo>
                  <a:pt x="2482" y="3403"/>
                </a:lnTo>
                <a:lnTo>
                  <a:pt x="2503" y="3360"/>
                </a:lnTo>
                <a:lnTo>
                  <a:pt x="2503" y="3317"/>
                </a:lnTo>
                <a:lnTo>
                  <a:pt x="2482" y="3189"/>
                </a:lnTo>
                <a:lnTo>
                  <a:pt x="2482" y="3189"/>
                </a:lnTo>
                <a:lnTo>
                  <a:pt x="2418" y="3082"/>
                </a:lnTo>
                <a:lnTo>
                  <a:pt x="2332" y="2954"/>
                </a:lnTo>
                <a:lnTo>
                  <a:pt x="2268" y="2847"/>
                </a:lnTo>
                <a:lnTo>
                  <a:pt x="2204" y="2740"/>
                </a:lnTo>
                <a:lnTo>
                  <a:pt x="2204" y="2740"/>
                </a:lnTo>
                <a:lnTo>
                  <a:pt x="2140" y="2611"/>
                </a:lnTo>
                <a:lnTo>
                  <a:pt x="2097" y="2483"/>
                </a:lnTo>
                <a:lnTo>
                  <a:pt x="2054" y="2205"/>
                </a:lnTo>
                <a:lnTo>
                  <a:pt x="2054" y="2205"/>
                </a:lnTo>
                <a:lnTo>
                  <a:pt x="2054" y="2034"/>
                </a:lnTo>
                <a:lnTo>
                  <a:pt x="2054" y="1862"/>
                </a:lnTo>
                <a:lnTo>
                  <a:pt x="2097" y="1691"/>
                </a:lnTo>
                <a:lnTo>
                  <a:pt x="2140" y="1541"/>
                </a:lnTo>
                <a:lnTo>
                  <a:pt x="2204" y="1370"/>
                </a:lnTo>
                <a:lnTo>
                  <a:pt x="2311" y="1221"/>
                </a:lnTo>
                <a:lnTo>
                  <a:pt x="2418" y="1092"/>
                </a:lnTo>
                <a:lnTo>
                  <a:pt x="2525" y="964"/>
                </a:lnTo>
                <a:lnTo>
                  <a:pt x="2525" y="964"/>
                </a:lnTo>
                <a:lnTo>
                  <a:pt x="2675" y="857"/>
                </a:lnTo>
                <a:lnTo>
                  <a:pt x="2803" y="771"/>
                </a:lnTo>
                <a:lnTo>
                  <a:pt x="2974" y="686"/>
                </a:lnTo>
                <a:lnTo>
                  <a:pt x="3145" y="600"/>
                </a:lnTo>
                <a:lnTo>
                  <a:pt x="3316" y="557"/>
                </a:lnTo>
                <a:lnTo>
                  <a:pt x="3488" y="514"/>
                </a:lnTo>
                <a:lnTo>
                  <a:pt x="3659" y="493"/>
                </a:lnTo>
                <a:lnTo>
                  <a:pt x="3830" y="514"/>
                </a:lnTo>
                <a:lnTo>
                  <a:pt x="3830" y="514"/>
                </a:lnTo>
                <a:lnTo>
                  <a:pt x="4001" y="557"/>
                </a:lnTo>
                <a:lnTo>
                  <a:pt x="4151" y="643"/>
                </a:lnTo>
                <a:lnTo>
                  <a:pt x="4279" y="750"/>
                </a:lnTo>
                <a:lnTo>
                  <a:pt x="4386" y="878"/>
                </a:lnTo>
                <a:lnTo>
                  <a:pt x="4493" y="1028"/>
                </a:lnTo>
                <a:lnTo>
                  <a:pt x="4557" y="1199"/>
                </a:lnTo>
                <a:lnTo>
                  <a:pt x="4707" y="1520"/>
                </a:lnTo>
                <a:lnTo>
                  <a:pt x="4707" y="1520"/>
                </a:lnTo>
                <a:lnTo>
                  <a:pt x="4728" y="1648"/>
                </a:lnTo>
                <a:lnTo>
                  <a:pt x="4750" y="1777"/>
                </a:lnTo>
                <a:lnTo>
                  <a:pt x="4793" y="1905"/>
                </a:lnTo>
                <a:lnTo>
                  <a:pt x="4835" y="1948"/>
                </a:lnTo>
                <a:lnTo>
                  <a:pt x="4878" y="1991"/>
                </a:lnTo>
                <a:lnTo>
                  <a:pt x="4878" y="1991"/>
                </a:lnTo>
                <a:lnTo>
                  <a:pt x="4942" y="2012"/>
                </a:lnTo>
                <a:lnTo>
                  <a:pt x="5007" y="1991"/>
                </a:lnTo>
                <a:lnTo>
                  <a:pt x="5092" y="1969"/>
                </a:lnTo>
                <a:lnTo>
                  <a:pt x="5156" y="1927"/>
                </a:lnTo>
                <a:lnTo>
                  <a:pt x="5392" y="1734"/>
                </a:lnTo>
                <a:lnTo>
                  <a:pt x="5392" y="1734"/>
                </a:lnTo>
                <a:lnTo>
                  <a:pt x="5542" y="1648"/>
                </a:lnTo>
                <a:lnTo>
                  <a:pt x="5713" y="1584"/>
                </a:lnTo>
                <a:lnTo>
                  <a:pt x="5884" y="1541"/>
                </a:lnTo>
                <a:lnTo>
                  <a:pt x="6055" y="1520"/>
                </a:lnTo>
                <a:lnTo>
                  <a:pt x="6226" y="1541"/>
                </a:lnTo>
                <a:lnTo>
                  <a:pt x="6376" y="1606"/>
                </a:lnTo>
                <a:lnTo>
                  <a:pt x="6526" y="1691"/>
                </a:lnTo>
                <a:lnTo>
                  <a:pt x="6633" y="1820"/>
                </a:lnTo>
                <a:lnTo>
                  <a:pt x="6633" y="1820"/>
                </a:lnTo>
                <a:lnTo>
                  <a:pt x="6718" y="2012"/>
                </a:lnTo>
                <a:lnTo>
                  <a:pt x="6782" y="2226"/>
                </a:lnTo>
                <a:lnTo>
                  <a:pt x="6804" y="2440"/>
                </a:lnTo>
                <a:lnTo>
                  <a:pt x="6804" y="2633"/>
                </a:lnTo>
                <a:lnTo>
                  <a:pt x="6804" y="2633"/>
                </a:lnTo>
                <a:lnTo>
                  <a:pt x="6804" y="2718"/>
                </a:lnTo>
                <a:lnTo>
                  <a:pt x="6761" y="2804"/>
                </a:lnTo>
                <a:lnTo>
                  <a:pt x="6654" y="2954"/>
                </a:lnTo>
                <a:lnTo>
                  <a:pt x="6569" y="3125"/>
                </a:lnTo>
                <a:lnTo>
                  <a:pt x="6569" y="3189"/>
                </a:lnTo>
                <a:lnTo>
                  <a:pt x="6569" y="3253"/>
                </a:lnTo>
                <a:lnTo>
                  <a:pt x="6569" y="3253"/>
                </a:lnTo>
                <a:lnTo>
                  <a:pt x="6611" y="3339"/>
                </a:lnTo>
                <a:lnTo>
                  <a:pt x="6654" y="3360"/>
                </a:lnTo>
                <a:lnTo>
                  <a:pt x="6718" y="3339"/>
                </a:lnTo>
                <a:lnTo>
                  <a:pt x="6782" y="3317"/>
                </a:lnTo>
                <a:lnTo>
                  <a:pt x="6932" y="3189"/>
                </a:lnTo>
                <a:lnTo>
                  <a:pt x="7039" y="3103"/>
                </a:lnTo>
                <a:lnTo>
                  <a:pt x="7039" y="3103"/>
                </a:lnTo>
                <a:lnTo>
                  <a:pt x="7189" y="3018"/>
                </a:lnTo>
                <a:lnTo>
                  <a:pt x="7339" y="2975"/>
                </a:lnTo>
                <a:lnTo>
                  <a:pt x="7424" y="2954"/>
                </a:lnTo>
                <a:lnTo>
                  <a:pt x="7510" y="2975"/>
                </a:lnTo>
                <a:lnTo>
                  <a:pt x="7574" y="2996"/>
                </a:lnTo>
                <a:lnTo>
                  <a:pt x="7660" y="3039"/>
                </a:lnTo>
                <a:lnTo>
                  <a:pt x="7660" y="3039"/>
                </a:lnTo>
                <a:lnTo>
                  <a:pt x="7788" y="3146"/>
                </a:lnTo>
                <a:lnTo>
                  <a:pt x="7874" y="3253"/>
                </a:lnTo>
                <a:lnTo>
                  <a:pt x="7959" y="3382"/>
                </a:lnTo>
                <a:lnTo>
                  <a:pt x="8002" y="3510"/>
                </a:lnTo>
                <a:lnTo>
                  <a:pt x="8002" y="3510"/>
                </a:lnTo>
                <a:lnTo>
                  <a:pt x="8023" y="3702"/>
                </a:lnTo>
                <a:lnTo>
                  <a:pt x="8045" y="3788"/>
                </a:lnTo>
                <a:lnTo>
                  <a:pt x="8066" y="3895"/>
                </a:lnTo>
                <a:lnTo>
                  <a:pt x="8066" y="3895"/>
                </a:lnTo>
                <a:lnTo>
                  <a:pt x="8130" y="3981"/>
                </a:lnTo>
                <a:lnTo>
                  <a:pt x="8195" y="4045"/>
                </a:lnTo>
                <a:lnTo>
                  <a:pt x="8259" y="4045"/>
                </a:lnTo>
                <a:lnTo>
                  <a:pt x="8323" y="4023"/>
                </a:lnTo>
                <a:lnTo>
                  <a:pt x="8494" y="3916"/>
                </a:lnTo>
                <a:lnTo>
                  <a:pt x="8580" y="3874"/>
                </a:lnTo>
                <a:lnTo>
                  <a:pt x="8665" y="3831"/>
                </a:lnTo>
                <a:lnTo>
                  <a:pt x="8665" y="3831"/>
                </a:lnTo>
                <a:lnTo>
                  <a:pt x="8836" y="3831"/>
                </a:lnTo>
                <a:lnTo>
                  <a:pt x="8901" y="3831"/>
                </a:lnTo>
                <a:lnTo>
                  <a:pt x="8965" y="3852"/>
                </a:lnTo>
                <a:lnTo>
                  <a:pt x="9050" y="3938"/>
                </a:lnTo>
                <a:lnTo>
                  <a:pt x="9115" y="4045"/>
                </a:lnTo>
                <a:lnTo>
                  <a:pt x="9157" y="4173"/>
                </a:lnTo>
                <a:lnTo>
                  <a:pt x="9157" y="4302"/>
                </a:lnTo>
                <a:lnTo>
                  <a:pt x="9115" y="4451"/>
                </a:lnTo>
                <a:lnTo>
                  <a:pt x="9050" y="4601"/>
                </a:lnTo>
                <a:lnTo>
                  <a:pt x="9050" y="46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1589928" y="2579480"/>
            <a:ext cx="1089020" cy="1111802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 rot="5400000">
            <a:off x="1966059" y="3034961"/>
            <a:ext cx="336852" cy="343899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 rot="-8665418">
            <a:off x="2032563" y="3102948"/>
            <a:ext cx="203753" cy="208015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 txBox="1"/>
          <p:nvPr>
            <p:ph idx="4294967295" type="title"/>
          </p:nvPr>
        </p:nvSpPr>
        <p:spPr>
          <a:xfrm>
            <a:off x="1134087" y="3743675"/>
            <a:ext cx="2000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imagem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32"/>
          <p:cNvGrpSpPr/>
          <p:nvPr/>
        </p:nvGrpSpPr>
        <p:grpSpPr>
          <a:xfrm rot="-1821477">
            <a:off x="2853286" y="2479412"/>
            <a:ext cx="2572421" cy="184668"/>
            <a:chOff x="271125" y="812725"/>
            <a:chExt cx="766525" cy="221725"/>
          </a:xfrm>
        </p:grpSpPr>
        <p:sp>
          <p:nvSpPr>
            <p:cNvPr id="274" name="Google Shape;274;p32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32"/>
          <p:cNvSpPr txBox="1"/>
          <p:nvPr>
            <p:ph idx="4294967295" type="title"/>
          </p:nvPr>
        </p:nvSpPr>
        <p:spPr>
          <a:xfrm>
            <a:off x="6088525" y="2151625"/>
            <a:ext cx="23085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registry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32"/>
          <p:cNvGrpSpPr/>
          <p:nvPr/>
        </p:nvGrpSpPr>
        <p:grpSpPr>
          <a:xfrm rot="9004914">
            <a:off x="3005709" y="2631753"/>
            <a:ext cx="2572390" cy="184679"/>
            <a:chOff x="271125" y="812725"/>
            <a:chExt cx="766525" cy="221725"/>
          </a:xfrm>
        </p:grpSpPr>
        <p:sp>
          <p:nvSpPr>
            <p:cNvPr id="278" name="Google Shape;278;p32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70650" y="25475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a diferença entre uma máquina virtual e um container?</a:t>
            </a:r>
            <a:endParaRPr/>
          </a:p>
        </p:txBody>
      </p:sp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2719551" y="3755563"/>
            <a:ext cx="2915252" cy="624983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 txBox="1"/>
          <p:nvPr>
            <p:ph type="title"/>
          </p:nvPr>
        </p:nvSpPr>
        <p:spPr>
          <a:xfrm>
            <a:off x="3296088" y="3747488"/>
            <a:ext cx="19074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s.o host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8" name="Google Shape;288;p33"/>
          <p:cNvSpPr/>
          <p:nvPr/>
        </p:nvSpPr>
        <p:spPr>
          <a:xfrm>
            <a:off x="2871951" y="2978213"/>
            <a:ext cx="2915252" cy="624983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>
            <p:ph type="title"/>
          </p:nvPr>
        </p:nvSpPr>
        <p:spPr>
          <a:xfrm>
            <a:off x="3448488" y="2970138"/>
            <a:ext cx="19074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hypervisor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0" name="Google Shape;290;p33"/>
          <p:cNvSpPr/>
          <p:nvPr/>
        </p:nvSpPr>
        <p:spPr>
          <a:xfrm>
            <a:off x="2986001" y="2248838"/>
            <a:ext cx="2915252" cy="624983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 txBox="1"/>
          <p:nvPr>
            <p:ph type="title"/>
          </p:nvPr>
        </p:nvSpPr>
        <p:spPr>
          <a:xfrm>
            <a:off x="3562538" y="2240763"/>
            <a:ext cx="19074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s.o da vm</a:t>
            </a:r>
            <a:endParaRPr sz="2400"/>
          </a:p>
        </p:txBody>
      </p:sp>
      <p:sp>
        <p:nvSpPr>
          <p:cNvPr id="292" name="Google Shape;292;p33"/>
          <p:cNvSpPr/>
          <p:nvPr/>
        </p:nvSpPr>
        <p:spPr>
          <a:xfrm>
            <a:off x="3058601" y="1572663"/>
            <a:ext cx="2915252" cy="624983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3635138" y="1564588"/>
            <a:ext cx="19074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aplicação</a:t>
            </a:r>
            <a:endParaRPr sz="2400"/>
          </a:p>
        </p:txBody>
      </p:sp>
      <p:grpSp>
        <p:nvGrpSpPr>
          <p:cNvPr id="294" name="Google Shape;294;p33"/>
          <p:cNvGrpSpPr/>
          <p:nvPr/>
        </p:nvGrpSpPr>
        <p:grpSpPr>
          <a:xfrm rot="-3478951">
            <a:off x="5941496" y="2173259"/>
            <a:ext cx="442712" cy="374885"/>
            <a:chOff x="1113100" y="2199475"/>
            <a:chExt cx="801900" cy="709925"/>
          </a:xfrm>
        </p:grpSpPr>
        <p:sp>
          <p:nvSpPr>
            <p:cNvPr id="295" name="Google Shape;295;p33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33"/>
          <p:cNvSpPr txBox="1"/>
          <p:nvPr>
            <p:ph type="title"/>
          </p:nvPr>
        </p:nvSpPr>
        <p:spPr>
          <a:xfrm>
            <a:off x="6424425" y="2116350"/>
            <a:ext cx="21060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dependências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70650" y="25475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a diferença entre uma máquina virtual e um container?</a:t>
            </a:r>
            <a:endParaRPr/>
          </a:p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2115726" y="3856400"/>
            <a:ext cx="2915252" cy="624983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 txBox="1"/>
          <p:nvPr>
            <p:ph type="title"/>
          </p:nvPr>
        </p:nvSpPr>
        <p:spPr>
          <a:xfrm>
            <a:off x="2510163" y="3848350"/>
            <a:ext cx="19074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s.o host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6" name="Google Shape;306;p34"/>
          <p:cNvSpPr/>
          <p:nvPr/>
        </p:nvSpPr>
        <p:spPr>
          <a:xfrm>
            <a:off x="2358425" y="1636902"/>
            <a:ext cx="2915252" cy="1412409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 txBox="1"/>
          <p:nvPr>
            <p:ph type="title"/>
          </p:nvPr>
        </p:nvSpPr>
        <p:spPr>
          <a:xfrm>
            <a:off x="2673100" y="1727625"/>
            <a:ext cx="22692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lang="en" sz="2400"/>
              <a:t>plicação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dependências</a:t>
            </a:r>
            <a:endParaRPr sz="2400"/>
          </a:p>
        </p:txBody>
      </p:sp>
      <p:grpSp>
        <p:nvGrpSpPr>
          <p:cNvPr id="308" name="Google Shape;308;p34"/>
          <p:cNvGrpSpPr/>
          <p:nvPr/>
        </p:nvGrpSpPr>
        <p:grpSpPr>
          <a:xfrm rot="-2941927">
            <a:off x="5023242" y="1855409"/>
            <a:ext cx="723810" cy="209369"/>
            <a:chOff x="271125" y="812725"/>
            <a:chExt cx="766525" cy="221725"/>
          </a:xfrm>
        </p:grpSpPr>
        <p:sp>
          <p:nvSpPr>
            <p:cNvPr id="309" name="Google Shape;309;p34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34"/>
          <p:cNvSpPr txBox="1"/>
          <p:nvPr>
            <p:ph type="title"/>
          </p:nvPr>
        </p:nvSpPr>
        <p:spPr>
          <a:xfrm>
            <a:off x="5625275" y="1309100"/>
            <a:ext cx="18357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container</a:t>
            </a:r>
            <a:endParaRPr sz="2400"/>
          </a:p>
        </p:txBody>
      </p:sp>
      <p:sp>
        <p:nvSpPr>
          <p:cNvPr id="312" name="Google Shape;312;p34"/>
          <p:cNvSpPr/>
          <p:nvPr/>
        </p:nvSpPr>
        <p:spPr>
          <a:xfrm>
            <a:off x="2282226" y="3140363"/>
            <a:ext cx="2915252" cy="624983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 txBox="1"/>
          <p:nvPr>
            <p:ph type="title"/>
          </p:nvPr>
        </p:nvSpPr>
        <p:spPr>
          <a:xfrm>
            <a:off x="2858763" y="3132288"/>
            <a:ext cx="19074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docker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7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Instalando o Docker</a:t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6"/>
          <p:cNvSpPr txBox="1"/>
          <p:nvPr>
            <p:ph idx="4294967295" type="title"/>
          </p:nvPr>
        </p:nvSpPr>
        <p:spPr>
          <a:xfrm>
            <a:off x="51475" y="4024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Testando a Instalação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(client e daemon)</a:t>
            </a:r>
            <a:endParaRPr/>
          </a:p>
        </p:txBody>
      </p:sp>
      <p:sp>
        <p:nvSpPr>
          <p:cNvPr id="327" name="Google Shape;327;p36"/>
          <p:cNvSpPr txBox="1"/>
          <p:nvPr>
            <p:ph idx="4294967295" type="body"/>
          </p:nvPr>
        </p:nvSpPr>
        <p:spPr>
          <a:xfrm>
            <a:off x="4562425" y="1614600"/>
            <a:ext cx="38628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Para testar o daemon, precisamos saber se temos acesso a API:</a:t>
            </a:r>
            <a:endParaRPr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$ docker ps</a:t>
            </a:r>
            <a:endParaRPr sz="3000"/>
          </a:p>
        </p:txBody>
      </p:sp>
      <p:sp>
        <p:nvSpPr>
          <p:cNvPr id="328" name="Google Shape;328;p36"/>
          <p:cNvSpPr txBox="1"/>
          <p:nvPr>
            <p:ph idx="4294967295" type="body"/>
          </p:nvPr>
        </p:nvSpPr>
        <p:spPr>
          <a:xfrm>
            <a:off x="434850" y="1585850"/>
            <a:ext cx="38628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Para testar o client, precisamos saber se temos permissão na linha de comando:</a:t>
            </a:r>
            <a:endParaRPr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$ docker -v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primeiro container</a:t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8"/>
          <p:cNvSpPr txBox="1"/>
          <p:nvPr>
            <p:ph idx="4294967295"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docker run hello-world</a:t>
            </a:r>
            <a:endParaRPr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9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container</a:t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Iniciais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345990" y="5203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Perguntas: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Podem fazer perguntas quando quiserem.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eu não souber algo, 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farei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questão de pesquisar e te enviar a resposta.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a resposta for um pouco longa, deixarei para o final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Material: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Todo o material dessa aula é gratuito.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Podem distribuir com quem quiserem! Só deixem os créditos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Todo o código está no meu Github: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github.com/mschirbel/curso-docker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Container</a:t>
            </a:r>
            <a:endParaRPr/>
          </a:p>
        </p:txBody>
      </p:sp>
      <p:sp>
        <p:nvSpPr>
          <p:cNvPr id="354" name="Google Shape;354;p40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Criar o container com:</a:t>
            </a:r>
            <a:endParaRPr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Um nome especial</a:t>
            </a:r>
            <a:endParaRPr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Senha de root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Entrar no container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Executar alguns comandos de MySQL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Remover o container</a:t>
            </a:r>
            <a:endParaRPr/>
          </a:p>
        </p:txBody>
      </p:sp>
      <p:sp>
        <p:nvSpPr>
          <p:cNvPr id="355" name="Google Shape;355;p4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361" name="Google Shape;361;p41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42"/>
          <p:cNvSpPr txBox="1"/>
          <p:nvPr>
            <p:ph idx="4294967295" type="body"/>
          </p:nvPr>
        </p:nvSpPr>
        <p:spPr>
          <a:xfrm>
            <a:off x="4658275" y="657050"/>
            <a:ext cx="38628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Dockerfile é um arquivo no qual podemos definir e preparar a imagem com um script de execução. Como se fosse uma receita de bolo.</a:t>
            </a:r>
            <a:endParaRPr sz="3000"/>
          </a:p>
        </p:txBody>
      </p:sp>
      <p:sp>
        <p:nvSpPr>
          <p:cNvPr id="369" name="Google Shape;369;p42"/>
          <p:cNvSpPr/>
          <p:nvPr/>
        </p:nvSpPr>
        <p:spPr>
          <a:xfrm>
            <a:off x="862680" y="1046816"/>
            <a:ext cx="2377060" cy="3049868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Httpd </a:t>
            </a:r>
            <a:r>
              <a:rPr lang="en"/>
              <a:t>Container</a:t>
            </a:r>
            <a:endParaRPr/>
          </a:p>
        </p:txBody>
      </p:sp>
      <p:sp>
        <p:nvSpPr>
          <p:cNvPr id="375" name="Google Shape;375;p43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Criar uma imagem com:</a:t>
            </a:r>
            <a:endParaRPr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Uma porta exposta</a:t>
            </a:r>
            <a:endParaRPr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Nosso index.html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Criar o container a partir da nova imagem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Verificar a página usando o IP do Host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Verificar a página de dentro do container</a:t>
            </a:r>
            <a:endParaRPr/>
          </a:p>
        </p:txBody>
      </p:sp>
      <p:sp>
        <p:nvSpPr>
          <p:cNvPr id="376" name="Google Shape;376;p4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encontrados até agora</a:t>
            </a:r>
            <a:endParaRPr/>
          </a:p>
        </p:txBody>
      </p:sp>
      <p:sp>
        <p:nvSpPr>
          <p:cNvPr id="382" name="Google Shape;382;p4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51900" y="264122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AutoNum type="alphaUcPeriod"/>
            </a:pPr>
            <a:r>
              <a:rPr lang="en">
                <a:solidFill>
                  <a:schemeClr val="lt1"/>
                </a:solidFill>
              </a:rPr>
              <a:t>Perdemos dados ao apagar containers</a:t>
            </a:r>
            <a:endParaRPr/>
          </a:p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AutoNum type="alphaUcPeriod"/>
            </a:pPr>
            <a:r>
              <a:rPr lang="en">
                <a:solidFill>
                  <a:schemeClr val="lt1"/>
                </a:solidFill>
              </a:rPr>
              <a:t>Containers isolados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11.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</a:t>
            </a:r>
            <a:endParaRPr/>
          </a:p>
        </p:txBody>
      </p:sp>
      <p:sp>
        <p:nvSpPr>
          <p:cNvPr id="389" name="Google Shape;389;p45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46"/>
          <p:cNvSpPr txBox="1"/>
          <p:nvPr>
            <p:ph idx="4294967295" type="body"/>
          </p:nvPr>
        </p:nvSpPr>
        <p:spPr>
          <a:xfrm>
            <a:off x="4677175" y="1109900"/>
            <a:ext cx="3862800" cy="24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Volume é o mecanismo que o Docker usa para persistir dados que estão em containers</a:t>
            </a:r>
            <a:endParaRPr sz="3000"/>
          </a:p>
        </p:txBody>
      </p:sp>
      <p:sp>
        <p:nvSpPr>
          <p:cNvPr id="397" name="Google Shape;397;p46"/>
          <p:cNvSpPr/>
          <p:nvPr/>
        </p:nvSpPr>
        <p:spPr>
          <a:xfrm>
            <a:off x="483780" y="1109907"/>
            <a:ext cx="3399004" cy="2923675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47"/>
          <p:cNvSpPr/>
          <p:nvPr/>
        </p:nvSpPr>
        <p:spPr>
          <a:xfrm>
            <a:off x="675937" y="2994450"/>
            <a:ext cx="1447575" cy="1313550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7"/>
          <p:cNvSpPr/>
          <p:nvPr/>
        </p:nvSpPr>
        <p:spPr>
          <a:xfrm>
            <a:off x="1033775" y="493099"/>
            <a:ext cx="1069629" cy="920123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7"/>
          <p:cNvSpPr txBox="1"/>
          <p:nvPr>
            <p:ph idx="4294967295" type="ctrTitle"/>
          </p:nvPr>
        </p:nvSpPr>
        <p:spPr>
          <a:xfrm>
            <a:off x="498049" y="4312775"/>
            <a:ext cx="21411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1</a:t>
            </a:r>
            <a:endParaRPr/>
          </a:p>
        </p:txBody>
      </p:sp>
      <p:grpSp>
        <p:nvGrpSpPr>
          <p:cNvPr id="406" name="Google Shape;406;p47"/>
          <p:cNvGrpSpPr/>
          <p:nvPr/>
        </p:nvGrpSpPr>
        <p:grpSpPr>
          <a:xfrm rot="-4694991">
            <a:off x="1073937" y="2374717"/>
            <a:ext cx="651555" cy="188447"/>
            <a:chOff x="271125" y="812725"/>
            <a:chExt cx="766525" cy="221725"/>
          </a:xfrm>
        </p:grpSpPr>
        <p:sp>
          <p:nvSpPr>
            <p:cNvPr id="407" name="Google Shape;407;p4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47"/>
          <p:cNvSpPr txBox="1"/>
          <p:nvPr>
            <p:ph idx="4294967295" type="ctrTitle"/>
          </p:nvPr>
        </p:nvSpPr>
        <p:spPr>
          <a:xfrm>
            <a:off x="666945" y="1497899"/>
            <a:ext cx="18033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</a:t>
            </a:r>
            <a:endParaRPr/>
          </a:p>
        </p:txBody>
      </p:sp>
      <p:grpSp>
        <p:nvGrpSpPr>
          <p:cNvPr id="410" name="Google Shape;410;p47"/>
          <p:cNvGrpSpPr/>
          <p:nvPr/>
        </p:nvGrpSpPr>
        <p:grpSpPr>
          <a:xfrm flipH="1" rot="8999921">
            <a:off x="2633505" y="359674"/>
            <a:ext cx="1057824" cy="936496"/>
            <a:chOff x="1113100" y="2199475"/>
            <a:chExt cx="801900" cy="709925"/>
          </a:xfrm>
        </p:grpSpPr>
        <p:sp>
          <p:nvSpPr>
            <p:cNvPr id="411" name="Google Shape;411;p4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47"/>
          <p:cNvSpPr/>
          <p:nvPr/>
        </p:nvSpPr>
        <p:spPr>
          <a:xfrm>
            <a:off x="3417973" y="1495622"/>
            <a:ext cx="1447564" cy="1369144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7"/>
          <p:cNvSpPr txBox="1"/>
          <p:nvPr>
            <p:ph idx="4294967295" type="ctrTitle"/>
          </p:nvPr>
        </p:nvSpPr>
        <p:spPr>
          <a:xfrm>
            <a:off x="3240108" y="2922049"/>
            <a:ext cx="18033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grpSp>
        <p:nvGrpSpPr>
          <p:cNvPr id="415" name="Google Shape;415;p47"/>
          <p:cNvGrpSpPr/>
          <p:nvPr/>
        </p:nvGrpSpPr>
        <p:grpSpPr>
          <a:xfrm rot="-1362624">
            <a:off x="5326975" y="1611780"/>
            <a:ext cx="1011183" cy="292495"/>
            <a:chOff x="271125" y="812725"/>
            <a:chExt cx="766525" cy="221725"/>
          </a:xfrm>
        </p:grpSpPr>
        <p:sp>
          <p:nvSpPr>
            <p:cNvPr id="416" name="Google Shape;416;p4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47"/>
          <p:cNvGrpSpPr/>
          <p:nvPr/>
        </p:nvGrpSpPr>
        <p:grpSpPr>
          <a:xfrm rot="1213080">
            <a:off x="5394401" y="2536244"/>
            <a:ext cx="1011186" cy="292496"/>
            <a:chOff x="271125" y="812725"/>
            <a:chExt cx="766525" cy="221725"/>
          </a:xfrm>
        </p:grpSpPr>
        <p:sp>
          <p:nvSpPr>
            <p:cNvPr id="419" name="Google Shape;419;p4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47"/>
          <p:cNvSpPr/>
          <p:nvPr/>
        </p:nvSpPr>
        <p:spPr>
          <a:xfrm>
            <a:off x="6903112" y="292275"/>
            <a:ext cx="1447575" cy="1313550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7"/>
          <p:cNvSpPr txBox="1"/>
          <p:nvPr>
            <p:ph idx="4294967295" type="ctrTitle"/>
          </p:nvPr>
        </p:nvSpPr>
        <p:spPr>
          <a:xfrm>
            <a:off x="6725224" y="1610600"/>
            <a:ext cx="21411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2</a:t>
            </a:r>
            <a:endParaRPr/>
          </a:p>
        </p:txBody>
      </p:sp>
      <p:sp>
        <p:nvSpPr>
          <p:cNvPr id="423" name="Google Shape;423;p47"/>
          <p:cNvSpPr/>
          <p:nvPr/>
        </p:nvSpPr>
        <p:spPr>
          <a:xfrm>
            <a:off x="6734225" y="2807075"/>
            <a:ext cx="1447575" cy="1313550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7"/>
          <p:cNvSpPr txBox="1"/>
          <p:nvPr>
            <p:ph idx="4294967295" type="ctrTitle"/>
          </p:nvPr>
        </p:nvSpPr>
        <p:spPr>
          <a:xfrm>
            <a:off x="6556336" y="4125400"/>
            <a:ext cx="21411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3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12.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430" name="Google Shape;430;p48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9"/>
          <p:cNvSpPr/>
          <p:nvPr/>
        </p:nvSpPr>
        <p:spPr>
          <a:xfrm>
            <a:off x="1138812" y="1565250"/>
            <a:ext cx="1447575" cy="1313550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9"/>
          <p:cNvSpPr txBox="1"/>
          <p:nvPr>
            <p:ph idx="4294967295" type="ctrTitle"/>
          </p:nvPr>
        </p:nvSpPr>
        <p:spPr>
          <a:xfrm>
            <a:off x="960924" y="2883575"/>
            <a:ext cx="21411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1</a:t>
            </a:r>
            <a:endParaRPr/>
          </a:p>
        </p:txBody>
      </p:sp>
      <p:grpSp>
        <p:nvGrpSpPr>
          <p:cNvPr id="439" name="Google Shape;439;p49"/>
          <p:cNvGrpSpPr/>
          <p:nvPr/>
        </p:nvGrpSpPr>
        <p:grpSpPr>
          <a:xfrm>
            <a:off x="3945599" y="2127806"/>
            <a:ext cx="1476557" cy="188444"/>
            <a:chOff x="271125" y="812725"/>
            <a:chExt cx="766525" cy="221725"/>
          </a:xfrm>
        </p:grpSpPr>
        <p:sp>
          <p:nvSpPr>
            <p:cNvPr id="440" name="Google Shape;440;p49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9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49"/>
          <p:cNvGrpSpPr/>
          <p:nvPr/>
        </p:nvGrpSpPr>
        <p:grpSpPr>
          <a:xfrm flipH="1">
            <a:off x="3351749" y="2127806"/>
            <a:ext cx="1476557" cy="188444"/>
            <a:chOff x="271125" y="812725"/>
            <a:chExt cx="766525" cy="221725"/>
          </a:xfrm>
        </p:grpSpPr>
        <p:sp>
          <p:nvSpPr>
            <p:cNvPr id="443" name="Google Shape;443;p49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49"/>
          <p:cNvSpPr/>
          <p:nvPr/>
        </p:nvSpPr>
        <p:spPr>
          <a:xfrm>
            <a:off x="6203287" y="1565250"/>
            <a:ext cx="1447575" cy="1313550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9"/>
          <p:cNvSpPr txBox="1"/>
          <p:nvPr>
            <p:ph idx="4294967295" type="ctrTitle"/>
          </p:nvPr>
        </p:nvSpPr>
        <p:spPr>
          <a:xfrm>
            <a:off x="6025399" y="2883575"/>
            <a:ext cx="21411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2</a:t>
            </a:r>
            <a:endParaRPr/>
          </a:p>
        </p:txBody>
      </p:sp>
      <p:grpSp>
        <p:nvGrpSpPr>
          <p:cNvPr id="447" name="Google Shape;447;p49"/>
          <p:cNvGrpSpPr/>
          <p:nvPr/>
        </p:nvGrpSpPr>
        <p:grpSpPr>
          <a:xfrm rot="-5400000">
            <a:off x="3648674" y="1907081"/>
            <a:ext cx="1476557" cy="188444"/>
            <a:chOff x="271125" y="812725"/>
            <a:chExt cx="766525" cy="221725"/>
          </a:xfrm>
        </p:grpSpPr>
        <p:sp>
          <p:nvSpPr>
            <p:cNvPr id="448" name="Google Shape;448;p49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49"/>
          <p:cNvGrpSpPr/>
          <p:nvPr/>
        </p:nvGrpSpPr>
        <p:grpSpPr>
          <a:xfrm flipH="1" rot="-5400000">
            <a:off x="3648674" y="2500931"/>
            <a:ext cx="1476557" cy="188444"/>
            <a:chOff x="271125" y="812725"/>
            <a:chExt cx="766525" cy="221725"/>
          </a:xfrm>
        </p:grpSpPr>
        <p:sp>
          <p:nvSpPr>
            <p:cNvPr id="451" name="Google Shape;451;p49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9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49"/>
          <p:cNvSpPr/>
          <p:nvPr/>
        </p:nvSpPr>
        <p:spPr>
          <a:xfrm>
            <a:off x="3945600" y="183177"/>
            <a:ext cx="919526" cy="880257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9"/>
          <p:cNvSpPr txBox="1"/>
          <p:nvPr>
            <p:ph idx="4294967295" type="ctrTitle"/>
          </p:nvPr>
        </p:nvSpPr>
        <p:spPr>
          <a:xfrm>
            <a:off x="4920174" y="324900"/>
            <a:ext cx="21411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non-object</a:t>
            </a:r>
            <a:endParaRPr/>
          </a:p>
        </p:txBody>
      </p:sp>
      <p:sp>
        <p:nvSpPr>
          <p:cNvPr id="455" name="Google Shape;455;p49"/>
          <p:cNvSpPr/>
          <p:nvPr/>
        </p:nvSpPr>
        <p:spPr>
          <a:xfrm>
            <a:off x="3820582" y="3598940"/>
            <a:ext cx="1132734" cy="1071334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9"/>
          <p:cNvSpPr txBox="1"/>
          <p:nvPr>
            <p:ph idx="4294967295" type="ctrTitle"/>
          </p:nvPr>
        </p:nvSpPr>
        <p:spPr>
          <a:xfrm>
            <a:off x="5157574" y="3874513"/>
            <a:ext cx="21411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host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Docker?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13.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</a:t>
            </a:r>
            <a:endParaRPr/>
          </a:p>
        </p:txBody>
      </p:sp>
      <p:sp>
        <p:nvSpPr>
          <p:cNvPr id="462" name="Google Shape;462;p50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51"/>
          <p:cNvSpPr txBox="1"/>
          <p:nvPr>
            <p:ph idx="4294967295" type="body"/>
          </p:nvPr>
        </p:nvSpPr>
        <p:spPr>
          <a:xfrm>
            <a:off x="4658275" y="657050"/>
            <a:ext cx="38628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Docker Compose é uma ferramenta para auxiliar na construção de múltiplos containers.</a:t>
            </a:r>
            <a:endParaRPr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É escrito em YAML.</a:t>
            </a:r>
            <a:endParaRPr sz="3000"/>
          </a:p>
        </p:txBody>
      </p:sp>
      <p:sp>
        <p:nvSpPr>
          <p:cNvPr id="470" name="Google Shape;470;p51"/>
          <p:cNvSpPr/>
          <p:nvPr/>
        </p:nvSpPr>
        <p:spPr>
          <a:xfrm>
            <a:off x="929726" y="1165939"/>
            <a:ext cx="2684609" cy="2811626"/>
          </a:xfrm>
          <a:custGeom>
            <a:rect b="b" l="l" r="r" t="t"/>
            <a:pathLst>
              <a:path extrusionOk="0" h="8965" w="8560">
                <a:moveTo>
                  <a:pt x="6890" y="6397"/>
                </a:moveTo>
                <a:lnTo>
                  <a:pt x="6890" y="6397"/>
                </a:lnTo>
                <a:lnTo>
                  <a:pt x="6869" y="6226"/>
                </a:lnTo>
                <a:lnTo>
                  <a:pt x="6826" y="6034"/>
                </a:lnTo>
                <a:lnTo>
                  <a:pt x="6762" y="5670"/>
                </a:lnTo>
                <a:lnTo>
                  <a:pt x="6762" y="5670"/>
                </a:lnTo>
                <a:lnTo>
                  <a:pt x="6719" y="5563"/>
                </a:lnTo>
                <a:lnTo>
                  <a:pt x="6698" y="5520"/>
                </a:lnTo>
                <a:lnTo>
                  <a:pt x="6676" y="5477"/>
                </a:lnTo>
                <a:lnTo>
                  <a:pt x="6633" y="5477"/>
                </a:lnTo>
                <a:lnTo>
                  <a:pt x="6591" y="5477"/>
                </a:lnTo>
                <a:lnTo>
                  <a:pt x="6569" y="5520"/>
                </a:lnTo>
                <a:lnTo>
                  <a:pt x="6526" y="5606"/>
                </a:lnTo>
                <a:lnTo>
                  <a:pt x="6526" y="5606"/>
                </a:lnTo>
                <a:lnTo>
                  <a:pt x="6569" y="5713"/>
                </a:lnTo>
                <a:lnTo>
                  <a:pt x="6569" y="5820"/>
                </a:lnTo>
                <a:lnTo>
                  <a:pt x="6569" y="5820"/>
                </a:lnTo>
                <a:lnTo>
                  <a:pt x="6505" y="6076"/>
                </a:lnTo>
                <a:lnTo>
                  <a:pt x="6505" y="6076"/>
                </a:lnTo>
                <a:lnTo>
                  <a:pt x="6462" y="6312"/>
                </a:lnTo>
                <a:lnTo>
                  <a:pt x="6462" y="6312"/>
                </a:lnTo>
                <a:lnTo>
                  <a:pt x="6419" y="6526"/>
                </a:lnTo>
                <a:lnTo>
                  <a:pt x="6419" y="6718"/>
                </a:lnTo>
                <a:lnTo>
                  <a:pt x="6419" y="7125"/>
                </a:lnTo>
                <a:lnTo>
                  <a:pt x="6441" y="7531"/>
                </a:lnTo>
                <a:lnTo>
                  <a:pt x="6419" y="7724"/>
                </a:lnTo>
                <a:lnTo>
                  <a:pt x="6398" y="7938"/>
                </a:lnTo>
                <a:lnTo>
                  <a:pt x="6398" y="7938"/>
                </a:lnTo>
                <a:lnTo>
                  <a:pt x="6377" y="8088"/>
                </a:lnTo>
                <a:lnTo>
                  <a:pt x="6334" y="8237"/>
                </a:lnTo>
                <a:lnTo>
                  <a:pt x="6291" y="8302"/>
                </a:lnTo>
                <a:lnTo>
                  <a:pt x="6248" y="8344"/>
                </a:lnTo>
                <a:lnTo>
                  <a:pt x="6184" y="8387"/>
                </a:lnTo>
                <a:lnTo>
                  <a:pt x="6120" y="8387"/>
                </a:lnTo>
                <a:lnTo>
                  <a:pt x="6120" y="8387"/>
                </a:lnTo>
                <a:lnTo>
                  <a:pt x="5970" y="8387"/>
                </a:lnTo>
                <a:lnTo>
                  <a:pt x="5799" y="8344"/>
                </a:lnTo>
                <a:lnTo>
                  <a:pt x="5649" y="8323"/>
                </a:lnTo>
                <a:lnTo>
                  <a:pt x="5478" y="8302"/>
                </a:lnTo>
                <a:lnTo>
                  <a:pt x="5478" y="8302"/>
                </a:lnTo>
                <a:lnTo>
                  <a:pt x="4686" y="8280"/>
                </a:lnTo>
                <a:lnTo>
                  <a:pt x="3895" y="8302"/>
                </a:lnTo>
                <a:lnTo>
                  <a:pt x="3895" y="8302"/>
                </a:lnTo>
                <a:lnTo>
                  <a:pt x="3146" y="8387"/>
                </a:lnTo>
                <a:lnTo>
                  <a:pt x="2911" y="8409"/>
                </a:lnTo>
                <a:lnTo>
                  <a:pt x="2718" y="8409"/>
                </a:lnTo>
                <a:lnTo>
                  <a:pt x="2568" y="8387"/>
                </a:lnTo>
                <a:lnTo>
                  <a:pt x="2504" y="8344"/>
                </a:lnTo>
                <a:lnTo>
                  <a:pt x="2483" y="8323"/>
                </a:lnTo>
                <a:lnTo>
                  <a:pt x="2483" y="8323"/>
                </a:lnTo>
                <a:lnTo>
                  <a:pt x="2483" y="8280"/>
                </a:lnTo>
                <a:lnTo>
                  <a:pt x="2483" y="8216"/>
                </a:lnTo>
                <a:lnTo>
                  <a:pt x="2504" y="8173"/>
                </a:lnTo>
                <a:lnTo>
                  <a:pt x="2504" y="8152"/>
                </a:lnTo>
                <a:lnTo>
                  <a:pt x="2483" y="8109"/>
                </a:lnTo>
                <a:lnTo>
                  <a:pt x="2483" y="8109"/>
                </a:lnTo>
                <a:lnTo>
                  <a:pt x="2418" y="8088"/>
                </a:lnTo>
                <a:lnTo>
                  <a:pt x="2376" y="8109"/>
                </a:lnTo>
                <a:lnTo>
                  <a:pt x="2290" y="8195"/>
                </a:lnTo>
                <a:lnTo>
                  <a:pt x="2290" y="8195"/>
                </a:lnTo>
                <a:lnTo>
                  <a:pt x="2162" y="8302"/>
                </a:lnTo>
                <a:lnTo>
                  <a:pt x="2098" y="8366"/>
                </a:lnTo>
                <a:lnTo>
                  <a:pt x="2033" y="8409"/>
                </a:lnTo>
                <a:lnTo>
                  <a:pt x="2033" y="8409"/>
                </a:lnTo>
                <a:lnTo>
                  <a:pt x="1969" y="8387"/>
                </a:lnTo>
                <a:lnTo>
                  <a:pt x="1926" y="8366"/>
                </a:lnTo>
                <a:lnTo>
                  <a:pt x="1905" y="8323"/>
                </a:lnTo>
                <a:lnTo>
                  <a:pt x="1862" y="8280"/>
                </a:lnTo>
                <a:lnTo>
                  <a:pt x="1862" y="8280"/>
                </a:lnTo>
                <a:lnTo>
                  <a:pt x="1819" y="8216"/>
                </a:lnTo>
                <a:lnTo>
                  <a:pt x="1777" y="8152"/>
                </a:lnTo>
                <a:lnTo>
                  <a:pt x="1755" y="8152"/>
                </a:lnTo>
                <a:lnTo>
                  <a:pt x="1734" y="8152"/>
                </a:lnTo>
                <a:lnTo>
                  <a:pt x="1627" y="8216"/>
                </a:lnTo>
                <a:lnTo>
                  <a:pt x="1627" y="8216"/>
                </a:lnTo>
                <a:lnTo>
                  <a:pt x="1605" y="8237"/>
                </a:lnTo>
                <a:lnTo>
                  <a:pt x="1584" y="8280"/>
                </a:lnTo>
                <a:lnTo>
                  <a:pt x="1584" y="8323"/>
                </a:lnTo>
                <a:lnTo>
                  <a:pt x="1563" y="8344"/>
                </a:lnTo>
                <a:lnTo>
                  <a:pt x="1563" y="8344"/>
                </a:lnTo>
                <a:lnTo>
                  <a:pt x="1456" y="8387"/>
                </a:lnTo>
                <a:lnTo>
                  <a:pt x="1370" y="8409"/>
                </a:lnTo>
                <a:lnTo>
                  <a:pt x="1327" y="8409"/>
                </a:lnTo>
                <a:lnTo>
                  <a:pt x="1306" y="8387"/>
                </a:lnTo>
                <a:lnTo>
                  <a:pt x="1285" y="8344"/>
                </a:lnTo>
                <a:lnTo>
                  <a:pt x="1263" y="8280"/>
                </a:lnTo>
                <a:lnTo>
                  <a:pt x="1263" y="8280"/>
                </a:lnTo>
                <a:lnTo>
                  <a:pt x="1263" y="8237"/>
                </a:lnTo>
                <a:lnTo>
                  <a:pt x="1306" y="8173"/>
                </a:lnTo>
                <a:lnTo>
                  <a:pt x="1370" y="7981"/>
                </a:lnTo>
                <a:lnTo>
                  <a:pt x="1391" y="7895"/>
                </a:lnTo>
                <a:lnTo>
                  <a:pt x="1413" y="7831"/>
                </a:lnTo>
                <a:lnTo>
                  <a:pt x="1370" y="7767"/>
                </a:lnTo>
                <a:lnTo>
                  <a:pt x="1306" y="7745"/>
                </a:lnTo>
                <a:lnTo>
                  <a:pt x="1306" y="7745"/>
                </a:lnTo>
                <a:lnTo>
                  <a:pt x="1263" y="7745"/>
                </a:lnTo>
                <a:lnTo>
                  <a:pt x="1199" y="7788"/>
                </a:lnTo>
                <a:lnTo>
                  <a:pt x="1092" y="7916"/>
                </a:lnTo>
                <a:lnTo>
                  <a:pt x="1006" y="8045"/>
                </a:lnTo>
                <a:lnTo>
                  <a:pt x="942" y="8152"/>
                </a:lnTo>
                <a:lnTo>
                  <a:pt x="942" y="8152"/>
                </a:lnTo>
                <a:lnTo>
                  <a:pt x="899" y="8259"/>
                </a:lnTo>
                <a:lnTo>
                  <a:pt x="857" y="8344"/>
                </a:lnTo>
                <a:lnTo>
                  <a:pt x="814" y="8387"/>
                </a:lnTo>
                <a:lnTo>
                  <a:pt x="771" y="8409"/>
                </a:lnTo>
                <a:lnTo>
                  <a:pt x="728" y="8409"/>
                </a:lnTo>
                <a:lnTo>
                  <a:pt x="664" y="8366"/>
                </a:lnTo>
                <a:lnTo>
                  <a:pt x="664" y="8366"/>
                </a:lnTo>
                <a:lnTo>
                  <a:pt x="621" y="8323"/>
                </a:lnTo>
                <a:lnTo>
                  <a:pt x="621" y="8259"/>
                </a:lnTo>
                <a:lnTo>
                  <a:pt x="621" y="8216"/>
                </a:lnTo>
                <a:lnTo>
                  <a:pt x="643" y="8152"/>
                </a:lnTo>
                <a:lnTo>
                  <a:pt x="728" y="7916"/>
                </a:lnTo>
                <a:lnTo>
                  <a:pt x="728" y="7916"/>
                </a:lnTo>
                <a:lnTo>
                  <a:pt x="771" y="7788"/>
                </a:lnTo>
                <a:lnTo>
                  <a:pt x="771" y="7724"/>
                </a:lnTo>
                <a:lnTo>
                  <a:pt x="750" y="7660"/>
                </a:lnTo>
                <a:lnTo>
                  <a:pt x="750" y="7660"/>
                </a:lnTo>
                <a:lnTo>
                  <a:pt x="728" y="7638"/>
                </a:lnTo>
                <a:lnTo>
                  <a:pt x="664" y="7617"/>
                </a:lnTo>
                <a:lnTo>
                  <a:pt x="621" y="7596"/>
                </a:lnTo>
                <a:lnTo>
                  <a:pt x="600" y="7574"/>
                </a:lnTo>
                <a:lnTo>
                  <a:pt x="600" y="7574"/>
                </a:lnTo>
                <a:lnTo>
                  <a:pt x="578" y="7531"/>
                </a:lnTo>
                <a:lnTo>
                  <a:pt x="557" y="7467"/>
                </a:lnTo>
                <a:lnTo>
                  <a:pt x="557" y="7317"/>
                </a:lnTo>
                <a:lnTo>
                  <a:pt x="578" y="7039"/>
                </a:lnTo>
                <a:lnTo>
                  <a:pt x="578" y="7039"/>
                </a:lnTo>
                <a:lnTo>
                  <a:pt x="600" y="6697"/>
                </a:lnTo>
                <a:lnTo>
                  <a:pt x="643" y="6376"/>
                </a:lnTo>
                <a:lnTo>
                  <a:pt x="664" y="6055"/>
                </a:lnTo>
                <a:lnTo>
                  <a:pt x="664" y="5884"/>
                </a:lnTo>
                <a:lnTo>
                  <a:pt x="664" y="5734"/>
                </a:lnTo>
                <a:lnTo>
                  <a:pt x="664" y="5734"/>
                </a:lnTo>
                <a:lnTo>
                  <a:pt x="621" y="5349"/>
                </a:lnTo>
                <a:lnTo>
                  <a:pt x="600" y="4964"/>
                </a:lnTo>
                <a:lnTo>
                  <a:pt x="578" y="4194"/>
                </a:lnTo>
                <a:lnTo>
                  <a:pt x="600" y="3402"/>
                </a:lnTo>
                <a:lnTo>
                  <a:pt x="600" y="2632"/>
                </a:lnTo>
                <a:lnTo>
                  <a:pt x="600" y="2632"/>
                </a:lnTo>
                <a:lnTo>
                  <a:pt x="578" y="2461"/>
                </a:lnTo>
                <a:lnTo>
                  <a:pt x="600" y="2332"/>
                </a:lnTo>
                <a:lnTo>
                  <a:pt x="621" y="2289"/>
                </a:lnTo>
                <a:lnTo>
                  <a:pt x="664" y="2268"/>
                </a:lnTo>
                <a:lnTo>
                  <a:pt x="728" y="2247"/>
                </a:lnTo>
                <a:lnTo>
                  <a:pt x="835" y="2225"/>
                </a:lnTo>
                <a:lnTo>
                  <a:pt x="835" y="2225"/>
                </a:lnTo>
                <a:lnTo>
                  <a:pt x="1456" y="2182"/>
                </a:lnTo>
                <a:lnTo>
                  <a:pt x="1456" y="2182"/>
                </a:lnTo>
                <a:lnTo>
                  <a:pt x="1755" y="2161"/>
                </a:lnTo>
                <a:lnTo>
                  <a:pt x="1905" y="2118"/>
                </a:lnTo>
                <a:lnTo>
                  <a:pt x="2033" y="2075"/>
                </a:lnTo>
                <a:lnTo>
                  <a:pt x="2033" y="2075"/>
                </a:lnTo>
                <a:lnTo>
                  <a:pt x="2076" y="2011"/>
                </a:lnTo>
                <a:lnTo>
                  <a:pt x="2119" y="1968"/>
                </a:lnTo>
                <a:lnTo>
                  <a:pt x="2140" y="1904"/>
                </a:lnTo>
                <a:lnTo>
                  <a:pt x="2162" y="1840"/>
                </a:lnTo>
                <a:lnTo>
                  <a:pt x="2162" y="1690"/>
                </a:lnTo>
                <a:lnTo>
                  <a:pt x="2140" y="1541"/>
                </a:lnTo>
                <a:lnTo>
                  <a:pt x="2140" y="1541"/>
                </a:lnTo>
                <a:lnTo>
                  <a:pt x="2076" y="1177"/>
                </a:lnTo>
                <a:lnTo>
                  <a:pt x="2012" y="813"/>
                </a:lnTo>
                <a:lnTo>
                  <a:pt x="2012" y="813"/>
                </a:lnTo>
                <a:lnTo>
                  <a:pt x="1948" y="599"/>
                </a:lnTo>
                <a:lnTo>
                  <a:pt x="1948" y="492"/>
                </a:lnTo>
                <a:lnTo>
                  <a:pt x="1969" y="449"/>
                </a:lnTo>
                <a:lnTo>
                  <a:pt x="2012" y="407"/>
                </a:lnTo>
                <a:lnTo>
                  <a:pt x="2012" y="407"/>
                </a:lnTo>
                <a:lnTo>
                  <a:pt x="2055" y="385"/>
                </a:lnTo>
                <a:lnTo>
                  <a:pt x="2140" y="364"/>
                </a:lnTo>
                <a:lnTo>
                  <a:pt x="2312" y="342"/>
                </a:lnTo>
                <a:lnTo>
                  <a:pt x="2654" y="364"/>
                </a:lnTo>
                <a:lnTo>
                  <a:pt x="2654" y="364"/>
                </a:lnTo>
                <a:lnTo>
                  <a:pt x="3339" y="385"/>
                </a:lnTo>
                <a:lnTo>
                  <a:pt x="3339" y="385"/>
                </a:lnTo>
                <a:lnTo>
                  <a:pt x="4109" y="407"/>
                </a:lnTo>
                <a:lnTo>
                  <a:pt x="4879" y="471"/>
                </a:lnTo>
                <a:lnTo>
                  <a:pt x="4879" y="471"/>
                </a:lnTo>
                <a:lnTo>
                  <a:pt x="5200" y="471"/>
                </a:lnTo>
                <a:lnTo>
                  <a:pt x="5564" y="471"/>
                </a:lnTo>
                <a:lnTo>
                  <a:pt x="5906" y="471"/>
                </a:lnTo>
                <a:lnTo>
                  <a:pt x="6077" y="514"/>
                </a:lnTo>
                <a:lnTo>
                  <a:pt x="6206" y="556"/>
                </a:lnTo>
                <a:lnTo>
                  <a:pt x="6206" y="556"/>
                </a:lnTo>
                <a:lnTo>
                  <a:pt x="6270" y="535"/>
                </a:lnTo>
                <a:lnTo>
                  <a:pt x="6291" y="535"/>
                </a:lnTo>
                <a:lnTo>
                  <a:pt x="6313" y="578"/>
                </a:lnTo>
                <a:lnTo>
                  <a:pt x="6313" y="620"/>
                </a:lnTo>
                <a:lnTo>
                  <a:pt x="6313" y="620"/>
                </a:lnTo>
                <a:lnTo>
                  <a:pt x="6313" y="727"/>
                </a:lnTo>
                <a:lnTo>
                  <a:pt x="6313" y="727"/>
                </a:lnTo>
                <a:lnTo>
                  <a:pt x="6313" y="877"/>
                </a:lnTo>
                <a:lnTo>
                  <a:pt x="6313" y="1048"/>
                </a:lnTo>
                <a:lnTo>
                  <a:pt x="6313" y="1048"/>
                </a:lnTo>
                <a:lnTo>
                  <a:pt x="6334" y="1155"/>
                </a:lnTo>
                <a:lnTo>
                  <a:pt x="6377" y="1241"/>
                </a:lnTo>
                <a:lnTo>
                  <a:pt x="6441" y="1434"/>
                </a:lnTo>
                <a:lnTo>
                  <a:pt x="6441" y="1434"/>
                </a:lnTo>
                <a:lnTo>
                  <a:pt x="6484" y="1754"/>
                </a:lnTo>
                <a:lnTo>
                  <a:pt x="6505" y="1947"/>
                </a:lnTo>
                <a:lnTo>
                  <a:pt x="6526" y="2011"/>
                </a:lnTo>
                <a:lnTo>
                  <a:pt x="6548" y="2033"/>
                </a:lnTo>
                <a:lnTo>
                  <a:pt x="6548" y="2033"/>
                </a:lnTo>
                <a:lnTo>
                  <a:pt x="6591" y="2033"/>
                </a:lnTo>
                <a:lnTo>
                  <a:pt x="6633" y="2011"/>
                </a:lnTo>
                <a:lnTo>
                  <a:pt x="6698" y="1926"/>
                </a:lnTo>
                <a:lnTo>
                  <a:pt x="6762" y="1819"/>
                </a:lnTo>
                <a:lnTo>
                  <a:pt x="6783" y="1712"/>
                </a:lnTo>
                <a:lnTo>
                  <a:pt x="6783" y="1712"/>
                </a:lnTo>
                <a:lnTo>
                  <a:pt x="6826" y="1562"/>
                </a:lnTo>
                <a:lnTo>
                  <a:pt x="6847" y="1412"/>
                </a:lnTo>
                <a:lnTo>
                  <a:pt x="6847" y="1241"/>
                </a:lnTo>
                <a:lnTo>
                  <a:pt x="6826" y="1048"/>
                </a:lnTo>
                <a:lnTo>
                  <a:pt x="6783" y="706"/>
                </a:lnTo>
                <a:lnTo>
                  <a:pt x="6719" y="385"/>
                </a:lnTo>
                <a:lnTo>
                  <a:pt x="6719" y="385"/>
                </a:lnTo>
                <a:lnTo>
                  <a:pt x="6655" y="214"/>
                </a:lnTo>
                <a:lnTo>
                  <a:pt x="6612" y="150"/>
                </a:lnTo>
                <a:lnTo>
                  <a:pt x="6569" y="128"/>
                </a:lnTo>
                <a:lnTo>
                  <a:pt x="6441" y="107"/>
                </a:lnTo>
                <a:lnTo>
                  <a:pt x="6270" y="86"/>
                </a:lnTo>
                <a:lnTo>
                  <a:pt x="6270" y="86"/>
                </a:lnTo>
                <a:lnTo>
                  <a:pt x="5992" y="43"/>
                </a:lnTo>
                <a:lnTo>
                  <a:pt x="5735" y="43"/>
                </a:lnTo>
                <a:lnTo>
                  <a:pt x="5735" y="43"/>
                </a:lnTo>
                <a:lnTo>
                  <a:pt x="4194" y="0"/>
                </a:lnTo>
                <a:lnTo>
                  <a:pt x="2654" y="0"/>
                </a:lnTo>
                <a:lnTo>
                  <a:pt x="2654" y="0"/>
                </a:lnTo>
                <a:lnTo>
                  <a:pt x="1798" y="0"/>
                </a:lnTo>
                <a:lnTo>
                  <a:pt x="1798" y="0"/>
                </a:lnTo>
                <a:lnTo>
                  <a:pt x="1648" y="0"/>
                </a:lnTo>
                <a:lnTo>
                  <a:pt x="1563" y="0"/>
                </a:lnTo>
                <a:lnTo>
                  <a:pt x="1477" y="43"/>
                </a:lnTo>
                <a:lnTo>
                  <a:pt x="1477" y="43"/>
                </a:lnTo>
                <a:lnTo>
                  <a:pt x="1413" y="86"/>
                </a:lnTo>
                <a:lnTo>
                  <a:pt x="1349" y="171"/>
                </a:lnTo>
                <a:lnTo>
                  <a:pt x="1242" y="342"/>
                </a:lnTo>
                <a:lnTo>
                  <a:pt x="1135" y="514"/>
                </a:lnTo>
                <a:lnTo>
                  <a:pt x="1006" y="685"/>
                </a:lnTo>
                <a:lnTo>
                  <a:pt x="1006" y="685"/>
                </a:lnTo>
                <a:lnTo>
                  <a:pt x="792" y="963"/>
                </a:lnTo>
                <a:lnTo>
                  <a:pt x="600" y="1262"/>
                </a:lnTo>
                <a:lnTo>
                  <a:pt x="429" y="1541"/>
                </a:lnTo>
                <a:lnTo>
                  <a:pt x="236" y="1840"/>
                </a:lnTo>
                <a:lnTo>
                  <a:pt x="236" y="1840"/>
                </a:lnTo>
                <a:lnTo>
                  <a:pt x="151" y="1947"/>
                </a:lnTo>
                <a:lnTo>
                  <a:pt x="86" y="2033"/>
                </a:lnTo>
                <a:lnTo>
                  <a:pt x="44" y="2140"/>
                </a:lnTo>
                <a:lnTo>
                  <a:pt x="22" y="2289"/>
                </a:lnTo>
                <a:lnTo>
                  <a:pt x="22" y="2289"/>
                </a:lnTo>
                <a:lnTo>
                  <a:pt x="22" y="2632"/>
                </a:lnTo>
                <a:lnTo>
                  <a:pt x="65" y="2974"/>
                </a:lnTo>
                <a:lnTo>
                  <a:pt x="65" y="2974"/>
                </a:lnTo>
                <a:lnTo>
                  <a:pt x="86" y="3338"/>
                </a:lnTo>
                <a:lnTo>
                  <a:pt x="86" y="3723"/>
                </a:lnTo>
                <a:lnTo>
                  <a:pt x="86" y="4472"/>
                </a:lnTo>
                <a:lnTo>
                  <a:pt x="44" y="5242"/>
                </a:lnTo>
                <a:lnTo>
                  <a:pt x="44" y="5991"/>
                </a:lnTo>
                <a:lnTo>
                  <a:pt x="44" y="5991"/>
                </a:lnTo>
                <a:lnTo>
                  <a:pt x="22" y="7638"/>
                </a:lnTo>
                <a:lnTo>
                  <a:pt x="22" y="7638"/>
                </a:lnTo>
                <a:lnTo>
                  <a:pt x="22" y="8259"/>
                </a:lnTo>
                <a:lnTo>
                  <a:pt x="22" y="8259"/>
                </a:lnTo>
                <a:lnTo>
                  <a:pt x="22" y="8516"/>
                </a:lnTo>
                <a:lnTo>
                  <a:pt x="1" y="8665"/>
                </a:lnTo>
                <a:lnTo>
                  <a:pt x="22" y="8772"/>
                </a:lnTo>
                <a:lnTo>
                  <a:pt x="22" y="8772"/>
                </a:lnTo>
                <a:lnTo>
                  <a:pt x="44" y="8836"/>
                </a:lnTo>
                <a:lnTo>
                  <a:pt x="86" y="8901"/>
                </a:lnTo>
                <a:lnTo>
                  <a:pt x="151" y="8922"/>
                </a:lnTo>
                <a:lnTo>
                  <a:pt x="215" y="8943"/>
                </a:lnTo>
                <a:lnTo>
                  <a:pt x="386" y="8965"/>
                </a:lnTo>
                <a:lnTo>
                  <a:pt x="578" y="8965"/>
                </a:lnTo>
                <a:lnTo>
                  <a:pt x="964" y="8901"/>
                </a:lnTo>
                <a:lnTo>
                  <a:pt x="1285" y="8858"/>
                </a:lnTo>
                <a:lnTo>
                  <a:pt x="1285" y="8858"/>
                </a:lnTo>
                <a:lnTo>
                  <a:pt x="2012" y="8836"/>
                </a:lnTo>
                <a:lnTo>
                  <a:pt x="2718" y="8858"/>
                </a:lnTo>
                <a:lnTo>
                  <a:pt x="2718" y="8858"/>
                </a:lnTo>
                <a:lnTo>
                  <a:pt x="3488" y="8836"/>
                </a:lnTo>
                <a:lnTo>
                  <a:pt x="4237" y="8794"/>
                </a:lnTo>
                <a:lnTo>
                  <a:pt x="4986" y="8772"/>
                </a:lnTo>
                <a:lnTo>
                  <a:pt x="5371" y="8794"/>
                </a:lnTo>
                <a:lnTo>
                  <a:pt x="5735" y="8794"/>
                </a:lnTo>
                <a:lnTo>
                  <a:pt x="5735" y="8794"/>
                </a:lnTo>
                <a:lnTo>
                  <a:pt x="6120" y="8858"/>
                </a:lnTo>
                <a:lnTo>
                  <a:pt x="6313" y="8879"/>
                </a:lnTo>
                <a:lnTo>
                  <a:pt x="6505" y="8858"/>
                </a:lnTo>
                <a:lnTo>
                  <a:pt x="6505" y="8858"/>
                </a:lnTo>
                <a:lnTo>
                  <a:pt x="6612" y="8836"/>
                </a:lnTo>
                <a:lnTo>
                  <a:pt x="6698" y="8794"/>
                </a:lnTo>
                <a:lnTo>
                  <a:pt x="6740" y="8708"/>
                </a:lnTo>
                <a:lnTo>
                  <a:pt x="6783" y="8601"/>
                </a:lnTo>
                <a:lnTo>
                  <a:pt x="6783" y="8601"/>
                </a:lnTo>
                <a:lnTo>
                  <a:pt x="6847" y="8451"/>
                </a:lnTo>
                <a:lnTo>
                  <a:pt x="6869" y="8302"/>
                </a:lnTo>
                <a:lnTo>
                  <a:pt x="6890" y="8152"/>
                </a:lnTo>
                <a:lnTo>
                  <a:pt x="6912" y="7981"/>
                </a:lnTo>
                <a:lnTo>
                  <a:pt x="6912" y="7660"/>
                </a:lnTo>
                <a:lnTo>
                  <a:pt x="6890" y="7339"/>
                </a:lnTo>
                <a:lnTo>
                  <a:pt x="6890" y="7339"/>
                </a:lnTo>
                <a:lnTo>
                  <a:pt x="6912" y="6868"/>
                </a:lnTo>
                <a:lnTo>
                  <a:pt x="6912" y="6633"/>
                </a:lnTo>
                <a:lnTo>
                  <a:pt x="6890" y="6397"/>
                </a:lnTo>
                <a:lnTo>
                  <a:pt x="6890" y="6397"/>
                </a:lnTo>
                <a:close/>
                <a:moveTo>
                  <a:pt x="1327" y="1006"/>
                </a:moveTo>
                <a:lnTo>
                  <a:pt x="1327" y="1006"/>
                </a:lnTo>
                <a:lnTo>
                  <a:pt x="1434" y="1091"/>
                </a:lnTo>
                <a:lnTo>
                  <a:pt x="1541" y="1241"/>
                </a:lnTo>
                <a:lnTo>
                  <a:pt x="1584" y="1327"/>
                </a:lnTo>
                <a:lnTo>
                  <a:pt x="1605" y="1391"/>
                </a:lnTo>
                <a:lnTo>
                  <a:pt x="1605" y="1455"/>
                </a:lnTo>
                <a:lnTo>
                  <a:pt x="1563" y="1498"/>
                </a:lnTo>
                <a:lnTo>
                  <a:pt x="1563" y="1498"/>
                </a:lnTo>
                <a:lnTo>
                  <a:pt x="1520" y="1476"/>
                </a:lnTo>
                <a:lnTo>
                  <a:pt x="1434" y="1369"/>
                </a:lnTo>
                <a:lnTo>
                  <a:pt x="1285" y="1220"/>
                </a:lnTo>
                <a:lnTo>
                  <a:pt x="1285" y="1220"/>
                </a:lnTo>
                <a:lnTo>
                  <a:pt x="1263" y="1113"/>
                </a:lnTo>
                <a:lnTo>
                  <a:pt x="1327" y="1006"/>
                </a:lnTo>
                <a:lnTo>
                  <a:pt x="1327" y="1006"/>
                </a:lnTo>
                <a:close/>
                <a:moveTo>
                  <a:pt x="1242" y="1626"/>
                </a:moveTo>
                <a:lnTo>
                  <a:pt x="1242" y="1626"/>
                </a:lnTo>
                <a:lnTo>
                  <a:pt x="1306" y="1712"/>
                </a:lnTo>
                <a:lnTo>
                  <a:pt x="1306" y="1712"/>
                </a:lnTo>
                <a:lnTo>
                  <a:pt x="1306" y="1712"/>
                </a:lnTo>
                <a:lnTo>
                  <a:pt x="1306" y="1712"/>
                </a:lnTo>
                <a:lnTo>
                  <a:pt x="1327" y="1733"/>
                </a:lnTo>
                <a:lnTo>
                  <a:pt x="1327" y="1733"/>
                </a:lnTo>
                <a:lnTo>
                  <a:pt x="1306" y="1712"/>
                </a:lnTo>
                <a:lnTo>
                  <a:pt x="1306" y="1712"/>
                </a:lnTo>
                <a:lnTo>
                  <a:pt x="1242" y="1626"/>
                </a:lnTo>
                <a:lnTo>
                  <a:pt x="1242" y="1626"/>
                </a:lnTo>
                <a:lnTo>
                  <a:pt x="1178" y="1519"/>
                </a:lnTo>
                <a:lnTo>
                  <a:pt x="1135" y="1476"/>
                </a:lnTo>
                <a:lnTo>
                  <a:pt x="1071" y="1434"/>
                </a:lnTo>
                <a:lnTo>
                  <a:pt x="1071" y="1434"/>
                </a:lnTo>
                <a:lnTo>
                  <a:pt x="1135" y="1455"/>
                </a:lnTo>
                <a:lnTo>
                  <a:pt x="1178" y="1498"/>
                </a:lnTo>
                <a:lnTo>
                  <a:pt x="1242" y="1626"/>
                </a:lnTo>
                <a:lnTo>
                  <a:pt x="1242" y="1626"/>
                </a:lnTo>
                <a:close/>
                <a:moveTo>
                  <a:pt x="814" y="1690"/>
                </a:moveTo>
                <a:lnTo>
                  <a:pt x="814" y="1690"/>
                </a:lnTo>
                <a:lnTo>
                  <a:pt x="857" y="1690"/>
                </a:lnTo>
                <a:lnTo>
                  <a:pt x="878" y="1712"/>
                </a:lnTo>
                <a:lnTo>
                  <a:pt x="899" y="1733"/>
                </a:lnTo>
                <a:lnTo>
                  <a:pt x="878" y="1776"/>
                </a:lnTo>
                <a:lnTo>
                  <a:pt x="835" y="1819"/>
                </a:lnTo>
                <a:lnTo>
                  <a:pt x="750" y="1861"/>
                </a:lnTo>
                <a:lnTo>
                  <a:pt x="750" y="1861"/>
                </a:lnTo>
                <a:lnTo>
                  <a:pt x="707" y="1840"/>
                </a:lnTo>
                <a:lnTo>
                  <a:pt x="707" y="1819"/>
                </a:lnTo>
                <a:lnTo>
                  <a:pt x="707" y="1754"/>
                </a:lnTo>
                <a:lnTo>
                  <a:pt x="750" y="1712"/>
                </a:lnTo>
                <a:lnTo>
                  <a:pt x="814" y="1690"/>
                </a:lnTo>
                <a:lnTo>
                  <a:pt x="814" y="1690"/>
                </a:lnTo>
                <a:close/>
                <a:moveTo>
                  <a:pt x="8538" y="2888"/>
                </a:moveTo>
                <a:lnTo>
                  <a:pt x="8538" y="2888"/>
                </a:lnTo>
                <a:lnTo>
                  <a:pt x="8473" y="2696"/>
                </a:lnTo>
                <a:lnTo>
                  <a:pt x="8367" y="2503"/>
                </a:lnTo>
                <a:lnTo>
                  <a:pt x="8153" y="2140"/>
                </a:lnTo>
                <a:lnTo>
                  <a:pt x="8153" y="2140"/>
                </a:lnTo>
                <a:lnTo>
                  <a:pt x="8088" y="1990"/>
                </a:lnTo>
                <a:lnTo>
                  <a:pt x="8003" y="1840"/>
                </a:lnTo>
                <a:lnTo>
                  <a:pt x="7939" y="1797"/>
                </a:lnTo>
                <a:lnTo>
                  <a:pt x="7896" y="1754"/>
                </a:lnTo>
                <a:lnTo>
                  <a:pt x="7810" y="1712"/>
                </a:lnTo>
                <a:lnTo>
                  <a:pt x="7725" y="1712"/>
                </a:lnTo>
                <a:lnTo>
                  <a:pt x="7725" y="1712"/>
                </a:lnTo>
                <a:lnTo>
                  <a:pt x="7532" y="1712"/>
                </a:lnTo>
                <a:lnTo>
                  <a:pt x="7340" y="1776"/>
                </a:lnTo>
                <a:lnTo>
                  <a:pt x="7168" y="1861"/>
                </a:lnTo>
                <a:lnTo>
                  <a:pt x="6997" y="1968"/>
                </a:lnTo>
                <a:lnTo>
                  <a:pt x="6847" y="2097"/>
                </a:lnTo>
                <a:lnTo>
                  <a:pt x="6698" y="2247"/>
                </a:lnTo>
                <a:lnTo>
                  <a:pt x="6419" y="2525"/>
                </a:lnTo>
                <a:lnTo>
                  <a:pt x="6419" y="2525"/>
                </a:lnTo>
                <a:lnTo>
                  <a:pt x="4965" y="3937"/>
                </a:lnTo>
                <a:lnTo>
                  <a:pt x="4965" y="3937"/>
                </a:lnTo>
                <a:lnTo>
                  <a:pt x="4344" y="4515"/>
                </a:lnTo>
                <a:lnTo>
                  <a:pt x="4194" y="4664"/>
                </a:lnTo>
                <a:lnTo>
                  <a:pt x="4045" y="4814"/>
                </a:lnTo>
                <a:lnTo>
                  <a:pt x="3938" y="4985"/>
                </a:lnTo>
                <a:lnTo>
                  <a:pt x="3831" y="5156"/>
                </a:lnTo>
                <a:lnTo>
                  <a:pt x="3831" y="5156"/>
                </a:lnTo>
                <a:lnTo>
                  <a:pt x="3702" y="5520"/>
                </a:lnTo>
                <a:lnTo>
                  <a:pt x="3595" y="5884"/>
                </a:lnTo>
                <a:lnTo>
                  <a:pt x="3488" y="6248"/>
                </a:lnTo>
                <a:lnTo>
                  <a:pt x="3360" y="6611"/>
                </a:lnTo>
                <a:lnTo>
                  <a:pt x="3360" y="6611"/>
                </a:lnTo>
                <a:lnTo>
                  <a:pt x="3296" y="6740"/>
                </a:lnTo>
                <a:lnTo>
                  <a:pt x="3253" y="6889"/>
                </a:lnTo>
                <a:lnTo>
                  <a:pt x="3253" y="6975"/>
                </a:lnTo>
                <a:lnTo>
                  <a:pt x="3274" y="7039"/>
                </a:lnTo>
                <a:lnTo>
                  <a:pt x="3317" y="7082"/>
                </a:lnTo>
                <a:lnTo>
                  <a:pt x="3403" y="7125"/>
                </a:lnTo>
                <a:lnTo>
                  <a:pt x="3403" y="7125"/>
                </a:lnTo>
                <a:lnTo>
                  <a:pt x="3467" y="7125"/>
                </a:lnTo>
                <a:lnTo>
                  <a:pt x="3552" y="7103"/>
                </a:lnTo>
                <a:lnTo>
                  <a:pt x="3724" y="7039"/>
                </a:lnTo>
                <a:lnTo>
                  <a:pt x="4023" y="6868"/>
                </a:lnTo>
                <a:lnTo>
                  <a:pt x="4023" y="6868"/>
                </a:lnTo>
                <a:lnTo>
                  <a:pt x="4344" y="6740"/>
                </a:lnTo>
                <a:lnTo>
                  <a:pt x="4686" y="6611"/>
                </a:lnTo>
                <a:lnTo>
                  <a:pt x="4836" y="6547"/>
                </a:lnTo>
                <a:lnTo>
                  <a:pt x="4986" y="6462"/>
                </a:lnTo>
                <a:lnTo>
                  <a:pt x="5114" y="6355"/>
                </a:lnTo>
                <a:lnTo>
                  <a:pt x="5243" y="6248"/>
                </a:lnTo>
                <a:lnTo>
                  <a:pt x="5243" y="6248"/>
                </a:lnTo>
                <a:lnTo>
                  <a:pt x="5371" y="6076"/>
                </a:lnTo>
                <a:lnTo>
                  <a:pt x="5521" y="5927"/>
                </a:lnTo>
                <a:lnTo>
                  <a:pt x="5842" y="5627"/>
                </a:lnTo>
                <a:lnTo>
                  <a:pt x="6484" y="5092"/>
                </a:lnTo>
                <a:lnTo>
                  <a:pt x="6484" y="5092"/>
                </a:lnTo>
                <a:lnTo>
                  <a:pt x="7083" y="4536"/>
                </a:lnTo>
                <a:lnTo>
                  <a:pt x="7660" y="4001"/>
                </a:lnTo>
                <a:lnTo>
                  <a:pt x="7660" y="4001"/>
                </a:lnTo>
                <a:lnTo>
                  <a:pt x="7960" y="3723"/>
                </a:lnTo>
                <a:lnTo>
                  <a:pt x="8260" y="3402"/>
                </a:lnTo>
                <a:lnTo>
                  <a:pt x="8260" y="3402"/>
                </a:lnTo>
                <a:lnTo>
                  <a:pt x="8388" y="3295"/>
                </a:lnTo>
                <a:lnTo>
                  <a:pt x="8495" y="3188"/>
                </a:lnTo>
                <a:lnTo>
                  <a:pt x="8538" y="3124"/>
                </a:lnTo>
                <a:lnTo>
                  <a:pt x="8559" y="3060"/>
                </a:lnTo>
                <a:lnTo>
                  <a:pt x="8559" y="2974"/>
                </a:lnTo>
                <a:lnTo>
                  <a:pt x="8538" y="2888"/>
                </a:lnTo>
                <a:lnTo>
                  <a:pt x="8538" y="2888"/>
                </a:lnTo>
                <a:close/>
                <a:moveTo>
                  <a:pt x="7660" y="2204"/>
                </a:moveTo>
                <a:lnTo>
                  <a:pt x="7660" y="2204"/>
                </a:lnTo>
                <a:lnTo>
                  <a:pt x="7660" y="2204"/>
                </a:lnTo>
                <a:lnTo>
                  <a:pt x="7660" y="2204"/>
                </a:lnTo>
                <a:lnTo>
                  <a:pt x="7660" y="2204"/>
                </a:lnTo>
                <a:lnTo>
                  <a:pt x="7660" y="2204"/>
                </a:lnTo>
                <a:lnTo>
                  <a:pt x="7682" y="2225"/>
                </a:lnTo>
                <a:lnTo>
                  <a:pt x="7682" y="2225"/>
                </a:lnTo>
                <a:lnTo>
                  <a:pt x="7810" y="2375"/>
                </a:lnTo>
                <a:lnTo>
                  <a:pt x="7832" y="2461"/>
                </a:lnTo>
                <a:lnTo>
                  <a:pt x="7832" y="2503"/>
                </a:lnTo>
                <a:lnTo>
                  <a:pt x="7832" y="2525"/>
                </a:lnTo>
                <a:lnTo>
                  <a:pt x="7832" y="2525"/>
                </a:lnTo>
                <a:lnTo>
                  <a:pt x="7789" y="2482"/>
                </a:lnTo>
                <a:lnTo>
                  <a:pt x="7746" y="2396"/>
                </a:lnTo>
                <a:lnTo>
                  <a:pt x="7682" y="2225"/>
                </a:lnTo>
                <a:lnTo>
                  <a:pt x="7682" y="2225"/>
                </a:lnTo>
                <a:lnTo>
                  <a:pt x="7660" y="2204"/>
                </a:lnTo>
                <a:lnTo>
                  <a:pt x="7660" y="2204"/>
                </a:lnTo>
                <a:lnTo>
                  <a:pt x="7639" y="2204"/>
                </a:lnTo>
                <a:lnTo>
                  <a:pt x="7660" y="2204"/>
                </a:lnTo>
                <a:lnTo>
                  <a:pt x="7660" y="2204"/>
                </a:lnTo>
                <a:close/>
                <a:moveTo>
                  <a:pt x="4045" y="6483"/>
                </a:moveTo>
                <a:lnTo>
                  <a:pt x="4045" y="6483"/>
                </a:lnTo>
                <a:lnTo>
                  <a:pt x="3959" y="6462"/>
                </a:lnTo>
                <a:lnTo>
                  <a:pt x="3895" y="6419"/>
                </a:lnTo>
                <a:lnTo>
                  <a:pt x="3873" y="6355"/>
                </a:lnTo>
                <a:lnTo>
                  <a:pt x="3852" y="6290"/>
                </a:lnTo>
                <a:lnTo>
                  <a:pt x="3873" y="6141"/>
                </a:lnTo>
                <a:lnTo>
                  <a:pt x="3895" y="5991"/>
                </a:lnTo>
                <a:lnTo>
                  <a:pt x="3895" y="5991"/>
                </a:lnTo>
                <a:lnTo>
                  <a:pt x="3916" y="5820"/>
                </a:lnTo>
                <a:lnTo>
                  <a:pt x="3959" y="5691"/>
                </a:lnTo>
                <a:lnTo>
                  <a:pt x="3980" y="5670"/>
                </a:lnTo>
                <a:lnTo>
                  <a:pt x="4023" y="5648"/>
                </a:lnTo>
                <a:lnTo>
                  <a:pt x="4087" y="5670"/>
                </a:lnTo>
                <a:lnTo>
                  <a:pt x="4152" y="5734"/>
                </a:lnTo>
                <a:lnTo>
                  <a:pt x="4152" y="5734"/>
                </a:lnTo>
                <a:lnTo>
                  <a:pt x="4259" y="5862"/>
                </a:lnTo>
                <a:lnTo>
                  <a:pt x="4365" y="5991"/>
                </a:lnTo>
                <a:lnTo>
                  <a:pt x="4365" y="5991"/>
                </a:lnTo>
                <a:lnTo>
                  <a:pt x="4515" y="6098"/>
                </a:lnTo>
                <a:lnTo>
                  <a:pt x="4579" y="6141"/>
                </a:lnTo>
                <a:lnTo>
                  <a:pt x="4665" y="6205"/>
                </a:lnTo>
                <a:lnTo>
                  <a:pt x="4665" y="6205"/>
                </a:lnTo>
                <a:lnTo>
                  <a:pt x="4622" y="6248"/>
                </a:lnTo>
                <a:lnTo>
                  <a:pt x="4558" y="6290"/>
                </a:lnTo>
                <a:lnTo>
                  <a:pt x="4365" y="6376"/>
                </a:lnTo>
                <a:lnTo>
                  <a:pt x="4173" y="6462"/>
                </a:lnTo>
                <a:lnTo>
                  <a:pt x="4087" y="6483"/>
                </a:lnTo>
                <a:lnTo>
                  <a:pt x="4045" y="6483"/>
                </a:lnTo>
                <a:lnTo>
                  <a:pt x="4045" y="6483"/>
                </a:lnTo>
                <a:close/>
                <a:moveTo>
                  <a:pt x="7575" y="3616"/>
                </a:moveTo>
                <a:lnTo>
                  <a:pt x="7575" y="3616"/>
                </a:lnTo>
                <a:lnTo>
                  <a:pt x="7019" y="4172"/>
                </a:lnTo>
                <a:lnTo>
                  <a:pt x="7019" y="4172"/>
                </a:lnTo>
                <a:lnTo>
                  <a:pt x="6484" y="4664"/>
                </a:lnTo>
                <a:lnTo>
                  <a:pt x="5949" y="5135"/>
                </a:lnTo>
                <a:lnTo>
                  <a:pt x="5949" y="5135"/>
                </a:lnTo>
                <a:lnTo>
                  <a:pt x="5713" y="5370"/>
                </a:lnTo>
                <a:lnTo>
                  <a:pt x="5457" y="5648"/>
                </a:lnTo>
                <a:lnTo>
                  <a:pt x="5307" y="5755"/>
                </a:lnTo>
                <a:lnTo>
                  <a:pt x="5157" y="5862"/>
                </a:lnTo>
                <a:lnTo>
                  <a:pt x="5007" y="5905"/>
                </a:lnTo>
                <a:lnTo>
                  <a:pt x="4943" y="5905"/>
                </a:lnTo>
                <a:lnTo>
                  <a:pt x="4879" y="5905"/>
                </a:lnTo>
                <a:lnTo>
                  <a:pt x="4879" y="5905"/>
                </a:lnTo>
                <a:lnTo>
                  <a:pt x="4729" y="5841"/>
                </a:lnTo>
                <a:lnTo>
                  <a:pt x="4622" y="5755"/>
                </a:lnTo>
                <a:lnTo>
                  <a:pt x="4515" y="5648"/>
                </a:lnTo>
                <a:lnTo>
                  <a:pt x="4430" y="5542"/>
                </a:lnTo>
                <a:lnTo>
                  <a:pt x="4430" y="5542"/>
                </a:lnTo>
                <a:lnTo>
                  <a:pt x="4323" y="5456"/>
                </a:lnTo>
                <a:lnTo>
                  <a:pt x="4259" y="5349"/>
                </a:lnTo>
                <a:lnTo>
                  <a:pt x="4259" y="5349"/>
                </a:lnTo>
                <a:lnTo>
                  <a:pt x="4216" y="5285"/>
                </a:lnTo>
                <a:lnTo>
                  <a:pt x="4216" y="5242"/>
                </a:lnTo>
                <a:lnTo>
                  <a:pt x="4280" y="5156"/>
                </a:lnTo>
                <a:lnTo>
                  <a:pt x="4280" y="5156"/>
                </a:lnTo>
                <a:lnTo>
                  <a:pt x="4365" y="5007"/>
                </a:lnTo>
                <a:lnTo>
                  <a:pt x="4515" y="4878"/>
                </a:lnTo>
                <a:lnTo>
                  <a:pt x="4772" y="4643"/>
                </a:lnTo>
                <a:lnTo>
                  <a:pt x="4772" y="4643"/>
                </a:lnTo>
                <a:lnTo>
                  <a:pt x="5243" y="4215"/>
                </a:lnTo>
                <a:lnTo>
                  <a:pt x="5243" y="4215"/>
                </a:lnTo>
                <a:lnTo>
                  <a:pt x="5778" y="3680"/>
                </a:lnTo>
                <a:lnTo>
                  <a:pt x="6034" y="3423"/>
                </a:lnTo>
                <a:lnTo>
                  <a:pt x="6313" y="3188"/>
                </a:lnTo>
                <a:lnTo>
                  <a:pt x="6313" y="3188"/>
                </a:lnTo>
                <a:lnTo>
                  <a:pt x="6526" y="2995"/>
                </a:lnTo>
                <a:lnTo>
                  <a:pt x="6762" y="2781"/>
                </a:lnTo>
                <a:lnTo>
                  <a:pt x="6762" y="2781"/>
                </a:lnTo>
                <a:lnTo>
                  <a:pt x="6954" y="2568"/>
                </a:lnTo>
                <a:lnTo>
                  <a:pt x="7061" y="2461"/>
                </a:lnTo>
                <a:lnTo>
                  <a:pt x="7126" y="2418"/>
                </a:lnTo>
                <a:lnTo>
                  <a:pt x="7168" y="2418"/>
                </a:lnTo>
                <a:lnTo>
                  <a:pt x="7168" y="2418"/>
                </a:lnTo>
                <a:lnTo>
                  <a:pt x="7211" y="2439"/>
                </a:lnTo>
                <a:lnTo>
                  <a:pt x="7275" y="2461"/>
                </a:lnTo>
                <a:lnTo>
                  <a:pt x="7361" y="2589"/>
                </a:lnTo>
                <a:lnTo>
                  <a:pt x="7468" y="2696"/>
                </a:lnTo>
                <a:lnTo>
                  <a:pt x="7553" y="2781"/>
                </a:lnTo>
                <a:lnTo>
                  <a:pt x="7553" y="2781"/>
                </a:lnTo>
                <a:lnTo>
                  <a:pt x="7789" y="2931"/>
                </a:lnTo>
                <a:lnTo>
                  <a:pt x="7896" y="3017"/>
                </a:lnTo>
                <a:lnTo>
                  <a:pt x="7981" y="3124"/>
                </a:lnTo>
                <a:lnTo>
                  <a:pt x="7981" y="3124"/>
                </a:lnTo>
                <a:lnTo>
                  <a:pt x="7917" y="3274"/>
                </a:lnTo>
                <a:lnTo>
                  <a:pt x="7810" y="3402"/>
                </a:lnTo>
                <a:lnTo>
                  <a:pt x="7575" y="3616"/>
                </a:lnTo>
                <a:lnTo>
                  <a:pt x="7575" y="3616"/>
                </a:lnTo>
                <a:close/>
                <a:moveTo>
                  <a:pt x="7725" y="3060"/>
                </a:moveTo>
                <a:lnTo>
                  <a:pt x="7725" y="3060"/>
                </a:lnTo>
                <a:lnTo>
                  <a:pt x="7660" y="3081"/>
                </a:lnTo>
                <a:lnTo>
                  <a:pt x="7553" y="3124"/>
                </a:lnTo>
                <a:lnTo>
                  <a:pt x="7340" y="3295"/>
                </a:lnTo>
                <a:lnTo>
                  <a:pt x="6997" y="3637"/>
                </a:lnTo>
                <a:lnTo>
                  <a:pt x="6997" y="3637"/>
                </a:lnTo>
                <a:lnTo>
                  <a:pt x="6141" y="4322"/>
                </a:lnTo>
                <a:lnTo>
                  <a:pt x="6141" y="4322"/>
                </a:lnTo>
                <a:lnTo>
                  <a:pt x="5713" y="4686"/>
                </a:lnTo>
                <a:lnTo>
                  <a:pt x="5286" y="5049"/>
                </a:lnTo>
                <a:lnTo>
                  <a:pt x="5286" y="5049"/>
                </a:lnTo>
                <a:lnTo>
                  <a:pt x="5157" y="5135"/>
                </a:lnTo>
                <a:lnTo>
                  <a:pt x="5050" y="5263"/>
                </a:lnTo>
                <a:lnTo>
                  <a:pt x="4986" y="5328"/>
                </a:lnTo>
                <a:lnTo>
                  <a:pt x="4965" y="5413"/>
                </a:lnTo>
                <a:lnTo>
                  <a:pt x="4943" y="5477"/>
                </a:lnTo>
                <a:lnTo>
                  <a:pt x="4986" y="5563"/>
                </a:lnTo>
                <a:lnTo>
                  <a:pt x="4986" y="5563"/>
                </a:lnTo>
                <a:lnTo>
                  <a:pt x="5072" y="5520"/>
                </a:lnTo>
                <a:lnTo>
                  <a:pt x="5179" y="5456"/>
                </a:lnTo>
                <a:lnTo>
                  <a:pt x="5371" y="5306"/>
                </a:lnTo>
                <a:lnTo>
                  <a:pt x="5735" y="5007"/>
                </a:lnTo>
                <a:lnTo>
                  <a:pt x="5735" y="5007"/>
                </a:lnTo>
                <a:lnTo>
                  <a:pt x="6655" y="4279"/>
                </a:lnTo>
                <a:lnTo>
                  <a:pt x="6655" y="4279"/>
                </a:lnTo>
                <a:lnTo>
                  <a:pt x="7040" y="3937"/>
                </a:lnTo>
                <a:lnTo>
                  <a:pt x="7425" y="3616"/>
                </a:lnTo>
                <a:lnTo>
                  <a:pt x="7425" y="3616"/>
                </a:lnTo>
                <a:lnTo>
                  <a:pt x="7532" y="3509"/>
                </a:lnTo>
                <a:lnTo>
                  <a:pt x="7682" y="3338"/>
                </a:lnTo>
                <a:lnTo>
                  <a:pt x="7746" y="3252"/>
                </a:lnTo>
                <a:lnTo>
                  <a:pt x="7789" y="3167"/>
                </a:lnTo>
                <a:lnTo>
                  <a:pt x="7789" y="3145"/>
                </a:lnTo>
                <a:lnTo>
                  <a:pt x="7789" y="3102"/>
                </a:lnTo>
                <a:lnTo>
                  <a:pt x="7767" y="3081"/>
                </a:lnTo>
                <a:lnTo>
                  <a:pt x="7725" y="3060"/>
                </a:lnTo>
                <a:lnTo>
                  <a:pt x="7725" y="3060"/>
                </a:lnTo>
                <a:close/>
                <a:moveTo>
                  <a:pt x="6805" y="3509"/>
                </a:moveTo>
                <a:lnTo>
                  <a:pt x="6805" y="3509"/>
                </a:lnTo>
                <a:lnTo>
                  <a:pt x="6976" y="3359"/>
                </a:lnTo>
                <a:lnTo>
                  <a:pt x="7147" y="3231"/>
                </a:lnTo>
                <a:lnTo>
                  <a:pt x="7318" y="3081"/>
                </a:lnTo>
                <a:lnTo>
                  <a:pt x="7468" y="2910"/>
                </a:lnTo>
                <a:lnTo>
                  <a:pt x="7468" y="2910"/>
                </a:lnTo>
                <a:lnTo>
                  <a:pt x="7425" y="2888"/>
                </a:lnTo>
                <a:lnTo>
                  <a:pt x="7382" y="2867"/>
                </a:lnTo>
                <a:lnTo>
                  <a:pt x="7297" y="2846"/>
                </a:lnTo>
                <a:lnTo>
                  <a:pt x="7190" y="2888"/>
                </a:lnTo>
                <a:lnTo>
                  <a:pt x="7083" y="2953"/>
                </a:lnTo>
                <a:lnTo>
                  <a:pt x="6890" y="3124"/>
                </a:lnTo>
                <a:lnTo>
                  <a:pt x="6740" y="3274"/>
                </a:lnTo>
                <a:lnTo>
                  <a:pt x="6740" y="3274"/>
                </a:lnTo>
                <a:lnTo>
                  <a:pt x="6334" y="3637"/>
                </a:lnTo>
                <a:lnTo>
                  <a:pt x="5949" y="3980"/>
                </a:lnTo>
                <a:lnTo>
                  <a:pt x="5949" y="3980"/>
                </a:lnTo>
                <a:lnTo>
                  <a:pt x="5649" y="4215"/>
                </a:lnTo>
                <a:lnTo>
                  <a:pt x="5179" y="4600"/>
                </a:lnTo>
                <a:lnTo>
                  <a:pt x="4943" y="4814"/>
                </a:lnTo>
                <a:lnTo>
                  <a:pt x="4751" y="5007"/>
                </a:lnTo>
                <a:lnTo>
                  <a:pt x="4644" y="5178"/>
                </a:lnTo>
                <a:lnTo>
                  <a:pt x="4622" y="5242"/>
                </a:lnTo>
                <a:lnTo>
                  <a:pt x="4622" y="5285"/>
                </a:lnTo>
                <a:lnTo>
                  <a:pt x="4622" y="5285"/>
                </a:lnTo>
                <a:lnTo>
                  <a:pt x="4644" y="5285"/>
                </a:lnTo>
                <a:lnTo>
                  <a:pt x="4708" y="5285"/>
                </a:lnTo>
                <a:lnTo>
                  <a:pt x="4858" y="5199"/>
                </a:lnTo>
                <a:lnTo>
                  <a:pt x="5072" y="5028"/>
                </a:lnTo>
                <a:lnTo>
                  <a:pt x="5307" y="4835"/>
                </a:lnTo>
                <a:lnTo>
                  <a:pt x="5778" y="4429"/>
                </a:lnTo>
                <a:lnTo>
                  <a:pt x="6056" y="4172"/>
                </a:lnTo>
                <a:lnTo>
                  <a:pt x="6056" y="4172"/>
                </a:lnTo>
                <a:lnTo>
                  <a:pt x="6441" y="3851"/>
                </a:lnTo>
                <a:lnTo>
                  <a:pt x="6805" y="3509"/>
                </a:lnTo>
                <a:lnTo>
                  <a:pt x="6805" y="35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471" name="Google Shape;471;p51"/>
          <p:cNvSpPr txBox="1"/>
          <p:nvPr>
            <p:ph idx="4294967295" type="ctrTitle"/>
          </p:nvPr>
        </p:nvSpPr>
        <p:spPr>
          <a:xfrm rot="-1929208">
            <a:off x="903994" y="1928830"/>
            <a:ext cx="2140970" cy="52021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14.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 Stack</a:t>
            </a:r>
            <a:endParaRPr/>
          </a:p>
        </p:txBody>
      </p:sp>
      <p:sp>
        <p:nvSpPr>
          <p:cNvPr id="477" name="Google Shape;477;p52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 Stack</a:t>
            </a:r>
            <a:endParaRPr/>
          </a:p>
        </p:txBody>
      </p:sp>
      <p:sp>
        <p:nvSpPr>
          <p:cNvPr id="484" name="Google Shape;484;p53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Criar uma imagem para nosso Apache Web Server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Criar uma imagem para nosso MySQL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Criar um compose interligando os dois containers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Subir nossa stack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Verificar se nossos dados estão no container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Remover nossa stack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p5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4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15.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</a:t>
            </a:r>
            <a:endParaRPr/>
          </a:p>
        </p:txBody>
      </p:sp>
      <p:sp>
        <p:nvSpPr>
          <p:cNvPr id="491" name="Google Shape;491;p54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Dúvidas?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1700925" y="1399800"/>
            <a:ext cx="6110700" cy="29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Docker é uma ferramenta feita para construir e implantar aplicações, usando </a:t>
            </a:r>
            <a:r>
              <a:rPr i="1" lang="en"/>
              <a:t>containers</a:t>
            </a:r>
            <a:r>
              <a:rPr lang="en"/>
              <a:t>. Também pode ser chamado de </a:t>
            </a:r>
            <a:r>
              <a:rPr i="1" lang="en"/>
              <a:t>Gerenciador de Containers</a:t>
            </a:r>
            <a:r>
              <a:rPr lang="en"/>
              <a:t>.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Algumas características do Docker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Foi criado em 2013 pela Docker, Inc.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Open source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Pode ser usado em Linux, Windows ou MacOS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Código disponível em </a:t>
            </a:r>
            <a:r>
              <a:rPr b="1" lang="en" u="sng"/>
              <a:t>github.com/docker</a:t>
            </a:r>
            <a:endParaRPr b="1" u="sng"/>
          </a:p>
        </p:txBody>
      </p:sp>
      <p:sp>
        <p:nvSpPr>
          <p:cNvPr id="96" name="Google Shape;96;p1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2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o Docker funciona?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555900" y="2062575"/>
            <a:ext cx="2415370" cy="2101071"/>
          </a:xfrm>
          <a:custGeom>
            <a:rect b="b" l="l" r="r" t="t"/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4294967295" type="ctrTitle"/>
          </p:nvPr>
        </p:nvSpPr>
        <p:spPr>
          <a:xfrm>
            <a:off x="1332300" y="686074"/>
            <a:ext cx="67521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Cliente-Servidor</a:t>
            </a:r>
            <a:endParaRPr/>
          </a:p>
        </p:txBody>
      </p:sp>
      <p:sp>
        <p:nvSpPr>
          <p:cNvPr id="113" name="Google Shape;113;p18"/>
          <p:cNvSpPr txBox="1"/>
          <p:nvPr>
            <p:ph idx="4294967295" type="ctrTitle"/>
          </p:nvPr>
        </p:nvSpPr>
        <p:spPr>
          <a:xfrm rot="-2399812">
            <a:off x="6361959" y="2569920"/>
            <a:ext cx="2128369" cy="71398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Servidor</a:t>
            </a:r>
            <a:endParaRPr sz="3600"/>
          </a:p>
        </p:txBody>
      </p:sp>
      <p:grpSp>
        <p:nvGrpSpPr>
          <p:cNvPr id="114" name="Google Shape;114;p18"/>
          <p:cNvGrpSpPr/>
          <p:nvPr/>
        </p:nvGrpSpPr>
        <p:grpSpPr>
          <a:xfrm rot="2254553">
            <a:off x="3571693" y="2697273"/>
            <a:ext cx="1804043" cy="1653452"/>
            <a:chOff x="1113100" y="2199475"/>
            <a:chExt cx="801900" cy="709925"/>
          </a:xfrm>
        </p:grpSpPr>
        <p:sp>
          <p:nvSpPr>
            <p:cNvPr id="115" name="Google Shape;115;p18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8"/>
          <p:cNvGrpSpPr/>
          <p:nvPr/>
        </p:nvGrpSpPr>
        <p:grpSpPr>
          <a:xfrm rot="-8465257">
            <a:off x="3474843" y="1584366"/>
            <a:ext cx="1804026" cy="1653435"/>
            <a:chOff x="1113100" y="2199475"/>
            <a:chExt cx="801900" cy="709925"/>
          </a:xfrm>
        </p:grpSpPr>
        <p:sp>
          <p:nvSpPr>
            <p:cNvPr id="118" name="Google Shape;118;p18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8"/>
          <p:cNvSpPr/>
          <p:nvPr/>
        </p:nvSpPr>
        <p:spPr>
          <a:xfrm>
            <a:off x="6257975" y="1969475"/>
            <a:ext cx="2415370" cy="2101071"/>
          </a:xfrm>
          <a:custGeom>
            <a:rect b="b" l="l" r="r" t="t"/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4294967295" type="ctrTitle"/>
          </p:nvPr>
        </p:nvSpPr>
        <p:spPr>
          <a:xfrm rot="-2399812">
            <a:off x="610434" y="2663007"/>
            <a:ext cx="2128369" cy="71398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Cliente</a:t>
            </a:r>
            <a:endParaRPr sz="3600"/>
          </a:p>
        </p:txBody>
      </p:sp>
      <p:sp>
        <p:nvSpPr>
          <p:cNvPr id="122" name="Google Shape;122;p18"/>
          <p:cNvSpPr txBox="1"/>
          <p:nvPr>
            <p:ph idx="4294967295" type="ctrTitle"/>
          </p:nvPr>
        </p:nvSpPr>
        <p:spPr>
          <a:xfrm rot="485">
            <a:off x="3360596" y="2376414"/>
            <a:ext cx="21285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REST API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555900" y="2062575"/>
            <a:ext cx="2415370" cy="2101071"/>
          </a:xfrm>
          <a:custGeom>
            <a:rect b="b" l="l" r="r" t="t"/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4294967295" type="ctrTitle"/>
          </p:nvPr>
        </p:nvSpPr>
        <p:spPr>
          <a:xfrm>
            <a:off x="1332300" y="686074"/>
            <a:ext cx="67521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Cliente-Servidor</a:t>
            </a:r>
            <a:endParaRPr/>
          </a:p>
        </p:txBody>
      </p:sp>
      <p:sp>
        <p:nvSpPr>
          <p:cNvPr id="130" name="Google Shape;130;p19"/>
          <p:cNvSpPr txBox="1"/>
          <p:nvPr>
            <p:ph idx="4294967295" type="ctrTitle"/>
          </p:nvPr>
        </p:nvSpPr>
        <p:spPr>
          <a:xfrm rot="-2399812">
            <a:off x="6401484" y="2569932"/>
            <a:ext cx="2128369" cy="71398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daemon</a:t>
            </a:r>
            <a:endParaRPr sz="3600"/>
          </a:p>
        </p:txBody>
      </p:sp>
      <p:grpSp>
        <p:nvGrpSpPr>
          <p:cNvPr id="131" name="Google Shape;131;p19"/>
          <p:cNvGrpSpPr/>
          <p:nvPr/>
        </p:nvGrpSpPr>
        <p:grpSpPr>
          <a:xfrm rot="2254553">
            <a:off x="3571693" y="2697273"/>
            <a:ext cx="1804043" cy="1653452"/>
            <a:chOff x="1113100" y="2199475"/>
            <a:chExt cx="801900" cy="709925"/>
          </a:xfrm>
        </p:grpSpPr>
        <p:sp>
          <p:nvSpPr>
            <p:cNvPr id="132" name="Google Shape;132;p19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9"/>
          <p:cNvGrpSpPr/>
          <p:nvPr/>
        </p:nvGrpSpPr>
        <p:grpSpPr>
          <a:xfrm rot="-8465257">
            <a:off x="3474843" y="1584366"/>
            <a:ext cx="1804026" cy="1653435"/>
            <a:chOff x="1113100" y="2199475"/>
            <a:chExt cx="801900" cy="709925"/>
          </a:xfrm>
        </p:grpSpPr>
        <p:sp>
          <p:nvSpPr>
            <p:cNvPr id="135" name="Google Shape;135;p19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9"/>
          <p:cNvSpPr/>
          <p:nvPr/>
        </p:nvSpPr>
        <p:spPr>
          <a:xfrm>
            <a:off x="6257975" y="1969475"/>
            <a:ext cx="2415370" cy="2101071"/>
          </a:xfrm>
          <a:custGeom>
            <a:rect b="b" l="l" r="r" t="t"/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4294967295" type="ctrTitle"/>
          </p:nvPr>
        </p:nvSpPr>
        <p:spPr>
          <a:xfrm rot="-2399812">
            <a:off x="610434" y="2663007"/>
            <a:ext cx="2128369" cy="71398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client</a:t>
            </a:r>
            <a:endParaRPr sz="3600"/>
          </a:p>
        </p:txBody>
      </p:sp>
      <p:sp>
        <p:nvSpPr>
          <p:cNvPr id="139" name="Google Shape;139;p19"/>
          <p:cNvSpPr txBox="1"/>
          <p:nvPr>
            <p:ph idx="4294967295" type="ctrTitle"/>
          </p:nvPr>
        </p:nvSpPr>
        <p:spPr>
          <a:xfrm rot="485">
            <a:off x="3360596" y="2376414"/>
            <a:ext cx="21285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REST API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