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B93A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rgbClr val="6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</a:t>
            </a:r>
            <a:r>
              <a:rPr lang="en-US"/>
              <a:t>alcohol consumption </a:t>
            </a:r>
            <a:r>
              <a:rPr lang="en-US" dirty="0"/>
              <a:t>on student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John, Eden, Michael</a:t>
            </a:r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Python/Pandas</a:t>
            </a:r>
          </a:p>
          <a:p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/SVM Machine Learning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  <a:p>
            <a:r>
              <a:rPr lang="en-US" dirty="0">
                <a:solidFill>
                  <a:schemeClr val="bg1"/>
                </a:solidFill>
              </a:rPr>
              <a:t>HTML/CSS/Bootstrap</a:t>
            </a:r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https://www.kaggle.com/uciml/student-alcohol-consumption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1044 rows/33 columns</a:t>
            </a:r>
          </a:p>
          <a:p>
            <a:r>
              <a:rPr lang="en-US" dirty="0">
                <a:solidFill>
                  <a:schemeClr val="bg1"/>
                </a:solidFill>
              </a:rPr>
              <a:t>Focused on weekend and weekday drinking compared to student grades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6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Being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much, as a student, can you drink and maintain a “C” grade</a:t>
            </a:r>
          </a:p>
          <a:p>
            <a:r>
              <a:rPr lang="en-US" dirty="0">
                <a:solidFill>
                  <a:schemeClr val="bg1"/>
                </a:solidFill>
              </a:rPr>
              <a:t>We dove into the data as far as daily vs weekend alcohol </a:t>
            </a:r>
            <a:r>
              <a:rPr lang="en-US" dirty="0" err="1">
                <a:solidFill>
                  <a:schemeClr val="bg1"/>
                </a:solidFill>
              </a:rPr>
              <a:t>consumtion</a:t>
            </a:r>
            <a:r>
              <a:rPr lang="en-US" dirty="0">
                <a:solidFill>
                  <a:schemeClr val="bg1"/>
                </a:solidFill>
              </a:rPr>
              <a:t> and its effect on student grades</a:t>
            </a:r>
          </a:p>
          <a:p>
            <a:r>
              <a:rPr lang="en-US" dirty="0">
                <a:solidFill>
                  <a:schemeClr val="bg1"/>
                </a:solidFill>
              </a:rPr>
              <a:t>Impact of age, study time and free time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Actual and predicted data showed that students can be heavy drinkers on both the weekend and weekdays and still pass with a “C”. However, if their goal is an “A” then they will need to reduce to a low level of </a:t>
            </a:r>
            <a:r>
              <a:rPr lang="en-US">
                <a:solidFill>
                  <a:schemeClr val="bg1"/>
                </a:solidFill>
              </a:rPr>
              <a:t>drinking.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go explore the Data…</a:t>
            </a:r>
          </a:p>
        </p:txBody>
      </p:sp>
    </p:spTree>
    <p:extLst>
      <p:ext uri="{BB962C8B-B14F-4D97-AF65-F5344CB8AC3E}">
        <p14:creationId xmlns:p14="http://schemas.microsoft.com/office/powerpoint/2010/main" val="8063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158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Effect of alcohol consumption on student grades</vt:lpstr>
      <vt:lpstr>TECHNOLOGY</vt:lpstr>
      <vt:lpstr>Data Source</vt:lpstr>
      <vt:lpstr>Problem Being Addressed</vt:lpstr>
      <vt:lpstr>Conclusion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John McBride</cp:lastModifiedBy>
  <cp:revision>33</cp:revision>
  <dcterms:created xsi:type="dcterms:W3CDTF">2020-02-20T03:17:42Z</dcterms:created>
  <dcterms:modified xsi:type="dcterms:W3CDTF">2020-04-07T00:58:47Z</dcterms:modified>
</cp:coreProperties>
</file>