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0000"/>
    <a:srgbClr val="B93A3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2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2447-60D6-491E-BFAB-FA8E8653151C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56A5-1570-4BEB-90CB-75044E0C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5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2447-60D6-491E-BFAB-FA8E8653151C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56A5-1570-4BEB-90CB-75044E0C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63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2447-60D6-491E-BFAB-FA8E8653151C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56A5-1570-4BEB-90CB-75044E0C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3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2447-60D6-491E-BFAB-FA8E8653151C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56A5-1570-4BEB-90CB-75044E0C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09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2447-60D6-491E-BFAB-FA8E8653151C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56A5-1570-4BEB-90CB-75044E0C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94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2447-60D6-491E-BFAB-FA8E8653151C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56A5-1570-4BEB-90CB-75044E0C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572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2447-60D6-491E-BFAB-FA8E8653151C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56A5-1570-4BEB-90CB-75044E0C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76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2447-60D6-491E-BFAB-FA8E8653151C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56A5-1570-4BEB-90CB-75044E0C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96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2447-60D6-491E-BFAB-FA8E8653151C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56A5-1570-4BEB-90CB-75044E0C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62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2447-60D6-491E-BFAB-FA8E8653151C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56A5-1570-4BEB-90CB-75044E0C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16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2447-60D6-491E-BFAB-FA8E8653151C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56A5-1570-4BEB-90CB-75044E0C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5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00000"/>
            </a:gs>
            <a:gs pos="100000">
              <a:srgbClr val="60000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52447-60D6-491E-BFAB-FA8E8653151C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356A5-1570-4BEB-90CB-75044E0C0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69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uciml/student-alcohol-consump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3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Effect </a:t>
            </a:r>
            <a:r>
              <a:rPr lang="en-US" dirty="0"/>
              <a:t>of </a:t>
            </a:r>
            <a:r>
              <a:rPr lang="en-US" dirty="0" smtClean="0"/>
              <a:t>alcohol on student grades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John, Eden, Michael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92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Python/Pandas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Sklearn</a:t>
            </a:r>
            <a:r>
              <a:rPr lang="en-US" dirty="0" smtClean="0">
                <a:solidFill>
                  <a:schemeClr val="bg1"/>
                </a:solidFill>
              </a:rPr>
              <a:t>/SVM </a:t>
            </a:r>
            <a:r>
              <a:rPr lang="en-US" dirty="0" smtClean="0">
                <a:solidFill>
                  <a:schemeClr val="bg1"/>
                </a:solidFill>
              </a:rPr>
              <a:t>Machine Learning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Tableau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HTML/CSS/Bootstrap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1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 Source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www.kaggle.com/uciml/student-alcohol-consumption</a:t>
            </a:r>
            <a:endParaRPr lang="en-US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1044 rows/33 columns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Focused on weekend and weekday drinking compared to student grades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765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Problem Being Addressed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How much, as a student, can you drink and maintain a “C” grade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We dove into the data as far as daily vs weekend alcohol </a:t>
            </a:r>
            <a:r>
              <a:rPr lang="en-US" dirty="0" err="1" smtClean="0">
                <a:solidFill>
                  <a:schemeClr val="bg1"/>
                </a:solidFill>
              </a:rPr>
              <a:t>consumtion</a:t>
            </a:r>
            <a:r>
              <a:rPr lang="en-US" dirty="0" smtClean="0">
                <a:solidFill>
                  <a:schemeClr val="bg1"/>
                </a:solidFill>
              </a:rPr>
              <a:t> and its effect on student grades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Impact of age, study time and free time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071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Conclusion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Actual and predicted data showed that students can be heavy drinkers on both the weekend and weekdays and still pass with a “C”. However, if their goal is an “A” then they will need to reduce to a low level of </a:t>
            </a:r>
            <a:r>
              <a:rPr lang="en-US" smtClean="0">
                <a:solidFill>
                  <a:schemeClr val="bg1"/>
                </a:solidFill>
              </a:rPr>
              <a:t>drinking.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Let’s go explore the Data…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326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2936</TotalTime>
  <Words>139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Effect of alcohol on student grades</vt:lpstr>
      <vt:lpstr>TECHNOLOGY</vt:lpstr>
      <vt:lpstr>Data Source</vt:lpstr>
      <vt:lpstr>Problem Being Addressed</vt:lpstr>
      <vt:lpstr>Conclusion</vt:lpstr>
    </vt:vector>
  </TitlesOfParts>
  <Company>ClayCo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</dc:title>
  <dc:creator>Tomislav Žigo</dc:creator>
  <cp:lastModifiedBy>Michael Schleiffarth</cp:lastModifiedBy>
  <cp:revision>32</cp:revision>
  <dcterms:created xsi:type="dcterms:W3CDTF">2020-02-20T03:17:42Z</dcterms:created>
  <dcterms:modified xsi:type="dcterms:W3CDTF">2020-04-07T00:50:07Z</dcterms:modified>
</cp:coreProperties>
</file>