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n-GB"/>
              <a:t>How's My Driving?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Accelerometer App for iPhone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 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-GB"/>
              <a:t>by Ruaidhri Hallinan</a:t>
            </a:r>
          </a:p>
          <a:p>
            <a:pPr rtl="0" lvl="0">
              <a:buNone/>
            </a:pPr>
            <a:r>
              <a:rPr lang="en-GB"/>
              <a:t>11277084</a:t>
            </a:r>
          </a:p>
          <a:p>
            <a:pPr>
              <a:buNone/>
            </a:pPr>
            <a:r>
              <a:rPr lang="en-GB"/>
              <a:t>UCD 2013 - Comp 41550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Example: Harsh Breaking</a:t>
            </a:r>
          </a:p>
        </p:txBody>
      </p:sp>
      <p:sp>
        <p:nvSpPr>
          <p:cNvPr id="99" name="Shape 99"/>
          <p:cNvSpPr/>
          <p:nvPr/>
        </p:nvSpPr>
        <p:spPr>
          <a:xfrm>
            <a:off y="1656852" x="766762"/>
            <a:ext cy="4981575" cx="7610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Example: Safe Cornering</a:t>
            </a:r>
          </a:p>
        </p:txBody>
      </p:sp>
      <p:sp>
        <p:nvSpPr>
          <p:cNvPr id="106" name="Shape 106"/>
          <p:cNvSpPr/>
          <p:nvPr/>
        </p:nvSpPr>
        <p:spPr>
          <a:xfrm>
            <a:off y="1847421" x="1127605"/>
            <a:ext cy="4600436" cx="68887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Example: Bad Cornering</a:t>
            </a:r>
          </a:p>
        </p:txBody>
      </p:sp>
      <p:sp>
        <p:nvSpPr>
          <p:cNvPr id="113" name="Shape 113"/>
          <p:cNvSpPr/>
          <p:nvPr/>
        </p:nvSpPr>
        <p:spPr>
          <a:xfrm>
            <a:off y="1705792" x="1173980"/>
            <a:ext cy="4883694" cx="67960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Example: Safe Acceleration</a:t>
            </a:r>
          </a:p>
        </p:txBody>
      </p:sp>
      <p:sp>
        <p:nvSpPr>
          <p:cNvPr id="120" name="Shape 120"/>
          <p:cNvSpPr/>
          <p:nvPr/>
        </p:nvSpPr>
        <p:spPr>
          <a:xfrm>
            <a:off y="1647327" x="795337"/>
            <a:ext cy="5000625" cx="7553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Example: Unsafe Acceleration</a:t>
            </a:r>
          </a:p>
        </p:txBody>
      </p:sp>
      <p:sp>
        <p:nvSpPr>
          <p:cNvPr id="127" name="Shape 127"/>
          <p:cNvSpPr/>
          <p:nvPr/>
        </p:nvSpPr>
        <p:spPr>
          <a:xfrm>
            <a:off y="1842590" x="804862"/>
            <a:ext cy="4610100" cx="7534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Show the Driving Exceptions in a UIPicker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User can select the Exception and view details of the exception including:</a:t>
            </a:r>
          </a:p>
          <a:p>
            <a:pPr rtl="0" lvl="0" indent="457200" marL="0">
              <a:buNone/>
            </a:pPr>
            <a:r>
              <a:rPr lang="en-GB">
                <a:solidFill>
                  <a:schemeClr val="lt1"/>
                </a:solidFill>
              </a:rPr>
              <a:t>- Type</a:t>
            </a:r>
          </a:p>
          <a:p>
            <a:pPr rtl="0" lvl="0" indent="457200" marL="0">
              <a:buNone/>
            </a:pPr>
            <a:r>
              <a:rPr lang="en-GB">
                <a:solidFill>
                  <a:schemeClr val="lt1"/>
                </a:solidFill>
              </a:rPr>
              <a:t>- Speed</a:t>
            </a:r>
          </a:p>
          <a:p>
            <a:pPr rtl="0" lvl="0" indent="457200" marL="0">
              <a:buNone/>
            </a:pPr>
            <a:r>
              <a:rPr lang="en-GB">
                <a:solidFill>
                  <a:schemeClr val="lt1"/>
                </a:solidFill>
              </a:rPr>
              <a:t>- Time</a:t>
            </a:r>
          </a:p>
          <a:p>
            <a:pPr rtl="0" lvl="0" indent="457200" marL="0">
              <a:buNone/>
            </a:pPr>
            <a:r>
              <a:rPr lang="en-GB">
                <a:solidFill>
                  <a:schemeClr val="lt1"/>
                </a:solidFill>
              </a:rPr>
              <a:t>- Location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What then?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Rate the Drivers behaviour with different slogans from driving references from Miss Daisy right through to Too Fast Too Furious, depending on the amount of exceptions.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Also, using Social Framework so people can share their rating on Twitter or Facebook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And...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5625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Simulator Demo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Device Demo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Uses Accelerometer</a:t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-	Measure G-Forces of driving</a:t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-	On x,y,z Triaxial Instruments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Uses Location Manager</a:t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- 	Location</a:t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- 	Distance</a:t>
            </a:r>
          </a:p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-	Speed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	Course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	Altitude</a:t>
            </a:r>
          </a:p>
          <a:p>
            <a:r>
              <a:t/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chemeClr val="lt1"/>
                </a:solidFill>
              </a:rPr>
              <a:t>What it does - Part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457200" marL="457200">
              <a:buNone/>
            </a:pPr>
            <a:r>
              <a:rPr lang="en-GB">
                <a:solidFill>
                  <a:schemeClr val="lt1"/>
                </a:solidFill>
              </a:rPr>
              <a:t>Logs exceptions in Driving Behaviour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What it does - Part 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  <a:r>
              <a:rPr lang="en-GB">
                <a:solidFill>
                  <a:schemeClr val="lt1"/>
                </a:solidFill>
              </a:rPr>
              <a:t>Uses algorithms to detect: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	Harsh Braking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	Harsh Acceleration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	Unsafe Cornering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- 	Unsafe Bump (pothole)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How does it log exceptions?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Based on a paper from 2009 International Conference on Computational Science and Engineering: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3600" lang="en-GB">
                <a:solidFill>
                  <a:schemeClr val="lt1"/>
                </a:solidFill>
              </a:rPr>
              <a:t>Are You A Safe Driver (Android)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by 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Lonnie Langle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Ram Dantu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University of North Texas</a:t>
            </a:r>
          </a:p>
          <a:p>
            <a:r>
              <a:t/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Algorithms?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Credit</a:t>
            </a:r>
          </a:p>
        </p:txBody>
      </p:sp>
      <p:sp>
        <p:nvSpPr>
          <p:cNvPr id="73" name="Shape 73"/>
          <p:cNvSpPr/>
          <p:nvPr/>
        </p:nvSpPr>
        <p:spPr>
          <a:xfrm>
            <a:off y="2064484" x="0"/>
            <a:ext cy="3428180" cx="91439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Gave some measurements with Smartphone Accelerometers, to measure driving behaviour (with Androids).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What did they do?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Algorithms based on...</a:t>
            </a:r>
          </a:p>
        </p:txBody>
      </p:sp>
      <p:sp>
        <p:nvSpPr>
          <p:cNvPr id="86" name="Shape 86"/>
          <p:cNvSpPr/>
          <p:nvPr/>
        </p:nvSpPr>
        <p:spPr>
          <a:xfrm>
            <a:off y="2749975" x="1275812"/>
            <a:ext cy="2933700" cx="67532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1658990" x="457200"/>
            <a:ext cy="4977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
</a:t>
            </a:r>
          </a:p>
          <a:p>
            <a:pPr rtl="0" lvl="0" indent="0" marL="0">
              <a:buNone/>
            </a:pPr>
            <a:r>
              <a:rPr lang="en-GB">
                <a:solidFill>
                  <a:schemeClr val="lt1"/>
                </a:solidFill>
              </a:rPr>
              <a:t>Different values, same principals...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-GB">
                <a:solidFill>
                  <a:schemeClr val="lt1"/>
                </a:solidFill>
              </a:rPr>
              <a:t>Is iOS / iPhone much different?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