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>
        <p:scale>
          <a:sx n="120" d="100"/>
          <a:sy n="120" d="100"/>
        </p:scale>
        <p:origin x="462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4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4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0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6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8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B35F-0B02-44C9-B577-EA145F4A2FB6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681F-3586-416A-85A2-D64CC1DB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0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7569"/>
            <a:ext cx="10621108" cy="845772"/>
          </a:xfrm>
        </p:spPr>
        <p:txBody>
          <a:bodyPr>
            <a:noAutofit/>
          </a:bodyPr>
          <a:lstStyle/>
          <a:p>
            <a:r>
              <a:rPr lang="en-US" sz="2400" dirty="0"/>
              <a:t>George E. Young</a:t>
            </a:r>
            <a:br>
              <a:rPr lang="en-US" sz="2400" dirty="0"/>
            </a:br>
            <a:r>
              <a:rPr lang="en-US" sz="2400" dirty="0"/>
              <a:t>Register of US Army Enlistments, Jan 1869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7" t="26315" r="5674" b="17434"/>
          <a:stretch/>
        </p:blipFill>
        <p:spPr>
          <a:xfrm>
            <a:off x="11944" y="1169894"/>
            <a:ext cx="12180056" cy="408790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3751295"/>
            <a:ext cx="12188484" cy="389965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3517" y="5394353"/>
            <a:ext cx="1219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775075" algn="l"/>
                <a:tab pos="6518275" algn="l"/>
              </a:tabLst>
            </a:pPr>
            <a:r>
              <a:rPr lang="en-US" sz="1200" dirty="0"/>
              <a:t>	Enlisted		Where Born			Description	Height</a:t>
            </a:r>
          </a:p>
          <a:p>
            <a:pPr indent="4763" defTabSz="658813">
              <a:tabLst>
                <a:tab pos="339725" algn="l"/>
                <a:tab pos="2286000" algn="l"/>
                <a:tab pos="3252788" algn="l"/>
                <a:tab pos="4454525" algn="l"/>
                <a:tab pos="5434013" algn="l"/>
                <a:tab pos="5995988" algn="l"/>
                <a:tab pos="7027863" algn="l"/>
                <a:tab pos="8059738" algn="l"/>
                <a:tab pos="8462963" algn="l"/>
                <a:tab pos="9377363" algn="l"/>
                <a:tab pos="10058400" algn="l"/>
                <a:tab pos="10515600" algn="l"/>
                <a:tab pos="11142663" algn="l"/>
                <a:tab pos="11547475" algn="l"/>
              </a:tabLst>
            </a:pPr>
            <a:r>
              <a:rPr lang="en-US" sz="1200" dirty="0"/>
              <a:t>No	Names	When	Where	By Whom	Period	Town or County	State	Age	Occupation	Eyes	Hair	Complex’	Feet	Inches</a:t>
            </a:r>
          </a:p>
          <a:p>
            <a:pPr indent="4763" defTabSz="658813">
              <a:tabLst>
                <a:tab pos="339725" algn="l"/>
                <a:tab pos="2286000" algn="l"/>
                <a:tab pos="3252788" algn="l"/>
                <a:tab pos="4454525" algn="l"/>
                <a:tab pos="5434013" algn="l"/>
                <a:tab pos="5995988" algn="l"/>
                <a:tab pos="7027863" algn="l"/>
                <a:tab pos="8059738" algn="l"/>
                <a:tab pos="8462963" algn="l"/>
                <a:tab pos="9377363" algn="l"/>
                <a:tab pos="10058400" algn="l"/>
                <a:tab pos="10515600" algn="l"/>
                <a:tab pos="11142663" algn="l"/>
                <a:tab pos="11547475" algn="l"/>
              </a:tabLst>
            </a:pPr>
            <a:r>
              <a:rPr lang="en-US" sz="1200" dirty="0"/>
              <a:t>4	Young, George E.	Jan 18, 1869	Camp Lincoln, Cal 	Capt. Pollock	3 Years	Lee, 	NY	44	Soldier	Blue	Dark	Fair	5	8</a:t>
            </a:r>
          </a:p>
        </p:txBody>
      </p:sp>
    </p:spTree>
    <p:extLst>
      <p:ext uri="{BB962C8B-B14F-4D97-AF65-F5344CB8AC3E}">
        <p14:creationId xmlns:p14="http://schemas.microsoft.com/office/powerpoint/2010/main" val="49957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66" t="27632" r="5675" b="15790"/>
          <a:stretch/>
        </p:blipFill>
        <p:spPr>
          <a:xfrm>
            <a:off x="0" y="1203157"/>
            <a:ext cx="12212054" cy="41388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85" y="4208495"/>
            <a:ext cx="12188484" cy="389965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517" y="5394353"/>
            <a:ext cx="12195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8600" algn="l"/>
                <a:tab pos="1263650" algn="l"/>
              </a:tabLst>
            </a:pPr>
            <a:r>
              <a:rPr lang="en-US" sz="1200" dirty="0"/>
              <a:t>	Regiment	Co	Remarks</a:t>
            </a:r>
          </a:p>
          <a:p>
            <a:pPr>
              <a:tabLst>
                <a:tab pos="228600" algn="l"/>
                <a:tab pos="1263650" algn="l"/>
              </a:tabLst>
            </a:pPr>
            <a:r>
              <a:rPr lang="en-US" sz="1200" dirty="0"/>
              <a:t>9 Inf  12 Inf	G G</a:t>
            </a:r>
            <a:r>
              <a:rPr lang="en-US" sz="1200" baseline="30000" dirty="0"/>
              <a:t>12</a:t>
            </a:r>
            <a:r>
              <a:rPr lang="en-US" sz="1200" dirty="0"/>
              <a:t>	2</a:t>
            </a:r>
            <a:r>
              <a:rPr lang="en-US" sz="1200" baseline="30000" dirty="0"/>
              <a:t>nd</a:t>
            </a:r>
            <a:r>
              <a:rPr lang="en-US" sz="1200" dirty="0"/>
              <a:t> Enlistment.  Discharged January 18, 1872, expiration of term of service, at Camp Mohave, </a:t>
            </a:r>
            <a:r>
              <a:rPr lang="en-US" sz="1200" dirty="0" err="1"/>
              <a:t>Ariz</a:t>
            </a:r>
            <a:r>
              <a:rPr lang="en-US" sz="1200"/>
              <a:t> Ty., </a:t>
            </a:r>
            <a:r>
              <a:rPr lang="en-US" sz="1200" dirty="0"/>
              <a:t>a Private</a:t>
            </a:r>
          </a:p>
        </p:txBody>
      </p:sp>
    </p:spTree>
    <p:extLst>
      <p:ext uri="{BB962C8B-B14F-4D97-AF65-F5344CB8AC3E}">
        <p14:creationId xmlns:p14="http://schemas.microsoft.com/office/powerpoint/2010/main" val="301887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139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George E. Young Register of US Army Enlistments, Jan 1869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George E. Young Register of US Army Enlistments, Jan 1869</dc:title>
  <dc:creator>Sean T Malis</dc:creator>
  <cp:lastModifiedBy>Sean Malis</cp:lastModifiedBy>
  <cp:revision>8</cp:revision>
  <dcterms:created xsi:type="dcterms:W3CDTF">2014-12-01T07:31:50Z</dcterms:created>
  <dcterms:modified xsi:type="dcterms:W3CDTF">2022-03-31T03:42:42Z</dcterms:modified>
</cp:coreProperties>
</file>