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986" r:id="rId2"/>
    <p:sldId id="9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2"/>
    <p:restoredTop sz="94679"/>
  </p:normalViewPr>
  <p:slideViewPr>
    <p:cSldViewPr snapToGrid="0">
      <p:cViewPr varScale="1">
        <p:scale>
          <a:sx n="93" d="100"/>
          <a:sy n="93" d="100"/>
        </p:scale>
        <p:origin x="24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76B8-5800-1447-B14B-B3903B59EC4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ECEFB-70EE-1345-A7D0-6E0E58D3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4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DC71C-2A0C-76BA-E63E-FB7AFDEF4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59953-F72E-6EEB-E549-312E5B785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97D830-97B7-9573-C49D-1BCCCBC59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8A57B-8C44-AEBF-6059-F88B2F098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27DDF2-8957-7348-9535-142A04C1C9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17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DCFF7-C830-64AE-F130-CE0DB1867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3CD877-723F-9021-A890-345D9AC88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6C646-029F-4232-A524-9033C9EC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85850" lvl="2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6240E-6BF9-920D-71AE-0003531E6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27DDF2-8957-7348-9535-142A04C1C9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9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eild Tint.png"/>
          <p:cNvPicPr>
            <a:picLocks noChangeAspect="1"/>
          </p:cNvPicPr>
          <p:nvPr userDrawn="1"/>
        </p:nvPicPr>
        <p:blipFill>
          <a:blip r:embed="rId2">
            <a:lum bright="6000" contrast="9000"/>
            <a:alphaModFix amt="6000"/>
          </a:blip>
          <a:stretch>
            <a:fillRect/>
          </a:stretch>
        </p:blipFill>
        <p:spPr>
          <a:xfrm>
            <a:off x="1" y="576072"/>
            <a:ext cx="4413738" cy="6281928"/>
          </a:xfrm>
          <a:prstGeom prst="rect">
            <a:avLst/>
          </a:prstGeom>
        </p:spPr>
      </p:pic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596896" y="3664679"/>
            <a:ext cx="9595104" cy="650323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2200" i="1" baseline="0">
                <a:solidFill>
                  <a:schemeClr val="tx1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| Subtitle could go here |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2549795"/>
            <a:ext cx="9595104" cy="1052373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6200">
                <a:solidFill>
                  <a:schemeClr val="tx2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8" name="Picture 7" descr="JH Generic.logo.BOX.2-11-20.white [Converted]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356712"/>
            <a:ext cx="2596896" cy="19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1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365769"/>
            <a:ext cx="10668000" cy="832559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000">
                <a:solidFill>
                  <a:schemeClr val="accent4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19867" y="2176272"/>
            <a:ext cx="3194304" cy="3657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4"/>
                </a:solidFill>
                <a:latin typeface="Helvetica" pitchFamily="2" charset="0"/>
                <a:cs typeface="Helvetica" pitchFamily="2" charset="0"/>
              </a:defRPr>
            </a:lvl1pPr>
            <a:lvl2pPr>
              <a:defRPr sz="2200">
                <a:solidFill>
                  <a:schemeClr val="bg2"/>
                </a:solidFill>
                <a:latin typeface="Georgia"/>
                <a:cs typeface="Georgia"/>
              </a:defRPr>
            </a:lvl2pPr>
            <a:lvl3pPr>
              <a:defRPr sz="2200">
                <a:solidFill>
                  <a:schemeClr val="bg2"/>
                </a:solidFill>
                <a:latin typeface="Georgia"/>
                <a:cs typeface="Georgia"/>
              </a:defRPr>
            </a:lvl3pPr>
            <a:lvl4pPr>
              <a:defRPr sz="2200">
                <a:solidFill>
                  <a:schemeClr val="bg2"/>
                </a:solidFill>
                <a:latin typeface="Georgia"/>
                <a:cs typeface="Georgia"/>
              </a:defRPr>
            </a:lvl4pPr>
            <a:lvl5pPr>
              <a:defRPr sz="2200">
                <a:solidFill>
                  <a:schemeClr val="bg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241792" y="2176272"/>
            <a:ext cx="3194304" cy="3657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4"/>
                </a:solidFill>
                <a:latin typeface="Helvetica" pitchFamily="2" charset="0"/>
                <a:cs typeface="Helvetica" pitchFamily="2" charset="0"/>
              </a:defRPr>
            </a:lvl1pPr>
            <a:lvl2pPr>
              <a:defRPr sz="2200">
                <a:solidFill>
                  <a:schemeClr val="bg2"/>
                </a:solidFill>
                <a:latin typeface="Georgia"/>
                <a:cs typeface="Georgia"/>
              </a:defRPr>
            </a:lvl2pPr>
            <a:lvl3pPr>
              <a:defRPr sz="2200">
                <a:solidFill>
                  <a:schemeClr val="bg2"/>
                </a:solidFill>
                <a:latin typeface="Georgia"/>
                <a:cs typeface="Georgia"/>
              </a:defRPr>
            </a:lvl3pPr>
            <a:lvl4pPr>
              <a:defRPr sz="2200">
                <a:solidFill>
                  <a:schemeClr val="bg2"/>
                </a:solidFill>
                <a:latin typeface="Georgia"/>
                <a:cs typeface="Georgia"/>
              </a:defRPr>
            </a:lvl4pPr>
            <a:lvl5pPr>
              <a:defRPr sz="2200">
                <a:solidFill>
                  <a:schemeClr val="bg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40187" y="2176272"/>
            <a:ext cx="3194304" cy="365760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4"/>
                </a:solidFill>
                <a:latin typeface="Helvetica" pitchFamily="2" charset="0"/>
                <a:cs typeface="Helvetica" pitchFamily="2" charset="0"/>
              </a:defRPr>
            </a:lvl1pPr>
            <a:lvl2pPr>
              <a:defRPr sz="2200">
                <a:solidFill>
                  <a:schemeClr val="bg2"/>
                </a:solidFill>
                <a:latin typeface="Georgia"/>
                <a:cs typeface="Georgia"/>
              </a:defRPr>
            </a:lvl2pPr>
            <a:lvl3pPr>
              <a:defRPr sz="2200">
                <a:solidFill>
                  <a:schemeClr val="bg2"/>
                </a:solidFill>
                <a:latin typeface="Georgia"/>
                <a:cs typeface="Georgia"/>
              </a:defRPr>
            </a:lvl3pPr>
            <a:lvl4pPr>
              <a:defRPr sz="2200">
                <a:solidFill>
                  <a:schemeClr val="bg2"/>
                </a:solidFill>
                <a:latin typeface="Georgia"/>
                <a:cs typeface="Georgia"/>
              </a:defRPr>
            </a:lvl4pPr>
            <a:lvl5pPr>
              <a:defRPr sz="2200">
                <a:solidFill>
                  <a:schemeClr val="bg2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9826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2596896" y="3664679"/>
            <a:ext cx="9595104" cy="650323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2200" i="0" baseline="0">
                <a:solidFill>
                  <a:schemeClr val="tx2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Subtitle, Department, Institute, Center Names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2549795"/>
            <a:ext cx="9595104" cy="1052373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6200">
                <a:solidFill>
                  <a:schemeClr val="tx2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9" name="Picture 8" descr="Sheild Tint.png">
            <a:extLst>
              <a:ext uri="{FF2B5EF4-FFF2-40B4-BE49-F238E27FC236}">
                <a16:creationId xmlns:a16="http://schemas.microsoft.com/office/drawing/2014/main" id="{2E96161D-2B61-CD4D-BF8C-83E8E13AC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6000" contrast="9000"/>
            <a:alphaModFix amt="6000"/>
          </a:blip>
          <a:stretch>
            <a:fillRect/>
          </a:stretch>
        </p:blipFill>
        <p:spPr>
          <a:xfrm>
            <a:off x="1" y="576072"/>
            <a:ext cx="4413738" cy="6281928"/>
          </a:xfrm>
          <a:prstGeom prst="rect">
            <a:avLst/>
          </a:prstGeom>
        </p:spPr>
      </p:pic>
      <p:pic>
        <p:nvPicPr>
          <p:cNvPr id="8" name="Picture 7" descr="JH Generic.logo.BOX.2-11-20.white [Converted]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356712"/>
            <a:ext cx="2596896" cy="19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0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eild Tint.png">
            <a:extLst>
              <a:ext uri="{FF2B5EF4-FFF2-40B4-BE49-F238E27FC236}">
                <a16:creationId xmlns:a16="http://schemas.microsoft.com/office/drawing/2014/main" id="{40375D71-E17F-4045-8337-2E59ACEC1B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6000" contrast="9000"/>
            <a:alphaModFix amt="6000"/>
          </a:blip>
          <a:stretch>
            <a:fillRect/>
          </a:stretch>
        </p:blipFill>
        <p:spPr>
          <a:xfrm>
            <a:off x="1" y="585216"/>
            <a:ext cx="4413738" cy="6281928"/>
          </a:xfrm>
          <a:prstGeom prst="rect">
            <a:avLst/>
          </a:prstGeom>
        </p:spPr>
      </p:pic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664679"/>
            <a:ext cx="12192000" cy="650323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2200" i="0" baseline="0">
                <a:solidFill>
                  <a:schemeClr val="tx2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Subtitle, Department, Institute, Center Names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49795"/>
            <a:ext cx="12192000" cy="1052373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6200">
                <a:solidFill>
                  <a:schemeClr val="tx2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70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365769"/>
            <a:ext cx="10811280" cy="832559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4100">
                <a:solidFill>
                  <a:schemeClr val="tx2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Slide Header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68096" y="1371600"/>
            <a:ext cx="10811280" cy="424281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5"/>
                </a:solidFill>
                <a:latin typeface="Helvetica" pitchFamily="2" charset="0"/>
                <a:cs typeface="Tahoma"/>
              </a:defRPr>
            </a:lvl1pPr>
            <a:lvl2pPr>
              <a:defRPr sz="1600">
                <a:solidFill>
                  <a:schemeClr val="accent4"/>
                </a:solidFill>
                <a:latin typeface="Tahoma"/>
                <a:cs typeface="Tahoma"/>
              </a:defRPr>
            </a:lvl2pPr>
            <a:lvl3pPr>
              <a:defRPr sz="1600">
                <a:solidFill>
                  <a:schemeClr val="accent4"/>
                </a:solidFill>
                <a:latin typeface="Tahoma"/>
                <a:cs typeface="Tahoma"/>
              </a:defRPr>
            </a:lvl3pPr>
            <a:lvl4pPr>
              <a:defRPr sz="1600">
                <a:solidFill>
                  <a:schemeClr val="accent4"/>
                </a:solidFill>
                <a:latin typeface="Tahoma"/>
                <a:cs typeface="Tahoma"/>
              </a:defRPr>
            </a:lvl4pPr>
            <a:lvl5pPr>
              <a:defRPr sz="1600">
                <a:solidFill>
                  <a:schemeClr val="accent4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Copy here</a:t>
            </a:r>
          </a:p>
        </p:txBody>
      </p:sp>
    </p:spTree>
    <p:extLst>
      <p:ext uri="{BB962C8B-B14F-4D97-AF65-F5344CB8AC3E}">
        <p14:creationId xmlns:p14="http://schemas.microsoft.com/office/powerpoint/2010/main" val="25021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8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1371609"/>
            <a:ext cx="10668000" cy="3687899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5600" baseline="0">
                <a:solidFill>
                  <a:schemeClr val="tx2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Quote about topic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1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365769"/>
            <a:ext cx="10668000" cy="832559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4100">
                <a:solidFill>
                  <a:schemeClr val="tx1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Presentation Outline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68351" y="1371600"/>
            <a:ext cx="10680192" cy="4242816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chemeClr val="accent5"/>
                </a:solidFill>
                <a:latin typeface="Helvetica" pitchFamily="2" charset="0"/>
                <a:cs typeface="Helvetica" pitchFamily="2" charset="0"/>
              </a:defRPr>
            </a:lvl1pPr>
            <a:lvl2pPr>
              <a:defRPr sz="2700">
                <a:solidFill>
                  <a:schemeClr val="accent5"/>
                </a:solidFill>
                <a:latin typeface="Helvetica" pitchFamily="2" charset="0"/>
                <a:cs typeface="Helvetica" pitchFamily="2" charset="0"/>
              </a:defRPr>
            </a:lvl2pPr>
            <a:lvl3pPr>
              <a:defRPr>
                <a:solidFill>
                  <a:schemeClr val="accent5"/>
                </a:solidFill>
                <a:latin typeface="Helvetica" pitchFamily="2" charset="0"/>
                <a:cs typeface="Helvetica" pitchFamily="2" charset="0"/>
              </a:defRPr>
            </a:lvl3pPr>
            <a:lvl4pPr>
              <a:defRPr>
                <a:solidFill>
                  <a:schemeClr val="accent5"/>
                </a:solidFill>
                <a:latin typeface="Helvetica" pitchFamily="2" charset="0"/>
                <a:cs typeface="Helvetica" pitchFamily="2" charset="0"/>
              </a:defRPr>
            </a:lvl4pPr>
            <a:lvl5pPr>
              <a:defRPr sz="1600">
                <a:solidFill>
                  <a:schemeClr val="accent5"/>
                </a:solidFill>
                <a:latin typeface="Helvetica" pitchFamily="2" charset="0"/>
                <a:cs typeface="Helvetica" pitchFamily="2" charset="0"/>
              </a:defRPr>
            </a:lvl5pPr>
          </a:lstStyle>
          <a:p>
            <a:pPr lvl="0"/>
            <a:r>
              <a:rPr lang="en-US" dirty="0"/>
              <a:t>Click to edit outline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116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8095" y="1828800"/>
            <a:ext cx="10668000" cy="4192588"/>
          </a:xfrm>
          <a:prstGeom prst="rect">
            <a:avLst/>
          </a:prstGeom>
        </p:spPr>
        <p:txBody>
          <a:bodyPr vert="horz"/>
          <a:lstStyle>
            <a:lvl1pPr>
              <a:buNone/>
              <a:defRPr sz="1600">
                <a:solidFill>
                  <a:schemeClr val="accent4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7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365769"/>
            <a:ext cx="10668000" cy="832559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3000">
                <a:solidFill>
                  <a:schemeClr val="tx1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2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Helvetica" pitchFamily="2" charset="0"/>
            </a:endParaRPr>
          </a:p>
        </p:txBody>
      </p:sp>
      <p:pic>
        <p:nvPicPr>
          <p:cNvPr id="7" name="Picture 6" descr="Sheild Tint.png">
            <a:extLst>
              <a:ext uri="{FF2B5EF4-FFF2-40B4-BE49-F238E27FC236}">
                <a16:creationId xmlns:a16="http://schemas.microsoft.com/office/drawing/2014/main" id="{B1772D57-7070-334B-9CB3-0519F1E98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6000" contrast="9000"/>
            <a:alphaModFix amt="6000"/>
          </a:blip>
          <a:stretch>
            <a:fillRect/>
          </a:stretch>
        </p:blipFill>
        <p:spPr>
          <a:xfrm>
            <a:off x="1" y="576072"/>
            <a:ext cx="4413738" cy="6281928"/>
          </a:xfrm>
          <a:prstGeom prst="rect">
            <a:avLst/>
          </a:prstGeom>
        </p:spPr>
      </p:pic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828800"/>
            <a:ext cx="9144000" cy="3416382"/>
          </a:xfrm>
          <a:prstGeom prst="rect">
            <a:avLst/>
          </a:prstGeom>
        </p:spPr>
        <p:txBody>
          <a:bodyPr vert="horz"/>
          <a:lstStyle>
            <a:lvl1pPr algn="ctr">
              <a:buNone/>
              <a:defRPr sz="3000" baseline="0">
                <a:solidFill>
                  <a:schemeClr val="tx2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Closing Statement</a:t>
            </a:r>
          </a:p>
        </p:txBody>
      </p:sp>
    </p:spTree>
    <p:extLst>
      <p:ext uri="{BB962C8B-B14F-4D97-AF65-F5344CB8AC3E}">
        <p14:creationId xmlns:p14="http://schemas.microsoft.com/office/powerpoint/2010/main" val="55829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tx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768096" y="1371600"/>
            <a:ext cx="5120640" cy="45720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1600">
                <a:solidFill>
                  <a:schemeClr val="accent4"/>
                </a:solidFill>
                <a:latin typeface="Helvetica" pitchFamily="2" charset="0"/>
                <a:cs typeface="Tahoma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365769"/>
            <a:ext cx="10811280" cy="832559"/>
          </a:xfrm>
          <a:prstGeom prst="rect">
            <a:avLst/>
          </a:prstGeom>
        </p:spPr>
        <p:txBody>
          <a:bodyPr vert="horz"/>
          <a:lstStyle>
            <a:lvl1pPr algn="l">
              <a:buNone/>
              <a:defRPr sz="4100">
                <a:solidFill>
                  <a:schemeClr val="tx2"/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 lvl="0"/>
            <a:r>
              <a:rPr lang="en-US" dirty="0"/>
              <a:t>Slide Header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458736" y="1371600"/>
            <a:ext cx="5120640" cy="3384550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accent5"/>
                </a:solidFill>
                <a:latin typeface="Helvetica" pitchFamily="2" charset="0"/>
                <a:cs typeface="Tahoma"/>
              </a:defRPr>
            </a:lvl1pPr>
            <a:lvl2pPr>
              <a:defRPr sz="1600">
                <a:solidFill>
                  <a:schemeClr val="accent4"/>
                </a:solidFill>
                <a:latin typeface="Tahoma"/>
                <a:cs typeface="Tahoma"/>
              </a:defRPr>
            </a:lvl2pPr>
            <a:lvl3pPr>
              <a:defRPr sz="1600">
                <a:solidFill>
                  <a:schemeClr val="accent4"/>
                </a:solidFill>
                <a:latin typeface="Tahoma"/>
                <a:cs typeface="Tahoma"/>
              </a:defRPr>
            </a:lvl3pPr>
            <a:lvl4pPr>
              <a:defRPr sz="1600">
                <a:solidFill>
                  <a:schemeClr val="accent4"/>
                </a:solidFill>
                <a:latin typeface="Tahoma"/>
                <a:cs typeface="Tahoma"/>
              </a:defRPr>
            </a:lvl4pPr>
            <a:lvl5pPr>
              <a:defRPr sz="1600">
                <a:solidFill>
                  <a:schemeClr val="accent4"/>
                </a:solidFill>
                <a:latin typeface="Tahoma"/>
                <a:cs typeface="Tahoma"/>
              </a:defRPr>
            </a:lvl5pPr>
          </a:lstStyle>
          <a:p>
            <a:pPr lvl="0"/>
            <a:r>
              <a:rPr lang="en-US" dirty="0"/>
              <a:t>Captions or other descriptive copy could go here. Compelling visuals can enhance the presentation.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• A bulleted list could go here</a:t>
            </a:r>
          </a:p>
          <a:p>
            <a:pPr lvl="0"/>
            <a:r>
              <a:rPr lang="en-US" dirty="0"/>
              <a:t>• Descriptive copy could go here.</a:t>
            </a:r>
          </a:p>
          <a:p>
            <a:pPr lvl="0"/>
            <a:r>
              <a:rPr lang="en-US" dirty="0"/>
              <a:t>• More data could go here.</a:t>
            </a:r>
          </a:p>
        </p:txBody>
      </p:sp>
    </p:spTree>
    <p:extLst>
      <p:ext uri="{BB962C8B-B14F-4D97-AF65-F5344CB8AC3E}">
        <p14:creationId xmlns:p14="http://schemas.microsoft.com/office/powerpoint/2010/main" val="193150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65600" y="645567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2">
                    <a:alpha val="25000"/>
                  </a:schemeClr>
                </a:solidFill>
                <a:latin typeface="Georgia"/>
                <a:cs typeface="Georgi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3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5800" b="0" kern="1200" baseline="0">
          <a:solidFill>
            <a:schemeClr val="bg1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C5A78-C3BC-AD56-3273-596121DEB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7BC0CC-F117-7CFE-B03C-AC8BDDA4E5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82330" y="519540"/>
            <a:ext cx="6427340" cy="48205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0DEEC-635D-E7A0-0AC1-7EFC6489B9AD}"/>
              </a:ext>
            </a:extLst>
          </p:cNvPr>
          <p:cNvCxnSpPr>
            <a:cxnSpLocks/>
          </p:cNvCxnSpPr>
          <p:nvPr/>
        </p:nvCxnSpPr>
        <p:spPr>
          <a:xfrm>
            <a:off x="7120735" y="1161472"/>
            <a:ext cx="0" cy="33527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6626C0-FE69-6FEC-D5A9-66F3A08F9EE3}"/>
              </a:ext>
            </a:extLst>
          </p:cNvPr>
          <p:cNvSpPr txBox="1"/>
          <p:nvPr/>
        </p:nvSpPr>
        <p:spPr>
          <a:xfrm>
            <a:off x="6394209" y="893851"/>
            <a:ext cx="145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Median age, 2040: 50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F4127D-9923-E4FE-FC83-1B088D366951}"/>
              </a:ext>
            </a:extLst>
          </p:cNvPr>
          <p:cNvCxnSpPr>
            <a:cxnSpLocks/>
          </p:cNvCxnSpPr>
          <p:nvPr/>
        </p:nvCxnSpPr>
        <p:spPr>
          <a:xfrm>
            <a:off x="6298060" y="904125"/>
            <a:ext cx="0" cy="360907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B6FA78-AF34-C482-07A6-99D75AFB170C}"/>
              </a:ext>
            </a:extLst>
          </p:cNvPr>
          <p:cNvSpPr txBox="1"/>
          <p:nvPr/>
        </p:nvSpPr>
        <p:spPr>
          <a:xfrm>
            <a:off x="5607262" y="615415"/>
            <a:ext cx="14552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Median age, 2025: 41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8D255C8-B06D-DC76-5952-9E56F6173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83471"/>
              </p:ext>
            </p:extLst>
          </p:nvPr>
        </p:nvGraphicFramePr>
        <p:xfrm>
          <a:off x="3084391" y="5404475"/>
          <a:ext cx="6427338" cy="481014"/>
        </p:xfrm>
        <a:graphic>
          <a:graphicData uri="http://schemas.openxmlformats.org/drawingml/2006/table">
            <a:tbl>
              <a:tblPr firstRow="1" firstCol="1" bandRow="1"/>
              <a:tblGrid>
                <a:gridCol w="798700">
                  <a:extLst>
                    <a:ext uri="{9D8B030D-6E8A-4147-A177-3AD203B41FA5}">
                      <a16:colId xmlns:a16="http://schemas.microsoft.com/office/drawing/2014/main" val="3574891814"/>
                    </a:ext>
                  </a:extLst>
                </a:gridCol>
                <a:gridCol w="1224308">
                  <a:extLst>
                    <a:ext uri="{9D8B030D-6E8A-4147-A177-3AD203B41FA5}">
                      <a16:colId xmlns:a16="http://schemas.microsoft.com/office/drawing/2014/main" val="2920242733"/>
                    </a:ext>
                  </a:extLst>
                </a:gridCol>
                <a:gridCol w="2910626">
                  <a:extLst>
                    <a:ext uri="{9D8B030D-6E8A-4147-A177-3AD203B41FA5}">
                      <a16:colId xmlns:a16="http://schemas.microsoft.com/office/drawing/2014/main" val="1489995178"/>
                    </a:ext>
                  </a:extLst>
                </a:gridCol>
                <a:gridCol w="1493704">
                  <a:extLst>
                    <a:ext uri="{9D8B030D-6E8A-4147-A177-3AD203B41FA5}">
                      <a16:colId xmlns:a16="http://schemas.microsoft.com/office/drawing/2014/main" val="391698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Median Age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Total population living with HIV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Proportion over 50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2025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39M 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31% 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181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2040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41M 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51%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40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D13EA-7974-ADF3-A734-5AE5DD74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23F93A-E027-C71B-DE7E-7A2FF365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82330" y="519540"/>
            <a:ext cx="6427340" cy="482050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ABD4C0-EEAF-71C3-58ED-605A5D50976A}"/>
              </a:ext>
            </a:extLst>
          </p:cNvPr>
          <p:cNvCxnSpPr>
            <a:cxnSpLocks/>
          </p:cNvCxnSpPr>
          <p:nvPr/>
        </p:nvCxnSpPr>
        <p:spPr>
          <a:xfrm>
            <a:off x="7120735" y="1161472"/>
            <a:ext cx="0" cy="335274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E48386-073F-9920-CF61-864195AD9B39}"/>
              </a:ext>
            </a:extLst>
          </p:cNvPr>
          <p:cNvSpPr txBox="1"/>
          <p:nvPr/>
        </p:nvSpPr>
        <p:spPr>
          <a:xfrm>
            <a:off x="6394209" y="893851"/>
            <a:ext cx="145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Median age, 2040: 50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F84EC8-C15C-381B-7FE1-FE3BA980A54C}"/>
              </a:ext>
            </a:extLst>
          </p:cNvPr>
          <p:cNvCxnSpPr>
            <a:cxnSpLocks/>
          </p:cNvCxnSpPr>
          <p:nvPr/>
        </p:nvCxnSpPr>
        <p:spPr>
          <a:xfrm>
            <a:off x="6298060" y="904125"/>
            <a:ext cx="0" cy="360907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8BD198-0BC8-935F-6131-A5E7E55A5562}"/>
              </a:ext>
            </a:extLst>
          </p:cNvPr>
          <p:cNvSpPr txBox="1"/>
          <p:nvPr/>
        </p:nvSpPr>
        <p:spPr>
          <a:xfrm>
            <a:off x="5607262" y="615415"/>
            <a:ext cx="145525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Median age, 2025: 41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1DC4677-E0EA-8A5D-2000-225611C20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54297"/>
              </p:ext>
            </p:extLst>
          </p:nvPr>
        </p:nvGraphicFramePr>
        <p:xfrm>
          <a:off x="4539704" y="5473849"/>
          <a:ext cx="3516712" cy="481014"/>
        </p:xfrm>
        <a:graphic>
          <a:graphicData uri="http://schemas.openxmlformats.org/drawingml/2006/table">
            <a:tbl>
              <a:tblPr firstRow="1" firstCol="1" bandRow="1"/>
              <a:tblGrid>
                <a:gridCol w="798700">
                  <a:extLst>
                    <a:ext uri="{9D8B030D-6E8A-4147-A177-3AD203B41FA5}">
                      <a16:colId xmlns:a16="http://schemas.microsoft.com/office/drawing/2014/main" val="3574891814"/>
                    </a:ext>
                  </a:extLst>
                </a:gridCol>
                <a:gridCol w="1224308">
                  <a:extLst>
                    <a:ext uri="{9D8B030D-6E8A-4147-A177-3AD203B41FA5}">
                      <a16:colId xmlns:a16="http://schemas.microsoft.com/office/drawing/2014/main" val="2920242733"/>
                    </a:ext>
                  </a:extLst>
                </a:gridCol>
                <a:gridCol w="1493704">
                  <a:extLst>
                    <a:ext uri="{9D8B030D-6E8A-4147-A177-3AD203B41FA5}">
                      <a16:colId xmlns:a16="http://schemas.microsoft.com/office/drawing/2014/main" val="3916981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Median Age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b="1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Proportion over 50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3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2025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41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31% 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181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2040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00" kern="100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51%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406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974420"/>
      </p:ext>
    </p:extLst>
  </p:cSld>
  <p:clrMapOvr>
    <a:masterClrMapping/>
  </p:clrMapOvr>
</p:sld>
</file>

<file path=ppt/theme/theme1.xml><?xml version="1.0" encoding="utf-8"?>
<a:theme xmlns:a="http://schemas.openxmlformats.org/drawingml/2006/main" name="1_JHSPH Shield">
  <a:themeElements>
    <a:clrScheme name="JHSPH Palette">
      <a:dk1>
        <a:srgbClr val="002D72"/>
      </a:dk1>
      <a:lt1>
        <a:sysClr val="window" lastClr="FFFFFF"/>
      </a:lt1>
      <a:dk2>
        <a:srgbClr val="002D72"/>
      </a:dk2>
      <a:lt2>
        <a:srgbClr val="FFFFFF"/>
      </a:lt2>
      <a:accent1>
        <a:srgbClr val="418EDF"/>
      </a:accent1>
      <a:accent2>
        <a:srgbClr val="FF9B1B"/>
      </a:accent2>
      <a:accent3>
        <a:srgbClr val="CBA052"/>
      </a:accent3>
      <a:accent4>
        <a:srgbClr val="818383"/>
      </a:accent4>
      <a:accent5>
        <a:srgbClr val="6D6E72"/>
      </a:accent5>
      <a:accent6>
        <a:srgbClr val="000000"/>
      </a:accent6>
      <a:hlink>
        <a:srgbClr val="000000"/>
      </a:hlink>
      <a:folHlink>
        <a:srgbClr val="002D4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Georgia</vt:lpstr>
      <vt:lpstr>Helvetica</vt:lpstr>
      <vt:lpstr>Tahoma</vt:lpstr>
      <vt:lpstr>1_JHSPH Shield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Melissa Schnure</dc:creator>
  <cp:lastModifiedBy>Melissa Schnure</cp:lastModifiedBy>
  <cp:revision>3</cp:revision>
  <dcterms:created xsi:type="dcterms:W3CDTF">2025-08-27T19:29:52Z</dcterms:created>
  <dcterms:modified xsi:type="dcterms:W3CDTF">2025-08-27T19:45:03Z</dcterms:modified>
</cp:coreProperties>
</file>