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04dc5464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404dc5464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404dc5464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404dc5464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04dc5464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404dc5464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404dc5464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404dc5464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404dc546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404dc546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404dc5464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404dc5464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404dc5464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404dc5464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04dc5464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04dc5464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404dc5464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404dc5464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04dc5464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404dc5464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04dc5464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404dc5464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04dc5464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04dc5464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