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3c6ef6fab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3c6ef6fab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3c6ef6fab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3c6ef6fab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3c6ef6fab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3c6ef6fab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3c6ef6fab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3c6ef6fab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3c6ef6fa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3c6ef6fa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3c6ef6fab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3c6ef6fab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3c6ef6fab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3c6ef6fab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3c6ef6fab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3c6ef6fab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3c6ef6fab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3c6ef6fab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3c6ef6fab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3c6ef6fab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3c6ef6fab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3c6ef6fab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3c6ef6fab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3c6ef6fab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" y="0"/>
            <a:ext cx="914240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" y="0"/>
            <a:ext cx="914240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" y="0"/>
            <a:ext cx="914240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" y="0"/>
            <a:ext cx="914240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" y="0"/>
            <a:ext cx="914240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" y="0"/>
            <a:ext cx="914240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" y="0"/>
            <a:ext cx="914240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" y="0"/>
            <a:ext cx="914240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" y="0"/>
            <a:ext cx="914240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" y="0"/>
            <a:ext cx="914240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" y="0"/>
            <a:ext cx="914240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" y="0"/>
            <a:ext cx="914240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" y="288925"/>
            <a:ext cx="914240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