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Corbel"/>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rbel-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orbel-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rbel-bold.fntdata"/><Relationship Id="rId6" Type="http://schemas.openxmlformats.org/officeDocument/2006/relationships/slide" Target="slides/slide1.xml"/><Relationship Id="rId18" Type="http://schemas.openxmlformats.org/officeDocument/2006/relationships/font" Target="fonts/Corbel-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cfc9f25d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cfc9f25d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 sz="1000">
                <a:solidFill>
                  <a:schemeClr val="dk1"/>
                </a:solidFill>
              </a:rPr>
              <a:t>Bei dieser Präsentation werden zunächst die ursprüngliche Vision rekapituliert, danach die letzten Artefakte präsentiert und im Anschluss der vertikale Prototyp. Zum Schluss gibt es einen Ausblick, was für die Weiterentwicklung des Projekts denkbar wäre.</a:t>
            </a:r>
            <a:endParaRPr sz="10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d05eddd9f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d05eddd9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000"/>
              <a:t>Links:</a:t>
            </a:r>
            <a:endParaRPr sz="1000"/>
          </a:p>
          <a:p>
            <a:pPr indent="0" lvl="0" marL="0" rtl="0" algn="l">
              <a:spcBef>
                <a:spcPts val="0"/>
              </a:spcBef>
              <a:spcAft>
                <a:spcPts val="0"/>
              </a:spcAft>
              <a:buNone/>
            </a:pPr>
            <a:r>
              <a:rPr lang="de" sz="1000"/>
              <a:t>Berechnung des internen Ratings. Anhand dieses Ratings werden die Anzeigen sortiert. Je höher der Wert, desto länger ist dieses Produkt haltbar.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de" sz="1000"/>
              <a:t>Rechts:</a:t>
            </a:r>
            <a:endParaRPr sz="1000"/>
          </a:p>
          <a:p>
            <a:pPr indent="0" lvl="0" marL="0" rtl="0" algn="l">
              <a:spcBef>
                <a:spcPts val="0"/>
              </a:spcBef>
              <a:spcAft>
                <a:spcPts val="0"/>
              </a:spcAft>
              <a:buNone/>
            </a:pPr>
            <a:r>
              <a:rPr lang="de" sz="1000"/>
              <a:t>Das vom Benutzer angegebene MHD wird verwendet um ein neues Datum mithilfe des von uns kalkulierten Ratings zu generieren.</a:t>
            </a:r>
            <a:endParaRP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1eaeba323721eb8d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eaeba323721eb8d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000"/>
              <a:t>Im Anschluss an das nun abgeschlossene Projekt könnte dieses Weiterentwickelt werden und so eine gewisse Marktreife entwickeln.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de" sz="1000"/>
              <a:t>Es sollten zunächst Performance verbessert und Ladezeiten reduziert werden, um den Nutzer die Anwendung zugänglicher zu machen. Ebenfalls müssen für eine Veröffentlichung die fehlenden Funktionen implementiert werden, zum Beispiel die Registrierung und Authentifizierung und die Verwaltung von Inseraten.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de" sz="1000"/>
              <a:t>Im Anschluss können weitere Analysen und Evaluation durchgeführt werden, um das System weiter zu optimieren und an die Wünsche der Nutzer anzupassen.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de" sz="1000"/>
              <a:t>Sobald die Anwendung veröffentlicht wurde, gilt es die Reichweite zu erhöhen und mehr Nutzer für das System zu gewinnen. Denkbar wäre auch die Zusammenarbeit mit Sponsoren und Partner für den Vertrieb für Server und Marketing.</a:t>
            </a: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cfc9f25d7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cfc9f25d7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cfc9f25d7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cfc9f25d7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000">
                <a:solidFill>
                  <a:srgbClr val="24292E"/>
                </a:solidFill>
                <a:highlight>
                  <a:srgbClr val="FFFFFF"/>
                </a:highlight>
              </a:rPr>
              <a:t>Das Ziel des Projektes war ein interaktives System zur Umverteilung von Lebensmitteln zu entwickeln. Private Haushalte sollten die Möglichkeit bekommen sich miteinander zu vernetzen und nicht mehr benötigte Produkte anderen zur Verfügung zu stellen. Womit die allgemeine Verschwendung von Lebensmitteln reduziert werden sollte.</a:t>
            </a:r>
            <a:endParaRPr sz="1000">
              <a:solidFill>
                <a:srgbClr val="24292E"/>
              </a:solidFill>
              <a:highlight>
                <a:srgbClr val="FFFFFF"/>
              </a:highlight>
            </a:endParaRPr>
          </a:p>
          <a:p>
            <a:pPr indent="0" lvl="0" marL="0" rtl="0" algn="l">
              <a:spcBef>
                <a:spcPts val="0"/>
              </a:spcBef>
              <a:spcAft>
                <a:spcPts val="0"/>
              </a:spcAft>
              <a:buNone/>
            </a:pPr>
            <a:r>
              <a:t/>
            </a:r>
            <a:endParaRPr sz="1000">
              <a:solidFill>
                <a:srgbClr val="24292E"/>
              </a:solidFill>
              <a:highlight>
                <a:srgbClr val="FFFFFF"/>
              </a:highlight>
            </a:endParaRPr>
          </a:p>
          <a:p>
            <a:pPr indent="0" lvl="0" marL="0" rtl="0" algn="l">
              <a:spcBef>
                <a:spcPts val="0"/>
              </a:spcBef>
              <a:spcAft>
                <a:spcPts val="0"/>
              </a:spcAft>
              <a:buNone/>
            </a:pPr>
            <a:r>
              <a:rPr lang="de" sz="1000">
                <a:solidFill>
                  <a:srgbClr val="24292E"/>
                </a:solidFill>
                <a:highlight>
                  <a:srgbClr val="FFFFFF"/>
                </a:highlight>
              </a:rPr>
              <a:t>Im Vergleich zu den anderen Anbietern auf dem Markt, soll unser System folgende Möglichkeiten bieten:</a:t>
            </a:r>
            <a:endParaRPr sz="1000">
              <a:solidFill>
                <a:srgbClr val="24292E"/>
              </a:solidFill>
              <a:highlight>
                <a:srgbClr val="FFFFFF"/>
              </a:highlight>
            </a:endParaRPr>
          </a:p>
          <a:p>
            <a:pPr indent="0" lvl="0" marL="0" rtl="0" algn="l">
              <a:spcBef>
                <a:spcPts val="0"/>
              </a:spcBef>
              <a:spcAft>
                <a:spcPts val="0"/>
              </a:spcAft>
              <a:buNone/>
            </a:pPr>
            <a:r>
              <a:t/>
            </a:r>
            <a:endParaRPr sz="1000">
              <a:solidFill>
                <a:srgbClr val="24292E"/>
              </a:solidFill>
              <a:highlight>
                <a:srgbClr val="FFFFFF"/>
              </a:highlight>
            </a:endParaRPr>
          </a:p>
          <a:p>
            <a:pPr indent="-292100" lvl="0" marL="457200" rtl="0" algn="l">
              <a:spcBef>
                <a:spcPts val="0"/>
              </a:spcBef>
              <a:spcAft>
                <a:spcPts val="0"/>
              </a:spcAft>
              <a:buClr>
                <a:srgbClr val="24292E"/>
              </a:buClr>
              <a:buSzPts val="1000"/>
              <a:buChar char="-"/>
            </a:pPr>
            <a:r>
              <a:rPr lang="de" sz="1000">
                <a:solidFill>
                  <a:srgbClr val="24292E"/>
                </a:solidFill>
                <a:highlight>
                  <a:srgbClr val="FFFFFF"/>
                </a:highlight>
              </a:rPr>
              <a:t>Private Gruppen ermöglichen:</a:t>
            </a:r>
            <a:endParaRPr sz="1000">
              <a:solidFill>
                <a:srgbClr val="24292E"/>
              </a:solidFill>
              <a:highlight>
                <a:srgbClr val="FFFFFF"/>
              </a:highlight>
            </a:endParaRPr>
          </a:p>
          <a:p>
            <a:pPr indent="0" lvl="0" marL="457200" rtl="0" algn="l">
              <a:spcBef>
                <a:spcPts val="0"/>
              </a:spcBef>
              <a:spcAft>
                <a:spcPts val="0"/>
              </a:spcAft>
              <a:buNone/>
            </a:pPr>
            <a:r>
              <a:rPr lang="de" sz="1000">
                <a:solidFill>
                  <a:srgbClr val="24292E"/>
                </a:solidFill>
                <a:highlight>
                  <a:srgbClr val="FFFFFF"/>
                </a:highlight>
              </a:rPr>
              <a:t>Es gibt verschiedene Gründe warum ein Nutzer sein Produkt nicht mit jedem teilen möchte, deshalb soll es ihm ermöglicht werden, den Angebots- und Suchradius auf bestimmte Gruppen zu beschränken. So genießen sie das gewohnte von sozialen Netzwerken, aber sind dennoch in der Lage auch öffentliche Inserate zu betrachten.</a:t>
            </a:r>
            <a:endParaRPr sz="1000">
              <a:solidFill>
                <a:srgbClr val="24292E"/>
              </a:solidFill>
              <a:highlight>
                <a:srgbClr val="FFFFFF"/>
              </a:highlight>
            </a:endParaRPr>
          </a:p>
          <a:p>
            <a:pPr indent="0" lvl="0" marL="457200" rtl="0" algn="l">
              <a:spcBef>
                <a:spcPts val="0"/>
              </a:spcBef>
              <a:spcAft>
                <a:spcPts val="0"/>
              </a:spcAft>
              <a:buNone/>
            </a:pPr>
            <a:r>
              <a:t/>
            </a:r>
            <a:endParaRPr sz="1000">
              <a:solidFill>
                <a:srgbClr val="24292E"/>
              </a:solidFill>
              <a:highlight>
                <a:srgbClr val="FFFFFF"/>
              </a:highlight>
            </a:endParaRPr>
          </a:p>
          <a:p>
            <a:pPr indent="-292100" lvl="0" marL="457200" rtl="0" algn="l">
              <a:spcBef>
                <a:spcPts val="0"/>
              </a:spcBef>
              <a:spcAft>
                <a:spcPts val="0"/>
              </a:spcAft>
              <a:buClr>
                <a:srgbClr val="24292E"/>
              </a:buClr>
              <a:buSzPts val="1000"/>
              <a:buChar char="-"/>
            </a:pPr>
            <a:r>
              <a:rPr lang="de" sz="1000">
                <a:solidFill>
                  <a:srgbClr val="24292E"/>
                </a:solidFill>
                <a:highlight>
                  <a:srgbClr val="FFFFFF"/>
                </a:highlight>
              </a:rPr>
              <a:t>Automatische Bewertung von Inseraten:</a:t>
            </a:r>
            <a:endParaRPr sz="1000">
              <a:solidFill>
                <a:srgbClr val="24292E"/>
              </a:solidFill>
              <a:highlight>
                <a:srgbClr val="FFFFFF"/>
              </a:highlight>
            </a:endParaRPr>
          </a:p>
          <a:p>
            <a:pPr indent="0" lvl="0" marL="457200" rtl="0" algn="l">
              <a:spcBef>
                <a:spcPts val="0"/>
              </a:spcBef>
              <a:spcAft>
                <a:spcPts val="0"/>
              </a:spcAft>
              <a:buNone/>
            </a:pPr>
            <a:r>
              <a:rPr lang="de" sz="1000">
                <a:solidFill>
                  <a:srgbClr val="24292E"/>
                </a:solidFill>
                <a:highlight>
                  <a:srgbClr val="FFFFFF"/>
                </a:highlight>
              </a:rPr>
              <a:t>Andere Systeme bieten keine Möglichkeit Angebote bewerten zu lassen nach ihrer Qualität und Entfernung zum Suchenden. In diesem Projekt sollen Anbieter die Möglichkeit bekommen, ihr Produkt durch einfache Angaben automatisiert bewerten zu lassen, damit diese bei der Suche hervorgehoben werden können. Hierdurch wird ebenfalls ermöglicht, das Produkte die bereits zu lange angeboten werden automatisch gekennzeichnet oder gelöscht werden.</a:t>
            </a:r>
            <a:endParaRPr sz="1000">
              <a:solidFill>
                <a:srgbClr val="24292E"/>
              </a:solidFill>
              <a:highlight>
                <a:srgbClr val="FFFFFF"/>
              </a:highlight>
            </a:endParaRPr>
          </a:p>
          <a:p>
            <a:pPr indent="0" lvl="0" marL="457200" rtl="0" algn="l">
              <a:spcBef>
                <a:spcPts val="0"/>
              </a:spcBef>
              <a:spcAft>
                <a:spcPts val="0"/>
              </a:spcAft>
              <a:buNone/>
            </a:pPr>
            <a:r>
              <a:t/>
            </a:r>
            <a:endParaRPr sz="1000">
              <a:solidFill>
                <a:srgbClr val="24292E"/>
              </a:solidFill>
              <a:highlight>
                <a:srgbClr val="FFFFFF"/>
              </a:highlight>
            </a:endParaRPr>
          </a:p>
          <a:p>
            <a:pPr indent="-292100" lvl="0" marL="457200" rtl="0" algn="l">
              <a:spcBef>
                <a:spcPts val="0"/>
              </a:spcBef>
              <a:spcAft>
                <a:spcPts val="0"/>
              </a:spcAft>
              <a:buClr>
                <a:srgbClr val="24292E"/>
              </a:buClr>
              <a:buSzPts val="1000"/>
              <a:buChar char="-"/>
            </a:pPr>
            <a:r>
              <a:rPr lang="de" sz="1000">
                <a:solidFill>
                  <a:srgbClr val="24292E"/>
                </a:solidFill>
                <a:highlight>
                  <a:srgbClr val="FFFFFF"/>
                </a:highlight>
              </a:rPr>
              <a:t>Informationen zur richtigen Lagerung:</a:t>
            </a:r>
            <a:endParaRPr sz="1000">
              <a:solidFill>
                <a:srgbClr val="24292E"/>
              </a:solidFill>
              <a:highlight>
                <a:srgbClr val="FFFFFF"/>
              </a:highlight>
            </a:endParaRPr>
          </a:p>
          <a:p>
            <a:pPr indent="0" lvl="0" marL="457200" rtl="0" algn="l">
              <a:spcBef>
                <a:spcPts val="0"/>
              </a:spcBef>
              <a:spcAft>
                <a:spcPts val="0"/>
              </a:spcAft>
              <a:buNone/>
            </a:pPr>
            <a:r>
              <a:rPr lang="de" sz="1000">
                <a:solidFill>
                  <a:srgbClr val="24292E"/>
                </a:solidFill>
                <a:highlight>
                  <a:srgbClr val="FFFFFF"/>
                </a:highlight>
              </a:rPr>
              <a:t>Um Suchenden dabei zu helfen ihr erhaltenes Produkt möglichst einwandfrei aufzubewahren, sollen diese auf Wunsch, Informationen zur richtigen Lagerung erhalten, wenn sie das Inserat betrachten.</a:t>
            </a:r>
            <a:endParaRPr sz="1000">
              <a:solidFill>
                <a:srgbClr val="24292E"/>
              </a:solidFill>
              <a:highlight>
                <a:srgbClr val="FFFFFF"/>
              </a:highlight>
            </a:endParaRPr>
          </a:p>
          <a:p>
            <a:pPr indent="0" lvl="0" marL="0" rtl="0" algn="l">
              <a:spcBef>
                <a:spcPts val="0"/>
              </a:spcBef>
              <a:spcAft>
                <a:spcPts val="0"/>
              </a:spcAft>
              <a:buNone/>
            </a:pPr>
            <a:r>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cfc9f25d7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cfc9f25d7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de" sz="1000">
                <a:solidFill>
                  <a:srgbClr val="24292E"/>
                </a:solidFill>
              </a:rPr>
              <a:t>Als die angedachte Idee für das Exposé abgesegnet wurde, war die erste Aufgabe die gemeinsame Planung eines Projektplans. Dieser umfasste den groben Zeitplan und die Artefakte die bis zum 1. Meilenstein als wichtig erachtet wurden.</a:t>
            </a:r>
            <a:endParaRPr sz="10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de" sz="1000">
                <a:solidFill>
                  <a:srgbClr val="24292E"/>
                </a:solidFill>
              </a:rPr>
              <a:t>Durch die großzügige Planung konnten die wichtigsten Artefakte ohne Probleme erstellt werden. Lediglich die Zeit für die Vorbereitung der Präsentation wurde etwas knapp bemessen.</a:t>
            </a:r>
            <a:endParaRPr sz="10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de" sz="1000">
                <a:solidFill>
                  <a:srgbClr val="24292E"/>
                </a:solidFill>
              </a:rPr>
              <a:t>Nach der Kritik aus dem 1. Audit wurden bisherige Artefakte und das weitere Vorgehen evaluiert und angepasst und die nötigen Schritte für die nächsten angesetzten Meilensteine geplant. Bei der Planung wurden kleinere Meilensteine angestrebt, die jeweils zum Ende der Woche fertig zu stellen waren.</a:t>
            </a:r>
            <a:endParaRPr sz="10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de" sz="1000">
                <a:solidFill>
                  <a:srgbClr val="24292E"/>
                </a:solidFill>
              </a:rPr>
              <a:t>Hier wurde die Schwerpunkte der MCI und WBA unter dem Team aufgeteilt, wobei das jeweils andere Teammitglied trotzdem Einfluss und Zugriff auf alle Informationen hatte und Feedback und Verbesserung geben konnte. Als die Entwicklung der Rapid Prototypen anstand, hat sich ein Mitglied darauf konzentriert und das andere die restlichen Artefakte übernommen.</a:t>
            </a:r>
            <a:endParaRPr sz="10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de" sz="1000">
                <a:solidFill>
                  <a:srgbClr val="24292E"/>
                </a:solidFill>
              </a:rPr>
              <a:t>Für die Vorbereitung der Präsentation des 2. Audits wurde ausreichend Zeit eingeplant, und es kam hierdurch zu einer früheren Fertigstellung, wodurch die Abgabe nochmal in Ruhe kontrolliert und verbessert werden konnte.</a:t>
            </a:r>
            <a:endParaRPr sz="10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de" sz="1000">
                <a:solidFill>
                  <a:srgbClr val="24292E"/>
                </a:solidFill>
              </a:rPr>
              <a:t>Die letzte Iteration kostete viel Einarbeitungszeit in die Entwicklungsumgebung und Verbindungsprobleme zwischen Client/Server erschwerten das Vorankommen. Es musste am Ende abgewägt werden, welche Funktion für den finalen vertikalen Prototypen als wichtig erachtet wurden. Um einen lauffähigen Prototyp präsentieren zu können, wurde sich auf Kernfunktionen des Anbieten/Suchen und die Alleinstellungsmerkmale konzentriert.</a:t>
            </a:r>
            <a:endParaRPr sz="1000">
              <a:solidFill>
                <a:srgbClr val="24292E"/>
              </a:solidFill>
            </a:endParaRPr>
          </a:p>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cfc9f25d7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cfc9f25d7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de" sz="1000">
                <a:solidFill>
                  <a:srgbClr val="24292E"/>
                </a:solidFill>
              </a:rPr>
              <a:t>Zu Beginn des Projektes wurden Ziele und Anforderungen für das Projekt definiert, die für das angedachte System von Bedeutung sind. Diese Ziele wurden zu einem großen Teil erfüllt, auch wenn in Teilbereichen der Implementierung einige Features gekürzt wurden.</a:t>
            </a:r>
            <a:endParaRPr sz="10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de" sz="1000">
                <a:solidFill>
                  <a:srgbClr val="24292E"/>
                </a:solidFill>
              </a:rPr>
              <a:t>Der Prototyp ist in der Lage Inserate zu erstellen und sich alle Inserate, die auf dem Server gespeichert sind, anzeigen zu lassen. Ebenfalls können Inserate bereits als privat markiert werden, wodurch nur Nutzer einer bestimmten Gruppe dieses Inserat angezeigt bekommen. Bei der Erstellung berechnet der Server eine interne Bewertung anhand der eingegebenen Daten und speichert diese mit dem Inserat.</a:t>
            </a:r>
            <a:endParaRPr sz="10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de" sz="1000">
                <a:solidFill>
                  <a:srgbClr val="24292E"/>
                </a:solidFill>
              </a:rPr>
              <a:t>Außerdem besteht eine Komfortfunktion, die den Standort und das aktuelle Wetter in der Umgebung des suchenden Nutzers überprüft und ihn über schlechte Wetterbedingungen informiert. Der Nutzer hat dann die Möglichkeit den Suchradius für Inserate zu reduzieren.</a:t>
            </a:r>
            <a:endParaRPr sz="10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de" sz="1000">
                <a:solidFill>
                  <a:srgbClr val="24292E"/>
                </a:solidFill>
              </a:rPr>
              <a:t>Durch Schwierigkeiten bei der Einarbeitung in die Entwicklungsumgebung mussten einige Features gekürzt werden. So funktioniert der Prototyp bisher lediglich mit einem bestimmten Nutzer. Die Funktion sich zu registrieren und authentifizieren könnte im Nachhinein implementiert werden. Durch das Fehlen der Nutzer wurden auch auf Features verzichtet die zur Verwaltung mit den Inseraten im Zusammenhang stehen.</a:t>
            </a:r>
            <a:endParaRPr sz="10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de" sz="1000">
                <a:solidFill>
                  <a:srgbClr val="24292E"/>
                </a:solidFill>
              </a:rPr>
              <a:t>Sollten die fehlenden Features nachträglich eingebaut werden, würde das Projekt eine gewisse Marktreife entwickeln. Weiterhin könnten das Verhalten zur Nutzung analysiert bzw. evaluiert werden, die daraus resultierenden Wünsche und Feedback zur weiteren Planung genutzt werden.</a:t>
            </a:r>
            <a:endParaRPr sz="1000">
              <a:solidFill>
                <a:srgbClr val="24292E"/>
              </a:solidFill>
            </a:endParaRPr>
          </a:p>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1eaeba323721eb8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eaeba323721eb8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000"/>
              <a:t>Für das Plakat wurden sich auf die wesentlichen Funktionen des funktionierenden Prototypen konzentriert. Die Funktionen wurden kurz beschrieben und die Screenshots von der entwickelten Anwendung geben einen direkte Überblick auf das System.</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de" sz="1000"/>
              <a:t>Die Farben der TH Köln wurden als Hintergrund für die Überschriften und die Zierleiste genutzt. Als weitere Akzentfarbe wurde die von der Anwendung genutzte Hauptfarbe verwendet.</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cfc9f25d7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cfc9f25d7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000"/>
              <a:t>Im folgenden wird der vertikale Prototyp vorgeführt. Der zugehörige Code befindet sich im Github.</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cfc9f25d7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cfc9f25d7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000"/>
              <a:t>Zum Start wird dem Server eine GET Anfrage geschickt für alle Inserate die aus privaten Gruppen des Nutzers stammen. Ebenfalls eine weitere GET Anfrage für die die vorhandenen Kategorien. Bei erfolgreicher Antwort werden beide auf der Startseite dargestellt. Während die Daten geladen werden, wird eine Ladeanimation angezeigt, um den Nutzer über den Umstand zu informieren.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de" sz="1000"/>
              <a:t>Oberhalb der Anwendung befinden sich die privaten Inserate und unterhalb die Kategorien - mitsamt der Bilder.</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de" sz="1000"/>
              <a:t>Die privaten Inserate leiten den Nutzer direkt zur zugehörigen Detailseite, die Kategorien leiten zu der passenden Kategorie die alle öffentlich erstellten Inserate darstellt, für die jeweilige Kategorie.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de" sz="1000"/>
              <a:t>Auf der Kategorieseite wird oberhalb eine Box dargestellt die den Nutzer über richtige Lagerung der Lebensmittel informiert. Diese wird bei Berührung durch einen Popup erweitert. Ebenfalls wird beim Abrufen der Kategorie zunächst eine Standort und Wetterabfrage gesendet, wenn das Wetter über gewisse Grenzbereiche stößt, wird der Nutzer über diesen Umstand mittels Alertdialog informiert und bekommt die Wahl, die Suche auf näher liegende Inserate zu beschränken. Der GET Anfrage zur Darstellung der Inserate werden dann die Standortdaten des Nutzers mitgegeben, wenn diese ermittelt wurden, und der Server filtert die Anzeigen.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de" sz="1000"/>
              <a:t>Die Detailseite beinhaltet alle wichtigen Informationen, die der Nutzer bei der Bestellung eingegeben hat. Da der Bilderupload in diesem Prototyp noch nicht implementiert wurde, werden </a:t>
            </a:r>
            <a:r>
              <a:rPr lang="de" sz="1000"/>
              <a:t>lizenzfreie </a:t>
            </a:r>
            <a:r>
              <a:rPr lang="de" sz="1000"/>
              <a:t>Stockbilder angezeigt. Über die Detailseite kann der Anbieter direkt über Mail oder Telefon kontaktiert werden.</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cfc9f25d7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cfc9f25d7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000"/>
              <a:t>Der Nutzer erstellt die Anzeige und gibt alle nötigen Informationen zu seinem Produkt ein. Er bekommt die Möglichkeit das Inserat direkt privat zu markieren, sodass es nur für Nutzer innerhalb dieser Gruppe zur Verfügung steht. Ist der Nutzer zufrieden sendet er eine POST Anfrage an den Server.</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de" sz="1000"/>
              <a:t>Der Server erhält die Anfrage und ergänzt fehlende Informationen, zum Beispiel die Inserat ID und ein für die Kategorie passendes Bild. Die Möglichkeit eigene Bilder hochzuladen würde in einer späteren Iteration hinzugefügt.</a:t>
            </a:r>
            <a:endParaRPr sz="1000"/>
          </a:p>
          <a:p>
            <a:pPr indent="0" lvl="0" marL="0" rtl="0" algn="l">
              <a:spcBef>
                <a:spcPts val="0"/>
              </a:spcBef>
              <a:spcAft>
                <a:spcPts val="0"/>
              </a:spcAft>
              <a:buNone/>
            </a:pPr>
            <a:r>
              <a:rPr lang="de" sz="1000"/>
              <a:t>Ebenfalls analysiert der Server die eingegebenen Daten bezüglich Kategorie, Zustand und Lagerung. Er berechnet daraus eine Wertung für das Inserat und ein Ablaufdatum der Anzeige.</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1eaeba323721eb8d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eaeba323721eb8d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000"/>
              <a:t>Hier sind Beispiele zu finden, die der vertikale Prototyp an REST Befehlen im Server ausführen kann.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de" sz="1000"/>
              <a:t>So werden “Categories” über eine GET Anfrage abgefragt, “Meals” werden über verschiedene Queries abgefragt. Ebenfalls werden neue Anzeigen in “Meals” über eine POST Anfrage erstellt und angelegt.</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folie" showMasterSp="0" type="title">
  <p:cSld name="TITLE">
    <p:spTree>
      <p:nvGrpSpPr>
        <p:cNvPr id="18" name="Shape 18"/>
        <p:cNvGrpSpPr/>
        <p:nvPr/>
      </p:nvGrpSpPr>
      <p:grpSpPr>
        <a:xfrm>
          <a:off x="0" y="0"/>
          <a:ext cx="0" cy="0"/>
          <a:chOff x="0" y="0"/>
          <a:chExt cx="0" cy="0"/>
        </a:xfrm>
      </p:grpSpPr>
      <p:grpSp>
        <p:nvGrpSpPr>
          <p:cNvPr id="19" name="Google Shape;19;p2"/>
          <p:cNvGrpSpPr/>
          <p:nvPr/>
        </p:nvGrpSpPr>
        <p:grpSpPr>
          <a:xfrm>
            <a:off x="409575" y="-3572"/>
            <a:ext cx="3761184" cy="5147072"/>
            <a:chOff x="2928938" y="-4763"/>
            <a:chExt cx="5014912" cy="6862763"/>
          </a:xfrm>
        </p:grpSpPr>
        <p:sp>
          <p:nvSpPr>
            <p:cNvPr id="20" name="Google Shape;20;p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1" name="Google Shape;21;p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2"/>
            <p:cNvSpPr/>
            <p:nvPr/>
          </p:nvSpPr>
          <p:spPr>
            <a:xfrm>
              <a:off x="2928938" y="2582862"/>
              <a:ext cx="2693988"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3" name="Google Shape;23;p2"/>
            <p:cNvSpPr/>
            <p:nvPr/>
          </p:nvSpPr>
          <p:spPr>
            <a:xfrm>
              <a:off x="3371850" y="2692400"/>
              <a:ext cx="3332163" cy="4165600"/>
            </a:xfrm>
            <a:custGeom>
              <a:rect b="b" l="l" r="r" t="t"/>
              <a:pathLst>
                <a:path extrusionOk="0" h="2624" w="2099">
                  <a:moveTo>
                    <a:pt x="2099" y="2624"/>
                  </a:moveTo>
                  <a:lnTo>
                    <a:pt x="0" y="0"/>
                  </a:lnTo>
                  <a:lnTo>
                    <a:pt x="2021" y="2624"/>
                  </a:lnTo>
                  <a:lnTo>
                    <a:pt x="2099" y="2624"/>
                  </a:lnTo>
                  <a:close/>
                </a:path>
              </a:pathLst>
            </a:custGeom>
            <a:solidFill>
              <a:srgbClr val="202F6A"/>
            </a:solidFill>
            <a:ln>
              <a:noFill/>
            </a:ln>
          </p:spPr>
        </p:sp>
        <p:sp>
          <p:nvSpPr>
            <p:cNvPr id="24" name="Google Shape;24;p2"/>
            <p:cNvSpPr/>
            <p:nvPr/>
          </p:nvSpPr>
          <p:spPr>
            <a:xfrm>
              <a:off x="3367088" y="2687637"/>
              <a:ext cx="4576763"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31479F"/>
            </a:solidFill>
            <a:ln>
              <a:noFill/>
            </a:ln>
          </p:spPr>
        </p:sp>
        <p:sp>
          <p:nvSpPr>
            <p:cNvPr id="25" name="Google Shape;25;p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2"/>
          <p:cNvSpPr txBox="1"/>
          <p:nvPr>
            <p:ph type="ctrTitle"/>
          </p:nvPr>
        </p:nvSpPr>
        <p:spPr>
          <a:xfrm>
            <a:off x="2196301" y="1035051"/>
            <a:ext cx="6431100" cy="1962000"/>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Clr>
                <a:schemeClr val="dk1"/>
              </a:buClr>
              <a:buSzPts val="4500"/>
              <a:buFont typeface="Corbel"/>
              <a:buNone/>
              <a:defRPr sz="4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 name="Google Shape;27;p2"/>
          <p:cNvSpPr txBox="1"/>
          <p:nvPr>
            <p:ph idx="1" type="subTitle"/>
          </p:nvPr>
        </p:nvSpPr>
        <p:spPr>
          <a:xfrm>
            <a:off x="3386533" y="2997200"/>
            <a:ext cx="5240700" cy="1041300"/>
          </a:xfrm>
          <a:prstGeom prst="rect">
            <a:avLst/>
          </a:prstGeom>
          <a:noFill/>
          <a:ln>
            <a:noFill/>
          </a:ln>
        </p:spPr>
        <p:txBody>
          <a:bodyPr anchorCtr="0" anchor="t" bIns="34275" lIns="68575" spcFirstLastPara="1" rIns="68575" wrap="square" tIns="34275">
            <a:noAutofit/>
          </a:bodyPr>
          <a:lstStyle>
            <a:lvl1pPr lvl="0" algn="r">
              <a:spcBef>
                <a:spcPts val="300"/>
              </a:spcBef>
              <a:spcAft>
                <a:spcPts val="0"/>
              </a:spcAft>
              <a:buSzPts val="2300"/>
              <a:buNone/>
              <a:defRPr sz="1600">
                <a:solidFill>
                  <a:schemeClr val="dk1"/>
                </a:solidFill>
              </a:defRPr>
            </a:lvl1pPr>
            <a:lvl2pPr lvl="1" algn="ctr">
              <a:spcBef>
                <a:spcPts val="500"/>
              </a:spcBef>
              <a:spcAft>
                <a:spcPts val="0"/>
              </a:spcAft>
              <a:buSzPts val="2200"/>
              <a:buNone/>
              <a:defRPr>
                <a:solidFill>
                  <a:srgbClr val="888888"/>
                </a:solidFill>
              </a:defRPr>
            </a:lvl2pPr>
            <a:lvl3pPr lvl="2" algn="ctr">
              <a:spcBef>
                <a:spcPts val="500"/>
              </a:spcBef>
              <a:spcAft>
                <a:spcPts val="0"/>
              </a:spcAft>
              <a:buSzPts val="2000"/>
              <a:buNone/>
              <a:defRPr>
                <a:solidFill>
                  <a:srgbClr val="888888"/>
                </a:solidFill>
              </a:defRPr>
            </a:lvl3pPr>
            <a:lvl4pPr lvl="3" algn="ctr">
              <a:spcBef>
                <a:spcPts val="500"/>
              </a:spcBef>
              <a:spcAft>
                <a:spcPts val="0"/>
              </a:spcAft>
              <a:buSzPts val="1700"/>
              <a:buNone/>
              <a:defRPr>
                <a:solidFill>
                  <a:srgbClr val="888888"/>
                </a:solidFill>
              </a:defRPr>
            </a:lvl4pPr>
            <a:lvl5pPr lvl="4" algn="ctr">
              <a:spcBef>
                <a:spcPts val="500"/>
              </a:spcBef>
              <a:spcAft>
                <a:spcPts val="0"/>
              </a:spcAft>
              <a:buSzPts val="1500"/>
              <a:buNone/>
              <a:defRPr>
                <a:solidFill>
                  <a:srgbClr val="888888"/>
                </a:solidFill>
              </a:defRPr>
            </a:lvl5pPr>
            <a:lvl6pPr lvl="5" algn="ctr">
              <a:spcBef>
                <a:spcPts val="500"/>
              </a:spcBef>
              <a:spcAft>
                <a:spcPts val="0"/>
              </a:spcAft>
              <a:buSzPts val="1500"/>
              <a:buNone/>
              <a:defRPr>
                <a:solidFill>
                  <a:srgbClr val="888888"/>
                </a:solidFill>
              </a:defRPr>
            </a:lvl6pPr>
            <a:lvl7pPr lvl="6" algn="ctr">
              <a:spcBef>
                <a:spcPts val="500"/>
              </a:spcBef>
              <a:spcAft>
                <a:spcPts val="0"/>
              </a:spcAft>
              <a:buSzPts val="1500"/>
              <a:buNone/>
              <a:defRPr>
                <a:solidFill>
                  <a:srgbClr val="888888"/>
                </a:solidFill>
              </a:defRPr>
            </a:lvl7pPr>
            <a:lvl8pPr lvl="7" algn="ctr">
              <a:spcBef>
                <a:spcPts val="500"/>
              </a:spcBef>
              <a:spcAft>
                <a:spcPts val="0"/>
              </a:spcAft>
              <a:buSzPts val="1500"/>
              <a:buNone/>
              <a:defRPr>
                <a:solidFill>
                  <a:srgbClr val="888888"/>
                </a:solidFill>
              </a:defRPr>
            </a:lvl8pPr>
            <a:lvl9pPr lvl="8" algn="ctr">
              <a:spcBef>
                <a:spcPts val="500"/>
              </a:spcBef>
              <a:spcAft>
                <a:spcPts val="500"/>
              </a:spcAft>
              <a:buSzPts val="1500"/>
              <a:buNone/>
              <a:defRPr>
                <a:solidFill>
                  <a:srgbClr val="888888"/>
                </a:solidFill>
              </a:defRPr>
            </a:lvl9pPr>
          </a:lstStyle>
          <a:p/>
        </p:txBody>
      </p:sp>
      <p:sp>
        <p:nvSpPr>
          <p:cNvPr id="28" name="Google Shape;28;p2"/>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 name="Google Shape;29;p2"/>
          <p:cNvSpPr txBox="1"/>
          <p:nvPr>
            <p:ph idx="11" type="ftr"/>
          </p:nvPr>
        </p:nvSpPr>
        <p:spPr>
          <a:xfrm>
            <a:off x="3999309" y="4412456"/>
            <a:ext cx="3243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2"/>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abild mit Beschriftung">
  <p:cSld name="Panoramabild mit Beschriftung">
    <p:spTree>
      <p:nvGrpSpPr>
        <p:cNvPr id="82" name="Shape 82"/>
        <p:cNvGrpSpPr/>
        <p:nvPr/>
      </p:nvGrpSpPr>
      <p:grpSpPr>
        <a:xfrm>
          <a:off x="0" y="0"/>
          <a:ext cx="0" cy="0"/>
          <a:chOff x="0" y="0"/>
          <a:chExt cx="0" cy="0"/>
        </a:xfrm>
      </p:grpSpPr>
      <p:sp>
        <p:nvSpPr>
          <p:cNvPr id="83" name="Google Shape;83;p11"/>
          <p:cNvSpPr txBox="1"/>
          <p:nvPr>
            <p:ph type="title"/>
          </p:nvPr>
        </p:nvSpPr>
        <p:spPr>
          <a:xfrm>
            <a:off x="1113233" y="3549649"/>
            <a:ext cx="7514100" cy="425100"/>
          </a:xfrm>
          <a:prstGeom prst="rect">
            <a:avLst/>
          </a:prstGeom>
          <a:noFill/>
          <a:ln>
            <a:noFill/>
          </a:ln>
        </p:spPr>
        <p:txBody>
          <a:bodyPr anchorCtr="0" anchor="b" bIns="34275" lIns="68575" spcFirstLastPara="1" rIns="68575" wrap="square" tIns="34275">
            <a:noAutofit/>
          </a:bodyPr>
          <a:lstStyle>
            <a:lvl1pPr lvl="0" algn="ctr">
              <a:spcBef>
                <a:spcPts val="0"/>
              </a:spcBef>
              <a:spcAft>
                <a:spcPts val="0"/>
              </a:spcAft>
              <a:buClr>
                <a:schemeClr val="dk1"/>
              </a:buClr>
              <a:buSzPts val="1800"/>
              <a:buFont typeface="Corbel"/>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1"/>
          <p:cNvSpPr/>
          <p:nvPr>
            <p:ph idx="2" type="pic"/>
          </p:nvPr>
        </p:nvSpPr>
        <p:spPr>
          <a:xfrm>
            <a:off x="1789509" y="699084"/>
            <a:ext cx="6169500" cy="2373600"/>
          </a:xfrm>
          <a:prstGeom prst="roundRect">
            <a:avLst>
              <a:gd fmla="val 4380" name="adj"/>
            </a:avLst>
          </a:prstGeom>
          <a:noFill/>
          <a:ln cap="flat" cmpd="sng" w="38100">
            <a:solidFill>
              <a:schemeClr val="lt2"/>
            </a:solidFill>
            <a:prstDash val="solid"/>
            <a:round/>
            <a:headEnd len="sm" w="sm" type="none"/>
            <a:tailEnd len="sm" w="sm" type="none"/>
          </a:ln>
        </p:spPr>
        <p:txBody>
          <a:bodyPr anchorCtr="0" anchor="t" bIns="34275" lIns="68575" spcFirstLastPara="1" rIns="68575" wrap="square" tIns="34275">
            <a:noAutofit/>
          </a:bodyPr>
          <a:lstStyle>
            <a:lvl1pPr lvl="0" marR="0" rtl="0" algn="ctr">
              <a:spcBef>
                <a:spcPts val="2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1pPr>
            <a:lvl2pPr lvl="1"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2pPr>
            <a:lvl3pPr lvl="2"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3pPr>
            <a:lvl4pPr lvl="3"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4pPr>
            <a:lvl5pPr lvl="4"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5pPr>
            <a:lvl6pPr lvl="5"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6pPr>
            <a:lvl7pPr lvl="6"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7pPr>
            <a:lvl8pPr lvl="7"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8pPr>
            <a:lvl9pPr lvl="8" marR="0" rtl="0" algn="l">
              <a:spcBef>
                <a:spcPts val="500"/>
              </a:spcBef>
              <a:spcAft>
                <a:spcPts val="500"/>
              </a:spcAft>
              <a:buClr>
                <a:srgbClr val="31479F"/>
              </a:buClr>
              <a:buSzPts val="1700"/>
              <a:buFont typeface="Arial"/>
              <a:buNone/>
              <a:defRPr b="0" i="0" sz="1200" u="none" cap="none" strike="noStrike">
                <a:solidFill>
                  <a:schemeClr val="dk1"/>
                </a:solidFill>
                <a:latin typeface="Corbel"/>
                <a:ea typeface="Corbel"/>
                <a:cs typeface="Corbel"/>
                <a:sym typeface="Corbel"/>
              </a:defRPr>
            </a:lvl9pPr>
          </a:lstStyle>
          <a:p/>
        </p:txBody>
      </p:sp>
      <p:sp>
        <p:nvSpPr>
          <p:cNvPr id="85" name="Google Shape;85;p11"/>
          <p:cNvSpPr txBox="1"/>
          <p:nvPr>
            <p:ph idx="1" type="body"/>
          </p:nvPr>
        </p:nvSpPr>
        <p:spPr>
          <a:xfrm>
            <a:off x="1113233" y="3974702"/>
            <a:ext cx="7514100" cy="370200"/>
          </a:xfrm>
          <a:prstGeom prst="rect">
            <a:avLst/>
          </a:prstGeom>
          <a:noFill/>
          <a:ln>
            <a:noFill/>
          </a:ln>
        </p:spPr>
        <p:txBody>
          <a:bodyPr anchorCtr="0" anchor="ctr" bIns="34275" lIns="68575" spcFirstLastPara="1" rIns="68575" wrap="square" tIns="34275">
            <a:noAutofit/>
          </a:bodyPr>
          <a:lstStyle>
            <a:lvl1pPr indent="-228600" lvl="0" marL="457200" algn="ctr">
              <a:spcBef>
                <a:spcPts val="200"/>
              </a:spcBef>
              <a:spcAft>
                <a:spcPts val="0"/>
              </a:spcAft>
              <a:buSzPts val="1500"/>
              <a:buNone/>
              <a:defRPr sz="1100"/>
            </a:lvl1pPr>
            <a:lvl2pPr indent="-228600" lvl="1" marL="914400" algn="l">
              <a:spcBef>
                <a:spcPts val="500"/>
              </a:spcBef>
              <a:spcAft>
                <a:spcPts val="0"/>
              </a:spcAft>
              <a:buSzPts val="1300"/>
              <a:buNone/>
              <a:defRPr sz="900"/>
            </a:lvl2pPr>
            <a:lvl3pPr indent="-228600" lvl="2" marL="1371600" algn="l">
              <a:spcBef>
                <a:spcPts val="500"/>
              </a:spcBef>
              <a:spcAft>
                <a:spcPts val="0"/>
              </a:spcAft>
              <a:buSzPts val="1100"/>
              <a:buNone/>
              <a:defRPr sz="800"/>
            </a:lvl3pPr>
            <a:lvl4pPr indent="-228600" lvl="3" marL="1828800" algn="l">
              <a:spcBef>
                <a:spcPts val="500"/>
              </a:spcBef>
              <a:spcAft>
                <a:spcPts val="0"/>
              </a:spcAft>
              <a:buSzPts val="1000"/>
              <a:buNone/>
              <a:defRPr sz="700"/>
            </a:lvl4pPr>
            <a:lvl5pPr indent="-228600" lvl="4" marL="2286000" algn="l">
              <a:spcBef>
                <a:spcPts val="500"/>
              </a:spcBef>
              <a:spcAft>
                <a:spcPts val="0"/>
              </a:spcAft>
              <a:buSzPts val="1000"/>
              <a:buNone/>
              <a:defRPr sz="700"/>
            </a:lvl5pPr>
            <a:lvl6pPr indent="-228600" lvl="5" marL="2743200" algn="l">
              <a:spcBef>
                <a:spcPts val="500"/>
              </a:spcBef>
              <a:spcAft>
                <a:spcPts val="0"/>
              </a:spcAft>
              <a:buSzPts val="1000"/>
              <a:buNone/>
              <a:defRPr sz="700"/>
            </a:lvl6pPr>
            <a:lvl7pPr indent="-228600" lvl="6" marL="3200400" algn="l">
              <a:spcBef>
                <a:spcPts val="500"/>
              </a:spcBef>
              <a:spcAft>
                <a:spcPts val="0"/>
              </a:spcAft>
              <a:buSzPts val="1000"/>
              <a:buNone/>
              <a:defRPr sz="700"/>
            </a:lvl7pPr>
            <a:lvl8pPr indent="-228600" lvl="7" marL="3657600" algn="l">
              <a:spcBef>
                <a:spcPts val="500"/>
              </a:spcBef>
              <a:spcAft>
                <a:spcPts val="0"/>
              </a:spcAft>
              <a:buSzPts val="1000"/>
              <a:buNone/>
              <a:defRPr sz="700"/>
            </a:lvl8pPr>
            <a:lvl9pPr indent="-228600" lvl="8" marL="4114800" algn="l">
              <a:spcBef>
                <a:spcPts val="500"/>
              </a:spcBef>
              <a:spcAft>
                <a:spcPts val="500"/>
              </a:spcAft>
              <a:buSzPts val="1000"/>
              <a:buNone/>
              <a:defRPr sz="700"/>
            </a:lvl9pPr>
          </a:lstStyle>
          <a:p/>
        </p:txBody>
      </p:sp>
      <p:sp>
        <p:nvSpPr>
          <p:cNvPr id="86" name="Google Shape;86;p11"/>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1"/>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1"/>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und Beschriftung">
  <p:cSld name="Titel und Beschriftung">
    <p:spTree>
      <p:nvGrpSpPr>
        <p:cNvPr id="89" name="Shape 89"/>
        <p:cNvGrpSpPr/>
        <p:nvPr/>
      </p:nvGrpSpPr>
      <p:grpSpPr>
        <a:xfrm>
          <a:off x="0" y="0"/>
          <a:ext cx="0" cy="0"/>
          <a:chOff x="0" y="0"/>
          <a:chExt cx="0" cy="0"/>
        </a:xfrm>
      </p:grpSpPr>
      <p:sp>
        <p:nvSpPr>
          <p:cNvPr id="90" name="Google Shape;90;p12"/>
          <p:cNvSpPr txBox="1"/>
          <p:nvPr>
            <p:ph type="title"/>
          </p:nvPr>
        </p:nvSpPr>
        <p:spPr>
          <a:xfrm>
            <a:off x="1113234" y="514350"/>
            <a:ext cx="7514100" cy="22860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Clr>
                <a:schemeClr val="dk1"/>
              </a:buClr>
              <a:buSzPts val="2400"/>
              <a:buFont typeface="Corbel"/>
              <a:buNone/>
              <a:defRPr b="0" sz="24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2"/>
          <p:cNvSpPr txBox="1"/>
          <p:nvPr>
            <p:ph idx="1" type="body"/>
          </p:nvPr>
        </p:nvSpPr>
        <p:spPr>
          <a:xfrm>
            <a:off x="1113234" y="3257550"/>
            <a:ext cx="7514100" cy="1086000"/>
          </a:xfrm>
          <a:prstGeom prst="rect">
            <a:avLst/>
          </a:prstGeom>
          <a:noFill/>
          <a:ln>
            <a:noFill/>
          </a:ln>
        </p:spPr>
        <p:txBody>
          <a:bodyPr anchorCtr="0" anchor="ctr" bIns="34275" lIns="68575" spcFirstLastPara="1" rIns="68575" wrap="square" tIns="34275">
            <a:noAutofit/>
          </a:bodyPr>
          <a:lstStyle>
            <a:lvl1pPr indent="-228600" lvl="0" marL="457200" algn="ctr">
              <a:spcBef>
                <a:spcPts val="300"/>
              </a:spcBef>
              <a:spcAft>
                <a:spcPts val="0"/>
              </a:spcAft>
              <a:buSzPts val="2200"/>
              <a:buNone/>
              <a:defRPr sz="1500">
                <a:solidFill>
                  <a:schemeClr val="dk1"/>
                </a:solidFill>
              </a:defRPr>
            </a:lvl1pPr>
            <a:lvl2pPr indent="-228600" lvl="1" marL="914400" algn="l">
              <a:spcBef>
                <a:spcPts val="500"/>
              </a:spcBef>
              <a:spcAft>
                <a:spcPts val="0"/>
              </a:spcAft>
              <a:buSzPts val="2000"/>
              <a:buNone/>
              <a:defRPr sz="1400">
                <a:solidFill>
                  <a:srgbClr val="888888"/>
                </a:solidFill>
              </a:defRPr>
            </a:lvl2pPr>
            <a:lvl3pPr indent="-228600" lvl="2" marL="1371600" algn="l">
              <a:spcBef>
                <a:spcPts val="500"/>
              </a:spcBef>
              <a:spcAft>
                <a:spcPts val="0"/>
              </a:spcAft>
              <a:buSzPts val="1700"/>
              <a:buNone/>
              <a:defRPr sz="1200">
                <a:solidFill>
                  <a:srgbClr val="888888"/>
                </a:solidFill>
              </a:defRPr>
            </a:lvl3pPr>
            <a:lvl4pPr indent="-228600" lvl="3" marL="1828800" algn="l">
              <a:spcBef>
                <a:spcPts val="500"/>
              </a:spcBef>
              <a:spcAft>
                <a:spcPts val="0"/>
              </a:spcAft>
              <a:buSzPts val="1500"/>
              <a:buNone/>
              <a:defRPr sz="1100">
                <a:solidFill>
                  <a:srgbClr val="888888"/>
                </a:solidFill>
              </a:defRPr>
            </a:lvl4pPr>
            <a:lvl5pPr indent="-228600" lvl="4" marL="2286000" algn="l">
              <a:spcBef>
                <a:spcPts val="500"/>
              </a:spcBef>
              <a:spcAft>
                <a:spcPts val="0"/>
              </a:spcAft>
              <a:buSzPts val="1500"/>
              <a:buNone/>
              <a:defRPr sz="1100">
                <a:solidFill>
                  <a:srgbClr val="888888"/>
                </a:solidFill>
              </a:defRPr>
            </a:lvl5pPr>
            <a:lvl6pPr indent="-228600" lvl="5" marL="2743200" algn="l">
              <a:spcBef>
                <a:spcPts val="500"/>
              </a:spcBef>
              <a:spcAft>
                <a:spcPts val="0"/>
              </a:spcAft>
              <a:buSzPts val="1500"/>
              <a:buNone/>
              <a:defRPr sz="1100">
                <a:solidFill>
                  <a:srgbClr val="888888"/>
                </a:solidFill>
              </a:defRPr>
            </a:lvl6pPr>
            <a:lvl7pPr indent="-228600" lvl="6" marL="3200400" algn="l">
              <a:spcBef>
                <a:spcPts val="500"/>
              </a:spcBef>
              <a:spcAft>
                <a:spcPts val="0"/>
              </a:spcAft>
              <a:buSzPts val="1500"/>
              <a:buNone/>
              <a:defRPr sz="1100">
                <a:solidFill>
                  <a:srgbClr val="888888"/>
                </a:solidFill>
              </a:defRPr>
            </a:lvl7pPr>
            <a:lvl8pPr indent="-228600" lvl="7" marL="3657600" algn="l">
              <a:spcBef>
                <a:spcPts val="500"/>
              </a:spcBef>
              <a:spcAft>
                <a:spcPts val="0"/>
              </a:spcAft>
              <a:buSzPts val="1500"/>
              <a:buNone/>
              <a:defRPr sz="1100">
                <a:solidFill>
                  <a:srgbClr val="888888"/>
                </a:solidFill>
              </a:defRPr>
            </a:lvl8pPr>
            <a:lvl9pPr indent="-228600" lvl="8" marL="4114800" algn="l">
              <a:spcBef>
                <a:spcPts val="500"/>
              </a:spcBef>
              <a:spcAft>
                <a:spcPts val="500"/>
              </a:spcAft>
              <a:buSzPts val="1500"/>
              <a:buNone/>
              <a:defRPr sz="1100">
                <a:solidFill>
                  <a:srgbClr val="888888"/>
                </a:solidFill>
              </a:defRPr>
            </a:lvl9pPr>
          </a:lstStyle>
          <a:p/>
        </p:txBody>
      </p:sp>
      <p:sp>
        <p:nvSpPr>
          <p:cNvPr id="92" name="Google Shape;92;p12"/>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2"/>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2"/>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Zitat mit Beschriftung">
  <p:cSld name="Zitat mit Beschriftung">
    <p:spTree>
      <p:nvGrpSpPr>
        <p:cNvPr id="95" name="Shape 95"/>
        <p:cNvGrpSpPr/>
        <p:nvPr/>
      </p:nvGrpSpPr>
      <p:grpSpPr>
        <a:xfrm>
          <a:off x="0" y="0"/>
          <a:ext cx="0" cy="0"/>
          <a:chOff x="0" y="0"/>
          <a:chExt cx="0" cy="0"/>
        </a:xfrm>
      </p:grpSpPr>
      <p:sp>
        <p:nvSpPr>
          <p:cNvPr id="96" name="Google Shape;96;p13"/>
          <p:cNvSpPr txBox="1"/>
          <p:nvPr/>
        </p:nvSpPr>
        <p:spPr>
          <a:xfrm>
            <a:off x="1198959" y="647267"/>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6000"/>
              <a:buFont typeface="Corbel"/>
              <a:buNone/>
            </a:pPr>
            <a:r>
              <a:rPr b="0" i="0" lang="de" sz="6000" u="none" cap="none" strike="noStrike">
                <a:solidFill>
                  <a:schemeClr val="dk1"/>
                </a:solidFill>
                <a:latin typeface="Corbel"/>
                <a:ea typeface="Corbel"/>
                <a:cs typeface="Corbel"/>
                <a:sym typeface="Corbel"/>
              </a:rPr>
              <a:t>“</a:t>
            </a:r>
            <a:endParaRPr sz="1100"/>
          </a:p>
        </p:txBody>
      </p:sp>
      <p:sp>
        <p:nvSpPr>
          <p:cNvPr id="97" name="Google Shape;97;p13"/>
          <p:cNvSpPr txBox="1"/>
          <p:nvPr/>
        </p:nvSpPr>
        <p:spPr>
          <a:xfrm>
            <a:off x="8170069" y="2114549"/>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dk1"/>
              </a:buClr>
              <a:buSzPts val="6000"/>
              <a:buFont typeface="Corbel"/>
              <a:buNone/>
            </a:pPr>
            <a:r>
              <a:rPr b="0" i="0" lang="de" sz="6000" u="none" cap="none" strike="noStrike">
                <a:solidFill>
                  <a:schemeClr val="dk1"/>
                </a:solidFill>
                <a:latin typeface="Corbel"/>
                <a:ea typeface="Corbel"/>
                <a:cs typeface="Corbel"/>
                <a:sym typeface="Corbel"/>
              </a:rPr>
              <a:t>”</a:t>
            </a:r>
            <a:endParaRPr sz="1100"/>
          </a:p>
        </p:txBody>
      </p:sp>
      <p:sp>
        <p:nvSpPr>
          <p:cNvPr id="98" name="Google Shape;98;p13"/>
          <p:cNvSpPr txBox="1"/>
          <p:nvPr>
            <p:ph type="title"/>
          </p:nvPr>
        </p:nvSpPr>
        <p:spPr>
          <a:xfrm>
            <a:off x="1656159" y="514350"/>
            <a:ext cx="6742500" cy="20574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Clr>
                <a:schemeClr val="dk1"/>
              </a:buClr>
              <a:buSzPts val="2400"/>
              <a:buFont typeface="Corbel"/>
              <a:buNone/>
              <a:defRPr b="0" sz="2400" cap="none">
                <a:solidFill>
                  <a:schemeClr val="dk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3"/>
          <p:cNvSpPr txBox="1"/>
          <p:nvPr>
            <p:ph idx="1" type="body"/>
          </p:nvPr>
        </p:nvSpPr>
        <p:spPr>
          <a:xfrm>
            <a:off x="1827608" y="2571749"/>
            <a:ext cx="6399600" cy="285900"/>
          </a:xfrm>
          <a:prstGeom prst="rect">
            <a:avLst/>
          </a:prstGeom>
          <a:noFill/>
          <a:ln>
            <a:noFill/>
          </a:ln>
        </p:spPr>
        <p:txBody>
          <a:bodyPr anchorCtr="0" anchor="ctr" bIns="34275" lIns="68575" spcFirstLastPara="1" rIns="68575" wrap="square" tIns="34275">
            <a:noAutofit/>
          </a:bodyPr>
          <a:lstStyle>
            <a:lvl1pPr indent="-228600" lvl="0" marL="457200" algn="l">
              <a:spcBef>
                <a:spcPts val="300"/>
              </a:spcBef>
              <a:spcAft>
                <a:spcPts val="0"/>
              </a:spcAft>
              <a:buSzPts val="2000"/>
              <a:buFont typeface="Corbel"/>
              <a:buNone/>
              <a:defRPr sz="1400"/>
            </a:lvl1pPr>
            <a:lvl2pPr indent="-228600" lvl="1" marL="914400" algn="l">
              <a:spcBef>
                <a:spcPts val="500"/>
              </a:spcBef>
              <a:spcAft>
                <a:spcPts val="0"/>
              </a:spcAft>
              <a:buSzPts val="2200"/>
              <a:buFont typeface="Corbel"/>
              <a:buNone/>
              <a:defRPr/>
            </a:lvl2pPr>
            <a:lvl3pPr indent="-228600" lvl="2" marL="1371600" algn="l">
              <a:spcBef>
                <a:spcPts val="500"/>
              </a:spcBef>
              <a:spcAft>
                <a:spcPts val="0"/>
              </a:spcAft>
              <a:buSzPts val="2000"/>
              <a:buFont typeface="Corbel"/>
              <a:buNone/>
              <a:defRPr/>
            </a:lvl3pPr>
            <a:lvl4pPr indent="-228600" lvl="3" marL="1828800" algn="l">
              <a:spcBef>
                <a:spcPts val="500"/>
              </a:spcBef>
              <a:spcAft>
                <a:spcPts val="0"/>
              </a:spcAft>
              <a:buSzPts val="1700"/>
              <a:buFont typeface="Corbel"/>
              <a:buNone/>
              <a:defRPr/>
            </a:lvl4pPr>
            <a:lvl5pPr indent="-228600" lvl="4" marL="2286000" algn="l">
              <a:spcBef>
                <a:spcPts val="500"/>
              </a:spcBef>
              <a:spcAft>
                <a:spcPts val="0"/>
              </a:spcAft>
              <a:buSzPts val="1500"/>
              <a:buFont typeface="Corbel"/>
              <a:buNone/>
              <a:defRPr/>
            </a:lvl5pPr>
            <a:lvl6pPr indent="-355600" lvl="5" marL="2743200" algn="l">
              <a:spcBef>
                <a:spcPts val="500"/>
              </a:spcBef>
              <a:spcAft>
                <a:spcPts val="0"/>
              </a:spcAft>
              <a:buSzPts val="2000"/>
              <a:buChar char="•"/>
              <a:defRPr/>
            </a:lvl6pPr>
            <a:lvl7pPr indent="-355600" lvl="6" marL="3200400" algn="l">
              <a:spcBef>
                <a:spcPts val="500"/>
              </a:spcBef>
              <a:spcAft>
                <a:spcPts val="0"/>
              </a:spcAft>
              <a:buSzPts val="2000"/>
              <a:buChar char="•"/>
              <a:defRPr/>
            </a:lvl7pPr>
            <a:lvl8pPr indent="-355600" lvl="7" marL="3657600" algn="l">
              <a:spcBef>
                <a:spcPts val="500"/>
              </a:spcBef>
              <a:spcAft>
                <a:spcPts val="0"/>
              </a:spcAft>
              <a:buSzPts val="2000"/>
              <a:buChar char="•"/>
              <a:defRPr/>
            </a:lvl8pPr>
            <a:lvl9pPr indent="-355600" lvl="8" marL="4114800" algn="l">
              <a:spcBef>
                <a:spcPts val="500"/>
              </a:spcBef>
              <a:spcAft>
                <a:spcPts val="500"/>
              </a:spcAft>
              <a:buSzPts val="2000"/>
              <a:buChar char="•"/>
              <a:defRPr/>
            </a:lvl9pPr>
          </a:lstStyle>
          <a:p/>
        </p:txBody>
      </p:sp>
      <p:sp>
        <p:nvSpPr>
          <p:cNvPr id="100" name="Google Shape;100;p13"/>
          <p:cNvSpPr txBox="1"/>
          <p:nvPr>
            <p:ph idx="2" type="body"/>
          </p:nvPr>
        </p:nvSpPr>
        <p:spPr>
          <a:xfrm>
            <a:off x="1113233" y="3257550"/>
            <a:ext cx="7514100" cy="1086000"/>
          </a:xfrm>
          <a:prstGeom prst="rect">
            <a:avLst/>
          </a:prstGeom>
          <a:noFill/>
          <a:ln>
            <a:noFill/>
          </a:ln>
        </p:spPr>
        <p:txBody>
          <a:bodyPr anchorCtr="0" anchor="ctr" bIns="34275" lIns="68575" spcFirstLastPara="1" rIns="68575" wrap="square" tIns="34275">
            <a:noAutofit/>
          </a:bodyPr>
          <a:lstStyle>
            <a:lvl1pPr indent="-228600" lvl="0" marL="457200" algn="ctr">
              <a:spcBef>
                <a:spcPts val="300"/>
              </a:spcBef>
              <a:spcAft>
                <a:spcPts val="0"/>
              </a:spcAft>
              <a:buSzPts val="2200"/>
              <a:buNone/>
              <a:defRPr sz="1500">
                <a:solidFill>
                  <a:schemeClr val="dk1"/>
                </a:solidFill>
              </a:defRPr>
            </a:lvl1pPr>
            <a:lvl2pPr indent="-228600" lvl="1" marL="914400" algn="l">
              <a:spcBef>
                <a:spcPts val="500"/>
              </a:spcBef>
              <a:spcAft>
                <a:spcPts val="0"/>
              </a:spcAft>
              <a:buSzPts val="2000"/>
              <a:buNone/>
              <a:defRPr sz="1400">
                <a:solidFill>
                  <a:srgbClr val="888888"/>
                </a:solidFill>
              </a:defRPr>
            </a:lvl2pPr>
            <a:lvl3pPr indent="-228600" lvl="2" marL="1371600" algn="l">
              <a:spcBef>
                <a:spcPts val="500"/>
              </a:spcBef>
              <a:spcAft>
                <a:spcPts val="0"/>
              </a:spcAft>
              <a:buSzPts val="1700"/>
              <a:buNone/>
              <a:defRPr sz="1200">
                <a:solidFill>
                  <a:srgbClr val="888888"/>
                </a:solidFill>
              </a:defRPr>
            </a:lvl3pPr>
            <a:lvl4pPr indent="-228600" lvl="3" marL="1828800" algn="l">
              <a:spcBef>
                <a:spcPts val="500"/>
              </a:spcBef>
              <a:spcAft>
                <a:spcPts val="0"/>
              </a:spcAft>
              <a:buSzPts val="1500"/>
              <a:buNone/>
              <a:defRPr sz="1100">
                <a:solidFill>
                  <a:srgbClr val="888888"/>
                </a:solidFill>
              </a:defRPr>
            </a:lvl4pPr>
            <a:lvl5pPr indent="-228600" lvl="4" marL="2286000" algn="l">
              <a:spcBef>
                <a:spcPts val="500"/>
              </a:spcBef>
              <a:spcAft>
                <a:spcPts val="0"/>
              </a:spcAft>
              <a:buSzPts val="1500"/>
              <a:buNone/>
              <a:defRPr sz="1100">
                <a:solidFill>
                  <a:srgbClr val="888888"/>
                </a:solidFill>
              </a:defRPr>
            </a:lvl5pPr>
            <a:lvl6pPr indent="-228600" lvl="5" marL="2743200" algn="l">
              <a:spcBef>
                <a:spcPts val="500"/>
              </a:spcBef>
              <a:spcAft>
                <a:spcPts val="0"/>
              </a:spcAft>
              <a:buSzPts val="1500"/>
              <a:buNone/>
              <a:defRPr sz="1100">
                <a:solidFill>
                  <a:srgbClr val="888888"/>
                </a:solidFill>
              </a:defRPr>
            </a:lvl6pPr>
            <a:lvl7pPr indent="-228600" lvl="6" marL="3200400" algn="l">
              <a:spcBef>
                <a:spcPts val="500"/>
              </a:spcBef>
              <a:spcAft>
                <a:spcPts val="0"/>
              </a:spcAft>
              <a:buSzPts val="1500"/>
              <a:buNone/>
              <a:defRPr sz="1100">
                <a:solidFill>
                  <a:srgbClr val="888888"/>
                </a:solidFill>
              </a:defRPr>
            </a:lvl7pPr>
            <a:lvl8pPr indent="-228600" lvl="7" marL="3657600" algn="l">
              <a:spcBef>
                <a:spcPts val="500"/>
              </a:spcBef>
              <a:spcAft>
                <a:spcPts val="0"/>
              </a:spcAft>
              <a:buSzPts val="1500"/>
              <a:buNone/>
              <a:defRPr sz="1100">
                <a:solidFill>
                  <a:srgbClr val="888888"/>
                </a:solidFill>
              </a:defRPr>
            </a:lvl8pPr>
            <a:lvl9pPr indent="-228600" lvl="8" marL="4114800" algn="l">
              <a:spcBef>
                <a:spcPts val="500"/>
              </a:spcBef>
              <a:spcAft>
                <a:spcPts val="500"/>
              </a:spcAft>
              <a:buSzPts val="1500"/>
              <a:buNone/>
              <a:defRPr sz="1100">
                <a:solidFill>
                  <a:srgbClr val="888888"/>
                </a:solidFill>
              </a:defRPr>
            </a:lvl9pPr>
          </a:lstStyle>
          <a:p/>
        </p:txBody>
      </p:sp>
      <p:sp>
        <p:nvSpPr>
          <p:cNvPr id="101" name="Google Shape;101;p13"/>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3"/>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13"/>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nskarte">
  <p:cSld name="Namenskarte">
    <p:spTree>
      <p:nvGrpSpPr>
        <p:cNvPr id="104" name="Shape 104"/>
        <p:cNvGrpSpPr/>
        <p:nvPr/>
      </p:nvGrpSpPr>
      <p:grpSpPr>
        <a:xfrm>
          <a:off x="0" y="0"/>
          <a:ext cx="0" cy="0"/>
          <a:chOff x="0" y="0"/>
          <a:chExt cx="0" cy="0"/>
        </a:xfrm>
      </p:grpSpPr>
      <p:sp>
        <p:nvSpPr>
          <p:cNvPr id="105" name="Google Shape;105;p14"/>
          <p:cNvSpPr txBox="1"/>
          <p:nvPr>
            <p:ph type="title"/>
          </p:nvPr>
        </p:nvSpPr>
        <p:spPr>
          <a:xfrm>
            <a:off x="1113235" y="2481436"/>
            <a:ext cx="7514100" cy="1101600"/>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Clr>
                <a:schemeClr val="dk1"/>
              </a:buClr>
              <a:buSzPts val="2400"/>
              <a:buFont typeface="Corbel"/>
              <a:buNone/>
              <a:defRPr b="0" sz="24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4"/>
          <p:cNvSpPr txBox="1"/>
          <p:nvPr>
            <p:ph idx="1" type="body"/>
          </p:nvPr>
        </p:nvSpPr>
        <p:spPr>
          <a:xfrm>
            <a:off x="1113234" y="3583036"/>
            <a:ext cx="7514100" cy="645300"/>
          </a:xfrm>
          <a:prstGeom prst="rect">
            <a:avLst/>
          </a:prstGeom>
          <a:noFill/>
          <a:ln>
            <a:noFill/>
          </a:ln>
        </p:spPr>
        <p:txBody>
          <a:bodyPr anchorCtr="0" anchor="t" bIns="34275" lIns="68575" spcFirstLastPara="1" rIns="68575" wrap="square" tIns="34275">
            <a:noAutofit/>
          </a:bodyPr>
          <a:lstStyle>
            <a:lvl1pPr indent="-228600" lvl="0" marL="457200" algn="r">
              <a:spcBef>
                <a:spcPts val="300"/>
              </a:spcBef>
              <a:spcAft>
                <a:spcPts val="0"/>
              </a:spcAft>
              <a:buSzPts val="2200"/>
              <a:buNone/>
              <a:defRPr sz="1500">
                <a:solidFill>
                  <a:schemeClr val="dk1"/>
                </a:solidFill>
              </a:defRPr>
            </a:lvl1pPr>
            <a:lvl2pPr indent="-228600" lvl="1" marL="914400" algn="l">
              <a:spcBef>
                <a:spcPts val="500"/>
              </a:spcBef>
              <a:spcAft>
                <a:spcPts val="0"/>
              </a:spcAft>
              <a:buSzPts val="2000"/>
              <a:buNone/>
              <a:defRPr sz="1400">
                <a:solidFill>
                  <a:srgbClr val="888888"/>
                </a:solidFill>
              </a:defRPr>
            </a:lvl2pPr>
            <a:lvl3pPr indent="-228600" lvl="2" marL="1371600" algn="l">
              <a:spcBef>
                <a:spcPts val="500"/>
              </a:spcBef>
              <a:spcAft>
                <a:spcPts val="0"/>
              </a:spcAft>
              <a:buSzPts val="1700"/>
              <a:buNone/>
              <a:defRPr sz="1200">
                <a:solidFill>
                  <a:srgbClr val="888888"/>
                </a:solidFill>
              </a:defRPr>
            </a:lvl3pPr>
            <a:lvl4pPr indent="-228600" lvl="3" marL="1828800" algn="l">
              <a:spcBef>
                <a:spcPts val="500"/>
              </a:spcBef>
              <a:spcAft>
                <a:spcPts val="0"/>
              </a:spcAft>
              <a:buSzPts val="1500"/>
              <a:buNone/>
              <a:defRPr sz="1100">
                <a:solidFill>
                  <a:srgbClr val="888888"/>
                </a:solidFill>
              </a:defRPr>
            </a:lvl4pPr>
            <a:lvl5pPr indent="-228600" lvl="4" marL="2286000" algn="l">
              <a:spcBef>
                <a:spcPts val="500"/>
              </a:spcBef>
              <a:spcAft>
                <a:spcPts val="0"/>
              </a:spcAft>
              <a:buSzPts val="1500"/>
              <a:buNone/>
              <a:defRPr sz="1100">
                <a:solidFill>
                  <a:srgbClr val="888888"/>
                </a:solidFill>
              </a:defRPr>
            </a:lvl5pPr>
            <a:lvl6pPr indent="-228600" lvl="5" marL="2743200" algn="l">
              <a:spcBef>
                <a:spcPts val="500"/>
              </a:spcBef>
              <a:spcAft>
                <a:spcPts val="0"/>
              </a:spcAft>
              <a:buSzPts val="1500"/>
              <a:buNone/>
              <a:defRPr sz="1100">
                <a:solidFill>
                  <a:srgbClr val="888888"/>
                </a:solidFill>
              </a:defRPr>
            </a:lvl6pPr>
            <a:lvl7pPr indent="-228600" lvl="6" marL="3200400" algn="l">
              <a:spcBef>
                <a:spcPts val="500"/>
              </a:spcBef>
              <a:spcAft>
                <a:spcPts val="0"/>
              </a:spcAft>
              <a:buSzPts val="1500"/>
              <a:buNone/>
              <a:defRPr sz="1100">
                <a:solidFill>
                  <a:srgbClr val="888888"/>
                </a:solidFill>
              </a:defRPr>
            </a:lvl7pPr>
            <a:lvl8pPr indent="-228600" lvl="7" marL="3657600" algn="l">
              <a:spcBef>
                <a:spcPts val="500"/>
              </a:spcBef>
              <a:spcAft>
                <a:spcPts val="0"/>
              </a:spcAft>
              <a:buSzPts val="1500"/>
              <a:buNone/>
              <a:defRPr sz="1100">
                <a:solidFill>
                  <a:srgbClr val="888888"/>
                </a:solidFill>
              </a:defRPr>
            </a:lvl8pPr>
            <a:lvl9pPr indent="-228600" lvl="8" marL="4114800" algn="l">
              <a:spcBef>
                <a:spcPts val="500"/>
              </a:spcBef>
              <a:spcAft>
                <a:spcPts val="500"/>
              </a:spcAft>
              <a:buSzPts val="1500"/>
              <a:buNone/>
              <a:defRPr sz="1100">
                <a:solidFill>
                  <a:srgbClr val="888888"/>
                </a:solidFill>
              </a:defRPr>
            </a:lvl9pPr>
          </a:lstStyle>
          <a:p/>
        </p:txBody>
      </p:sp>
      <p:sp>
        <p:nvSpPr>
          <p:cNvPr id="107" name="Google Shape;107;p14"/>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14"/>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14"/>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nskarte für Zitat">
  <p:cSld name="Namenskarte für Zitat">
    <p:spTree>
      <p:nvGrpSpPr>
        <p:cNvPr id="110" name="Shape 110"/>
        <p:cNvGrpSpPr/>
        <p:nvPr/>
      </p:nvGrpSpPr>
      <p:grpSpPr>
        <a:xfrm>
          <a:off x="0" y="0"/>
          <a:ext cx="0" cy="0"/>
          <a:chOff x="0" y="0"/>
          <a:chExt cx="0" cy="0"/>
        </a:xfrm>
      </p:grpSpPr>
      <p:sp>
        <p:nvSpPr>
          <p:cNvPr id="111" name="Google Shape;111;p15"/>
          <p:cNvSpPr txBox="1"/>
          <p:nvPr/>
        </p:nvSpPr>
        <p:spPr>
          <a:xfrm>
            <a:off x="1198959" y="647267"/>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6000"/>
              <a:buFont typeface="Corbel"/>
              <a:buNone/>
            </a:pPr>
            <a:r>
              <a:rPr b="0" i="0" lang="de" sz="6000" u="none" cap="none" strike="noStrike">
                <a:solidFill>
                  <a:schemeClr val="dk1"/>
                </a:solidFill>
                <a:latin typeface="Corbel"/>
                <a:ea typeface="Corbel"/>
                <a:cs typeface="Corbel"/>
                <a:sym typeface="Corbel"/>
              </a:rPr>
              <a:t>“</a:t>
            </a:r>
            <a:endParaRPr sz="1100"/>
          </a:p>
        </p:txBody>
      </p:sp>
      <p:sp>
        <p:nvSpPr>
          <p:cNvPr id="112" name="Google Shape;112;p15"/>
          <p:cNvSpPr txBox="1"/>
          <p:nvPr/>
        </p:nvSpPr>
        <p:spPr>
          <a:xfrm>
            <a:off x="8170069" y="2114549"/>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dk1"/>
              </a:buClr>
              <a:buSzPts val="6000"/>
              <a:buFont typeface="Corbel"/>
              <a:buNone/>
            </a:pPr>
            <a:r>
              <a:rPr b="0" i="0" lang="de" sz="6000" u="none" cap="none" strike="noStrike">
                <a:solidFill>
                  <a:schemeClr val="dk1"/>
                </a:solidFill>
                <a:latin typeface="Corbel"/>
                <a:ea typeface="Corbel"/>
                <a:cs typeface="Corbel"/>
                <a:sym typeface="Corbel"/>
              </a:rPr>
              <a:t>”</a:t>
            </a:r>
            <a:endParaRPr sz="1100"/>
          </a:p>
        </p:txBody>
      </p:sp>
      <p:sp>
        <p:nvSpPr>
          <p:cNvPr id="113" name="Google Shape;113;p15"/>
          <p:cNvSpPr txBox="1"/>
          <p:nvPr>
            <p:ph type="title"/>
          </p:nvPr>
        </p:nvSpPr>
        <p:spPr>
          <a:xfrm>
            <a:off x="1656159" y="514350"/>
            <a:ext cx="6742500" cy="20574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Clr>
                <a:schemeClr val="dk1"/>
              </a:buClr>
              <a:buSzPts val="2400"/>
              <a:buFont typeface="Corbel"/>
              <a:buNone/>
              <a:defRPr b="0" sz="2400" cap="none">
                <a:solidFill>
                  <a:schemeClr val="dk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15"/>
          <p:cNvSpPr txBox="1"/>
          <p:nvPr>
            <p:ph idx="1" type="body"/>
          </p:nvPr>
        </p:nvSpPr>
        <p:spPr>
          <a:xfrm>
            <a:off x="1113235" y="2914650"/>
            <a:ext cx="7514100" cy="666900"/>
          </a:xfrm>
          <a:prstGeom prst="rect">
            <a:avLst/>
          </a:prstGeom>
          <a:noFill/>
          <a:ln>
            <a:noFill/>
          </a:ln>
        </p:spPr>
        <p:txBody>
          <a:bodyPr anchorCtr="0" anchor="b" bIns="34275" lIns="68575" spcFirstLastPara="1" rIns="68575" wrap="square" tIns="34275">
            <a:noAutofit/>
          </a:bodyPr>
          <a:lstStyle>
            <a:lvl1pPr indent="-228600" lvl="0" marL="457200" algn="r">
              <a:spcBef>
                <a:spcPts val="400"/>
              </a:spcBef>
              <a:spcAft>
                <a:spcPts val="0"/>
              </a:spcAft>
              <a:buSzPts val="2600"/>
              <a:buNone/>
              <a:defRPr b="0" sz="1800" cap="none">
                <a:solidFill>
                  <a:schemeClr val="dk1"/>
                </a:solidFill>
              </a:defRPr>
            </a:lvl1pPr>
            <a:lvl2pPr indent="-355600" lvl="1" marL="914400" algn="l">
              <a:spcBef>
                <a:spcPts val="500"/>
              </a:spcBef>
              <a:spcAft>
                <a:spcPts val="0"/>
              </a:spcAft>
              <a:buSzPts val="2000"/>
              <a:buChar char="•"/>
              <a:defRPr/>
            </a:lvl2pPr>
            <a:lvl3pPr indent="-355600" lvl="2" marL="1371600" algn="l">
              <a:spcBef>
                <a:spcPts val="500"/>
              </a:spcBef>
              <a:spcAft>
                <a:spcPts val="0"/>
              </a:spcAft>
              <a:buSzPts val="2000"/>
              <a:buChar char="•"/>
              <a:defRPr/>
            </a:lvl3pPr>
            <a:lvl4pPr indent="-355600" lvl="3" marL="1828800" algn="l">
              <a:spcBef>
                <a:spcPts val="500"/>
              </a:spcBef>
              <a:spcAft>
                <a:spcPts val="0"/>
              </a:spcAft>
              <a:buSzPts val="2000"/>
              <a:buChar char="•"/>
              <a:defRPr/>
            </a:lvl4pPr>
            <a:lvl5pPr indent="-355600" lvl="4" marL="2286000" algn="l">
              <a:spcBef>
                <a:spcPts val="500"/>
              </a:spcBef>
              <a:spcAft>
                <a:spcPts val="0"/>
              </a:spcAft>
              <a:buSzPts val="2000"/>
              <a:buChar char="•"/>
              <a:defRPr/>
            </a:lvl5pPr>
            <a:lvl6pPr indent="-355600" lvl="5" marL="2743200" algn="l">
              <a:spcBef>
                <a:spcPts val="500"/>
              </a:spcBef>
              <a:spcAft>
                <a:spcPts val="0"/>
              </a:spcAft>
              <a:buSzPts val="2000"/>
              <a:buChar char="•"/>
              <a:defRPr/>
            </a:lvl6pPr>
            <a:lvl7pPr indent="-355600" lvl="6" marL="3200400" algn="l">
              <a:spcBef>
                <a:spcPts val="500"/>
              </a:spcBef>
              <a:spcAft>
                <a:spcPts val="0"/>
              </a:spcAft>
              <a:buSzPts val="2000"/>
              <a:buChar char="•"/>
              <a:defRPr/>
            </a:lvl7pPr>
            <a:lvl8pPr indent="-355600" lvl="7" marL="3657600" algn="l">
              <a:spcBef>
                <a:spcPts val="500"/>
              </a:spcBef>
              <a:spcAft>
                <a:spcPts val="0"/>
              </a:spcAft>
              <a:buSzPts val="2000"/>
              <a:buChar char="•"/>
              <a:defRPr/>
            </a:lvl8pPr>
            <a:lvl9pPr indent="-355600" lvl="8" marL="4114800" algn="l">
              <a:spcBef>
                <a:spcPts val="500"/>
              </a:spcBef>
              <a:spcAft>
                <a:spcPts val="500"/>
              </a:spcAft>
              <a:buSzPts val="2000"/>
              <a:buChar char="•"/>
              <a:defRPr/>
            </a:lvl9pPr>
          </a:lstStyle>
          <a:p/>
        </p:txBody>
      </p:sp>
      <p:sp>
        <p:nvSpPr>
          <p:cNvPr id="115" name="Google Shape;115;p15"/>
          <p:cNvSpPr txBox="1"/>
          <p:nvPr>
            <p:ph idx="2" type="body"/>
          </p:nvPr>
        </p:nvSpPr>
        <p:spPr>
          <a:xfrm>
            <a:off x="1113234" y="3581400"/>
            <a:ext cx="7514100" cy="762000"/>
          </a:xfrm>
          <a:prstGeom prst="rect">
            <a:avLst/>
          </a:prstGeom>
          <a:noFill/>
          <a:ln>
            <a:noFill/>
          </a:ln>
        </p:spPr>
        <p:txBody>
          <a:bodyPr anchorCtr="0" anchor="t" bIns="34275" lIns="68575" spcFirstLastPara="1" rIns="68575" wrap="square" tIns="34275">
            <a:noAutofit/>
          </a:bodyPr>
          <a:lstStyle>
            <a:lvl1pPr indent="-228600" lvl="0" marL="457200" algn="r">
              <a:spcBef>
                <a:spcPts val="300"/>
              </a:spcBef>
              <a:spcAft>
                <a:spcPts val="0"/>
              </a:spcAft>
              <a:buSzPts val="2000"/>
              <a:buNone/>
              <a:defRPr sz="1400">
                <a:solidFill>
                  <a:schemeClr val="dk1"/>
                </a:solidFill>
              </a:defRPr>
            </a:lvl1pPr>
            <a:lvl2pPr indent="-228600" lvl="1" marL="914400" algn="l">
              <a:spcBef>
                <a:spcPts val="500"/>
              </a:spcBef>
              <a:spcAft>
                <a:spcPts val="0"/>
              </a:spcAft>
              <a:buSzPts val="2000"/>
              <a:buNone/>
              <a:defRPr sz="1400">
                <a:solidFill>
                  <a:srgbClr val="888888"/>
                </a:solidFill>
              </a:defRPr>
            </a:lvl2pPr>
            <a:lvl3pPr indent="-228600" lvl="2" marL="1371600" algn="l">
              <a:spcBef>
                <a:spcPts val="500"/>
              </a:spcBef>
              <a:spcAft>
                <a:spcPts val="0"/>
              </a:spcAft>
              <a:buSzPts val="1700"/>
              <a:buNone/>
              <a:defRPr sz="1200">
                <a:solidFill>
                  <a:srgbClr val="888888"/>
                </a:solidFill>
              </a:defRPr>
            </a:lvl3pPr>
            <a:lvl4pPr indent="-228600" lvl="3" marL="1828800" algn="l">
              <a:spcBef>
                <a:spcPts val="500"/>
              </a:spcBef>
              <a:spcAft>
                <a:spcPts val="0"/>
              </a:spcAft>
              <a:buSzPts val="1500"/>
              <a:buNone/>
              <a:defRPr sz="1100">
                <a:solidFill>
                  <a:srgbClr val="888888"/>
                </a:solidFill>
              </a:defRPr>
            </a:lvl4pPr>
            <a:lvl5pPr indent="-228600" lvl="4" marL="2286000" algn="l">
              <a:spcBef>
                <a:spcPts val="500"/>
              </a:spcBef>
              <a:spcAft>
                <a:spcPts val="0"/>
              </a:spcAft>
              <a:buSzPts val="1500"/>
              <a:buNone/>
              <a:defRPr sz="1100">
                <a:solidFill>
                  <a:srgbClr val="888888"/>
                </a:solidFill>
              </a:defRPr>
            </a:lvl5pPr>
            <a:lvl6pPr indent="-228600" lvl="5" marL="2743200" algn="l">
              <a:spcBef>
                <a:spcPts val="500"/>
              </a:spcBef>
              <a:spcAft>
                <a:spcPts val="0"/>
              </a:spcAft>
              <a:buSzPts val="1500"/>
              <a:buNone/>
              <a:defRPr sz="1100">
                <a:solidFill>
                  <a:srgbClr val="888888"/>
                </a:solidFill>
              </a:defRPr>
            </a:lvl6pPr>
            <a:lvl7pPr indent="-228600" lvl="6" marL="3200400" algn="l">
              <a:spcBef>
                <a:spcPts val="500"/>
              </a:spcBef>
              <a:spcAft>
                <a:spcPts val="0"/>
              </a:spcAft>
              <a:buSzPts val="1500"/>
              <a:buNone/>
              <a:defRPr sz="1100">
                <a:solidFill>
                  <a:srgbClr val="888888"/>
                </a:solidFill>
              </a:defRPr>
            </a:lvl7pPr>
            <a:lvl8pPr indent="-228600" lvl="7" marL="3657600" algn="l">
              <a:spcBef>
                <a:spcPts val="500"/>
              </a:spcBef>
              <a:spcAft>
                <a:spcPts val="0"/>
              </a:spcAft>
              <a:buSzPts val="1500"/>
              <a:buNone/>
              <a:defRPr sz="1100">
                <a:solidFill>
                  <a:srgbClr val="888888"/>
                </a:solidFill>
              </a:defRPr>
            </a:lvl8pPr>
            <a:lvl9pPr indent="-228600" lvl="8" marL="4114800" algn="l">
              <a:spcBef>
                <a:spcPts val="500"/>
              </a:spcBef>
              <a:spcAft>
                <a:spcPts val="500"/>
              </a:spcAft>
              <a:buSzPts val="1500"/>
              <a:buNone/>
              <a:defRPr sz="1100">
                <a:solidFill>
                  <a:srgbClr val="888888"/>
                </a:solidFill>
              </a:defRPr>
            </a:lvl9pPr>
          </a:lstStyle>
          <a:p/>
        </p:txBody>
      </p:sp>
      <p:sp>
        <p:nvSpPr>
          <p:cNvPr id="116" name="Google Shape;116;p15"/>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15"/>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15"/>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ahr oder Falsch">
  <p:cSld name="Wahr oder Falsch">
    <p:spTree>
      <p:nvGrpSpPr>
        <p:cNvPr id="119" name="Shape 119"/>
        <p:cNvGrpSpPr/>
        <p:nvPr/>
      </p:nvGrpSpPr>
      <p:grpSpPr>
        <a:xfrm>
          <a:off x="0" y="0"/>
          <a:ext cx="0" cy="0"/>
          <a:chOff x="0" y="0"/>
          <a:chExt cx="0" cy="0"/>
        </a:xfrm>
      </p:grpSpPr>
      <p:sp>
        <p:nvSpPr>
          <p:cNvPr id="120" name="Google Shape;120;p16"/>
          <p:cNvSpPr txBox="1"/>
          <p:nvPr>
            <p:ph type="title"/>
          </p:nvPr>
        </p:nvSpPr>
        <p:spPr>
          <a:xfrm>
            <a:off x="1113235" y="514350"/>
            <a:ext cx="7514100" cy="20454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Clr>
                <a:schemeClr val="dk1"/>
              </a:buClr>
              <a:buSzPts val="3000"/>
              <a:buFont typeface="Corbel"/>
              <a:buNone/>
              <a:defRPr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16"/>
          <p:cNvSpPr txBox="1"/>
          <p:nvPr>
            <p:ph idx="1" type="body"/>
          </p:nvPr>
        </p:nvSpPr>
        <p:spPr>
          <a:xfrm>
            <a:off x="1113234" y="2628900"/>
            <a:ext cx="7514100" cy="628500"/>
          </a:xfrm>
          <a:prstGeom prst="rect">
            <a:avLst/>
          </a:prstGeom>
          <a:noFill/>
          <a:ln>
            <a:noFill/>
          </a:ln>
        </p:spPr>
        <p:txBody>
          <a:bodyPr anchorCtr="0" anchor="b" bIns="34275" lIns="68575" spcFirstLastPara="1" rIns="68575" wrap="square" tIns="34275">
            <a:noAutofit/>
          </a:bodyPr>
          <a:lstStyle>
            <a:lvl1pPr indent="-228600" lvl="0" marL="457200" algn="l">
              <a:spcBef>
                <a:spcPts val="400"/>
              </a:spcBef>
              <a:spcAft>
                <a:spcPts val="0"/>
              </a:spcAft>
              <a:buSzPts val="3000"/>
              <a:buNone/>
              <a:defRPr b="0" sz="2100" cap="none">
                <a:solidFill>
                  <a:schemeClr val="dk1"/>
                </a:solidFill>
              </a:defRPr>
            </a:lvl1pPr>
            <a:lvl2pPr indent="-355600" lvl="1" marL="914400" algn="l">
              <a:spcBef>
                <a:spcPts val="500"/>
              </a:spcBef>
              <a:spcAft>
                <a:spcPts val="0"/>
              </a:spcAft>
              <a:buSzPts val="2000"/>
              <a:buChar char="•"/>
              <a:defRPr/>
            </a:lvl2pPr>
            <a:lvl3pPr indent="-355600" lvl="2" marL="1371600" algn="l">
              <a:spcBef>
                <a:spcPts val="500"/>
              </a:spcBef>
              <a:spcAft>
                <a:spcPts val="0"/>
              </a:spcAft>
              <a:buSzPts val="2000"/>
              <a:buChar char="•"/>
              <a:defRPr/>
            </a:lvl3pPr>
            <a:lvl4pPr indent="-355600" lvl="3" marL="1828800" algn="l">
              <a:spcBef>
                <a:spcPts val="500"/>
              </a:spcBef>
              <a:spcAft>
                <a:spcPts val="0"/>
              </a:spcAft>
              <a:buSzPts val="2000"/>
              <a:buChar char="•"/>
              <a:defRPr/>
            </a:lvl4pPr>
            <a:lvl5pPr indent="-355600" lvl="4" marL="2286000" algn="l">
              <a:spcBef>
                <a:spcPts val="500"/>
              </a:spcBef>
              <a:spcAft>
                <a:spcPts val="0"/>
              </a:spcAft>
              <a:buSzPts val="2000"/>
              <a:buChar char="•"/>
              <a:defRPr/>
            </a:lvl5pPr>
            <a:lvl6pPr indent="-355600" lvl="5" marL="2743200" algn="l">
              <a:spcBef>
                <a:spcPts val="500"/>
              </a:spcBef>
              <a:spcAft>
                <a:spcPts val="0"/>
              </a:spcAft>
              <a:buSzPts val="2000"/>
              <a:buChar char="•"/>
              <a:defRPr/>
            </a:lvl6pPr>
            <a:lvl7pPr indent="-355600" lvl="6" marL="3200400" algn="l">
              <a:spcBef>
                <a:spcPts val="500"/>
              </a:spcBef>
              <a:spcAft>
                <a:spcPts val="0"/>
              </a:spcAft>
              <a:buSzPts val="2000"/>
              <a:buChar char="•"/>
              <a:defRPr/>
            </a:lvl7pPr>
            <a:lvl8pPr indent="-355600" lvl="7" marL="3657600" algn="l">
              <a:spcBef>
                <a:spcPts val="500"/>
              </a:spcBef>
              <a:spcAft>
                <a:spcPts val="0"/>
              </a:spcAft>
              <a:buSzPts val="2000"/>
              <a:buChar char="•"/>
              <a:defRPr/>
            </a:lvl8pPr>
            <a:lvl9pPr indent="-355600" lvl="8" marL="4114800" algn="l">
              <a:spcBef>
                <a:spcPts val="500"/>
              </a:spcBef>
              <a:spcAft>
                <a:spcPts val="500"/>
              </a:spcAft>
              <a:buSzPts val="2000"/>
              <a:buChar char="•"/>
              <a:defRPr/>
            </a:lvl9pPr>
          </a:lstStyle>
          <a:p/>
        </p:txBody>
      </p:sp>
      <p:sp>
        <p:nvSpPr>
          <p:cNvPr id="122" name="Google Shape;122;p16"/>
          <p:cNvSpPr txBox="1"/>
          <p:nvPr>
            <p:ph idx="2" type="body"/>
          </p:nvPr>
        </p:nvSpPr>
        <p:spPr>
          <a:xfrm>
            <a:off x="1113233" y="3257550"/>
            <a:ext cx="7514100" cy="1086000"/>
          </a:xfrm>
          <a:prstGeom prst="rect">
            <a:avLst/>
          </a:prstGeom>
          <a:noFill/>
          <a:ln>
            <a:noFill/>
          </a:ln>
        </p:spPr>
        <p:txBody>
          <a:bodyPr anchorCtr="0" anchor="t" bIns="34275" lIns="68575" spcFirstLastPara="1" rIns="68575" wrap="square" tIns="34275">
            <a:noAutofit/>
          </a:bodyPr>
          <a:lstStyle>
            <a:lvl1pPr indent="-228600" lvl="0" marL="457200" algn="l">
              <a:spcBef>
                <a:spcPts val="300"/>
              </a:spcBef>
              <a:spcAft>
                <a:spcPts val="0"/>
              </a:spcAft>
              <a:buSzPts val="2000"/>
              <a:buNone/>
              <a:defRPr sz="1400">
                <a:solidFill>
                  <a:schemeClr val="dk1"/>
                </a:solidFill>
              </a:defRPr>
            </a:lvl1pPr>
            <a:lvl2pPr indent="-228600" lvl="1" marL="914400" algn="l">
              <a:spcBef>
                <a:spcPts val="500"/>
              </a:spcBef>
              <a:spcAft>
                <a:spcPts val="0"/>
              </a:spcAft>
              <a:buSzPts val="2000"/>
              <a:buNone/>
              <a:defRPr sz="1400">
                <a:solidFill>
                  <a:srgbClr val="888888"/>
                </a:solidFill>
              </a:defRPr>
            </a:lvl2pPr>
            <a:lvl3pPr indent="-228600" lvl="2" marL="1371600" algn="l">
              <a:spcBef>
                <a:spcPts val="500"/>
              </a:spcBef>
              <a:spcAft>
                <a:spcPts val="0"/>
              </a:spcAft>
              <a:buSzPts val="1700"/>
              <a:buNone/>
              <a:defRPr sz="1200">
                <a:solidFill>
                  <a:srgbClr val="888888"/>
                </a:solidFill>
              </a:defRPr>
            </a:lvl3pPr>
            <a:lvl4pPr indent="-228600" lvl="3" marL="1828800" algn="l">
              <a:spcBef>
                <a:spcPts val="500"/>
              </a:spcBef>
              <a:spcAft>
                <a:spcPts val="0"/>
              </a:spcAft>
              <a:buSzPts val="1500"/>
              <a:buNone/>
              <a:defRPr sz="1100">
                <a:solidFill>
                  <a:srgbClr val="888888"/>
                </a:solidFill>
              </a:defRPr>
            </a:lvl4pPr>
            <a:lvl5pPr indent="-228600" lvl="4" marL="2286000" algn="l">
              <a:spcBef>
                <a:spcPts val="500"/>
              </a:spcBef>
              <a:spcAft>
                <a:spcPts val="0"/>
              </a:spcAft>
              <a:buSzPts val="1500"/>
              <a:buNone/>
              <a:defRPr sz="1100">
                <a:solidFill>
                  <a:srgbClr val="888888"/>
                </a:solidFill>
              </a:defRPr>
            </a:lvl5pPr>
            <a:lvl6pPr indent="-228600" lvl="5" marL="2743200" algn="l">
              <a:spcBef>
                <a:spcPts val="500"/>
              </a:spcBef>
              <a:spcAft>
                <a:spcPts val="0"/>
              </a:spcAft>
              <a:buSzPts val="1500"/>
              <a:buNone/>
              <a:defRPr sz="1100">
                <a:solidFill>
                  <a:srgbClr val="888888"/>
                </a:solidFill>
              </a:defRPr>
            </a:lvl6pPr>
            <a:lvl7pPr indent="-228600" lvl="6" marL="3200400" algn="l">
              <a:spcBef>
                <a:spcPts val="500"/>
              </a:spcBef>
              <a:spcAft>
                <a:spcPts val="0"/>
              </a:spcAft>
              <a:buSzPts val="1500"/>
              <a:buNone/>
              <a:defRPr sz="1100">
                <a:solidFill>
                  <a:srgbClr val="888888"/>
                </a:solidFill>
              </a:defRPr>
            </a:lvl7pPr>
            <a:lvl8pPr indent="-228600" lvl="7" marL="3657600" algn="l">
              <a:spcBef>
                <a:spcPts val="500"/>
              </a:spcBef>
              <a:spcAft>
                <a:spcPts val="0"/>
              </a:spcAft>
              <a:buSzPts val="1500"/>
              <a:buNone/>
              <a:defRPr sz="1100">
                <a:solidFill>
                  <a:srgbClr val="888888"/>
                </a:solidFill>
              </a:defRPr>
            </a:lvl8pPr>
            <a:lvl9pPr indent="-228600" lvl="8" marL="4114800" algn="l">
              <a:spcBef>
                <a:spcPts val="500"/>
              </a:spcBef>
              <a:spcAft>
                <a:spcPts val="500"/>
              </a:spcAft>
              <a:buSzPts val="1500"/>
              <a:buNone/>
              <a:defRPr sz="1100">
                <a:solidFill>
                  <a:srgbClr val="888888"/>
                </a:solidFill>
              </a:defRPr>
            </a:lvl9pPr>
          </a:lstStyle>
          <a:p/>
        </p:txBody>
      </p:sp>
      <p:sp>
        <p:nvSpPr>
          <p:cNvPr id="123" name="Google Shape;123;p16"/>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16"/>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6"/>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und vertikaler Text" type="vertTx">
  <p:cSld name="VERTICAL_TEXT">
    <p:spTree>
      <p:nvGrpSpPr>
        <p:cNvPr id="126" name="Shape 126"/>
        <p:cNvGrpSpPr/>
        <p:nvPr/>
      </p:nvGrpSpPr>
      <p:grpSpPr>
        <a:xfrm>
          <a:off x="0" y="0"/>
          <a:ext cx="0" cy="0"/>
          <a:chOff x="0" y="0"/>
          <a:chExt cx="0" cy="0"/>
        </a:xfrm>
      </p:grpSpPr>
      <p:sp>
        <p:nvSpPr>
          <p:cNvPr id="127" name="Google Shape;127;p17"/>
          <p:cNvSpPr txBox="1"/>
          <p:nvPr>
            <p:ph type="title"/>
          </p:nvPr>
        </p:nvSpPr>
        <p:spPr>
          <a:xfrm>
            <a:off x="1113233" y="514350"/>
            <a:ext cx="7514100" cy="13143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Clr>
                <a:schemeClr val="dk1"/>
              </a:buClr>
              <a:buSzPts val="3000"/>
              <a:buFont typeface="Corbel"/>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17"/>
          <p:cNvSpPr txBox="1"/>
          <p:nvPr>
            <p:ph idx="1" type="body"/>
          </p:nvPr>
        </p:nvSpPr>
        <p:spPr>
          <a:xfrm rot="5400000">
            <a:off x="3698567" y="-585151"/>
            <a:ext cx="2343300" cy="7514100"/>
          </a:xfrm>
          <a:prstGeom prst="rect">
            <a:avLst/>
          </a:prstGeom>
          <a:noFill/>
          <a:ln>
            <a:noFill/>
          </a:ln>
        </p:spPr>
        <p:txBody>
          <a:bodyPr anchorCtr="0" anchor="t" bIns="34275" lIns="68575" spcFirstLastPara="1" rIns="68575" wrap="square" tIns="34275">
            <a:noAutofit/>
          </a:bodyPr>
          <a:lstStyle>
            <a:lvl1pPr indent="-355600" lvl="0" marL="457200" algn="l">
              <a:spcBef>
                <a:spcPts val="300"/>
              </a:spcBef>
              <a:spcAft>
                <a:spcPts val="0"/>
              </a:spcAft>
              <a:buSzPts val="2000"/>
              <a:buChar char="•"/>
              <a:defRPr/>
            </a:lvl1pPr>
            <a:lvl2pPr indent="-355600" lvl="1" marL="914400" algn="l">
              <a:spcBef>
                <a:spcPts val="500"/>
              </a:spcBef>
              <a:spcAft>
                <a:spcPts val="0"/>
              </a:spcAft>
              <a:buSzPts val="2000"/>
              <a:buChar char="•"/>
              <a:defRPr/>
            </a:lvl2pPr>
            <a:lvl3pPr indent="-355600" lvl="2" marL="1371600" algn="l">
              <a:spcBef>
                <a:spcPts val="500"/>
              </a:spcBef>
              <a:spcAft>
                <a:spcPts val="0"/>
              </a:spcAft>
              <a:buSzPts val="2000"/>
              <a:buChar char="•"/>
              <a:defRPr/>
            </a:lvl3pPr>
            <a:lvl4pPr indent="-355600" lvl="3" marL="1828800" algn="l">
              <a:spcBef>
                <a:spcPts val="500"/>
              </a:spcBef>
              <a:spcAft>
                <a:spcPts val="0"/>
              </a:spcAft>
              <a:buSzPts val="2000"/>
              <a:buChar char="•"/>
              <a:defRPr/>
            </a:lvl4pPr>
            <a:lvl5pPr indent="-355600" lvl="4" marL="2286000" algn="l">
              <a:spcBef>
                <a:spcPts val="500"/>
              </a:spcBef>
              <a:spcAft>
                <a:spcPts val="0"/>
              </a:spcAft>
              <a:buSzPts val="2000"/>
              <a:buChar char="•"/>
              <a:defRPr/>
            </a:lvl5pPr>
            <a:lvl6pPr indent="-355600" lvl="5" marL="2743200" algn="l">
              <a:spcBef>
                <a:spcPts val="500"/>
              </a:spcBef>
              <a:spcAft>
                <a:spcPts val="0"/>
              </a:spcAft>
              <a:buSzPts val="2000"/>
              <a:buChar char="•"/>
              <a:defRPr/>
            </a:lvl6pPr>
            <a:lvl7pPr indent="-355600" lvl="6" marL="3200400" algn="l">
              <a:spcBef>
                <a:spcPts val="500"/>
              </a:spcBef>
              <a:spcAft>
                <a:spcPts val="0"/>
              </a:spcAft>
              <a:buSzPts val="2000"/>
              <a:buChar char="•"/>
              <a:defRPr/>
            </a:lvl7pPr>
            <a:lvl8pPr indent="-355600" lvl="7" marL="3657600" algn="l">
              <a:spcBef>
                <a:spcPts val="500"/>
              </a:spcBef>
              <a:spcAft>
                <a:spcPts val="0"/>
              </a:spcAft>
              <a:buSzPts val="2000"/>
              <a:buChar char="•"/>
              <a:defRPr/>
            </a:lvl8pPr>
            <a:lvl9pPr indent="-355600" lvl="8" marL="4114800" algn="l">
              <a:spcBef>
                <a:spcPts val="500"/>
              </a:spcBef>
              <a:spcAft>
                <a:spcPts val="500"/>
              </a:spcAft>
              <a:buSzPts val="2000"/>
              <a:buChar char="•"/>
              <a:defRPr/>
            </a:lvl9pPr>
          </a:lstStyle>
          <a:p/>
        </p:txBody>
      </p:sp>
      <p:sp>
        <p:nvSpPr>
          <p:cNvPr id="129" name="Google Shape;129;p17"/>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17"/>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17"/>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kaler Titel und Text" type="vertTitleAndTx">
  <p:cSld name="VERTICAL_TITLE_AND_VERTICAL_TEXT">
    <p:spTree>
      <p:nvGrpSpPr>
        <p:cNvPr id="132" name="Shape 132"/>
        <p:cNvGrpSpPr/>
        <p:nvPr/>
      </p:nvGrpSpPr>
      <p:grpSpPr>
        <a:xfrm>
          <a:off x="0" y="0"/>
          <a:ext cx="0" cy="0"/>
          <a:chOff x="0" y="0"/>
          <a:chExt cx="0" cy="0"/>
        </a:xfrm>
      </p:grpSpPr>
      <p:sp>
        <p:nvSpPr>
          <p:cNvPr id="133" name="Google Shape;133;p18"/>
          <p:cNvSpPr txBox="1"/>
          <p:nvPr>
            <p:ph type="title"/>
          </p:nvPr>
        </p:nvSpPr>
        <p:spPr>
          <a:xfrm rot="5400000">
            <a:off x="6048918" y="1764900"/>
            <a:ext cx="3828900" cy="13278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Clr>
                <a:schemeClr val="dk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18"/>
          <p:cNvSpPr txBox="1"/>
          <p:nvPr>
            <p:ph idx="1" type="body"/>
          </p:nvPr>
        </p:nvSpPr>
        <p:spPr>
          <a:xfrm rot="5400000">
            <a:off x="2206240" y="-578550"/>
            <a:ext cx="3828900" cy="6014700"/>
          </a:xfrm>
          <a:prstGeom prst="rect">
            <a:avLst/>
          </a:prstGeom>
          <a:noFill/>
          <a:ln>
            <a:noFill/>
          </a:ln>
        </p:spPr>
        <p:txBody>
          <a:bodyPr anchorCtr="0" anchor="t" bIns="34275" lIns="68575" spcFirstLastPara="1" rIns="68575" wrap="square" tIns="34275">
            <a:noAutofit/>
          </a:bodyPr>
          <a:lstStyle>
            <a:lvl1pPr indent="-355600" lvl="0" marL="457200" algn="l">
              <a:spcBef>
                <a:spcPts val="300"/>
              </a:spcBef>
              <a:spcAft>
                <a:spcPts val="0"/>
              </a:spcAft>
              <a:buSzPts val="2000"/>
              <a:buChar char="•"/>
              <a:defRPr/>
            </a:lvl1pPr>
            <a:lvl2pPr indent="-355600" lvl="1" marL="914400" algn="l">
              <a:spcBef>
                <a:spcPts val="500"/>
              </a:spcBef>
              <a:spcAft>
                <a:spcPts val="0"/>
              </a:spcAft>
              <a:buSzPts val="2000"/>
              <a:buChar char="•"/>
              <a:defRPr/>
            </a:lvl2pPr>
            <a:lvl3pPr indent="-355600" lvl="2" marL="1371600" algn="l">
              <a:spcBef>
                <a:spcPts val="500"/>
              </a:spcBef>
              <a:spcAft>
                <a:spcPts val="0"/>
              </a:spcAft>
              <a:buSzPts val="2000"/>
              <a:buChar char="•"/>
              <a:defRPr/>
            </a:lvl3pPr>
            <a:lvl4pPr indent="-355600" lvl="3" marL="1828800" algn="l">
              <a:spcBef>
                <a:spcPts val="500"/>
              </a:spcBef>
              <a:spcAft>
                <a:spcPts val="0"/>
              </a:spcAft>
              <a:buSzPts val="2000"/>
              <a:buChar char="•"/>
              <a:defRPr/>
            </a:lvl4pPr>
            <a:lvl5pPr indent="-355600" lvl="4" marL="2286000" algn="l">
              <a:spcBef>
                <a:spcPts val="500"/>
              </a:spcBef>
              <a:spcAft>
                <a:spcPts val="0"/>
              </a:spcAft>
              <a:buSzPts val="2000"/>
              <a:buChar char="•"/>
              <a:defRPr/>
            </a:lvl5pPr>
            <a:lvl6pPr indent="-355600" lvl="5" marL="2743200" algn="l">
              <a:spcBef>
                <a:spcPts val="500"/>
              </a:spcBef>
              <a:spcAft>
                <a:spcPts val="0"/>
              </a:spcAft>
              <a:buSzPts val="2000"/>
              <a:buChar char="•"/>
              <a:defRPr/>
            </a:lvl6pPr>
            <a:lvl7pPr indent="-355600" lvl="6" marL="3200400" algn="l">
              <a:spcBef>
                <a:spcPts val="500"/>
              </a:spcBef>
              <a:spcAft>
                <a:spcPts val="0"/>
              </a:spcAft>
              <a:buSzPts val="2000"/>
              <a:buChar char="•"/>
              <a:defRPr/>
            </a:lvl7pPr>
            <a:lvl8pPr indent="-355600" lvl="7" marL="3657600" algn="l">
              <a:spcBef>
                <a:spcPts val="500"/>
              </a:spcBef>
              <a:spcAft>
                <a:spcPts val="0"/>
              </a:spcAft>
              <a:buSzPts val="2000"/>
              <a:buChar char="•"/>
              <a:defRPr/>
            </a:lvl8pPr>
            <a:lvl9pPr indent="-355600" lvl="8" marL="4114800" algn="l">
              <a:spcBef>
                <a:spcPts val="500"/>
              </a:spcBef>
              <a:spcAft>
                <a:spcPts val="500"/>
              </a:spcAft>
              <a:buSzPts val="2000"/>
              <a:buChar char="•"/>
              <a:defRPr/>
            </a:lvl9pPr>
          </a:lstStyle>
          <a:p/>
        </p:txBody>
      </p:sp>
      <p:sp>
        <p:nvSpPr>
          <p:cNvPr id="135" name="Google Shape;135;p18"/>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18"/>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18"/>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eer" type="blank">
  <p:cSld name="BLANK">
    <p:spTree>
      <p:nvGrpSpPr>
        <p:cNvPr id="31" name="Shape 31"/>
        <p:cNvGrpSpPr/>
        <p:nvPr/>
      </p:nvGrpSpPr>
      <p:grpSpPr>
        <a:xfrm>
          <a:off x="0" y="0"/>
          <a:ext cx="0" cy="0"/>
          <a:chOff x="0" y="0"/>
          <a:chExt cx="0" cy="0"/>
        </a:xfrm>
      </p:grpSpPr>
      <p:sp>
        <p:nvSpPr>
          <p:cNvPr id="32" name="Google Shape;32;p3"/>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 name="Google Shape;33;p3"/>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 name="Google Shape;34;p3"/>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und Inhalt" type="obj">
  <p:cSld name="OBJECT">
    <p:spTree>
      <p:nvGrpSpPr>
        <p:cNvPr id="35" name="Shape 35"/>
        <p:cNvGrpSpPr/>
        <p:nvPr/>
      </p:nvGrpSpPr>
      <p:grpSpPr>
        <a:xfrm>
          <a:off x="0" y="0"/>
          <a:ext cx="0" cy="0"/>
          <a:chOff x="0" y="0"/>
          <a:chExt cx="0" cy="0"/>
        </a:xfrm>
      </p:grpSpPr>
      <p:sp>
        <p:nvSpPr>
          <p:cNvPr id="36" name="Google Shape;36;p4"/>
          <p:cNvSpPr txBox="1"/>
          <p:nvPr>
            <p:ph type="title"/>
          </p:nvPr>
        </p:nvSpPr>
        <p:spPr>
          <a:xfrm>
            <a:off x="1113233" y="514350"/>
            <a:ext cx="7514100" cy="13143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Clr>
                <a:schemeClr val="dk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4"/>
          <p:cNvSpPr txBox="1"/>
          <p:nvPr>
            <p:ph idx="1" type="body"/>
          </p:nvPr>
        </p:nvSpPr>
        <p:spPr>
          <a:xfrm>
            <a:off x="1113232" y="2000249"/>
            <a:ext cx="7514100" cy="2343300"/>
          </a:xfrm>
          <a:prstGeom prst="rect">
            <a:avLst/>
          </a:prstGeom>
          <a:noFill/>
          <a:ln>
            <a:noFill/>
          </a:ln>
        </p:spPr>
        <p:txBody>
          <a:bodyPr anchorCtr="0" anchor="ctr" bIns="34275" lIns="68575" spcFirstLastPara="1" rIns="68575" wrap="square" tIns="34275">
            <a:noAutofit/>
          </a:bodyPr>
          <a:lstStyle>
            <a:lvl1pPr indent="-355600" lvl="0" marL="457200" algn="l">
              <a:spcBef>
                <a:spcPts val="300"/>
              </a:spcBef>
              <a:spcAft>
                <a:spcPts val="0"/>
              </a:spcAft>
              <a:buSzPts val="2000"/>
              <a:buChar char="•"/>
              <a:defRPr/>
            </a:lvl1pPr>
            <a:lvl2pPr indent="-355600" lvl="1" marL="914400" algn="l">
              <a:spcBef>
                <a:spcPts val="500"/>
              </a:spcBef>
              <a:spcAft>
                <a:spcPts val="0"/>
              </a:spcAft>
              <a:buSzPts val="2000"/>
              <a:buChar char="•"/>
              <a:defRPr/>
            </a:lvl2pPr>
            <a:lvl3pPr indent="-355600" lvl="2" marL="1371600" algn="l">
              <a:spcBef>
                <a:spcPts val="500"/>
              </a:spcBef>
              <a:spcAft>
                <a:spcPts val="0"/>
              </a:spcAft>
              <a:buSzPts val="2000"/>
              <a:buChar char="•"/>
              <a:defRPr/>
            </a:lvl3pPr>
            <a:lvl4pPr indent="-355600" lvl="3" marL="1828800" algn="l">
              <a:spcBef>
                <a:spcPts val="500"/>
              </a:spcBef>
              <a:spcAft>
                <a:spcPts val="0"/>
              </a:spcAft>
              <a:buSzPts val="2000"/>
              <a:buChar char="•"/>
              <a:defRPr/>
            </a:lvl4pPr>
            <a:lvl5pPr indent="-355600" lvl="4" marL="2286000" algn="l">
              <a:spcBef>
                <a:spcPts val="500"/>
              </a:spcBef>
              <a:spcAft>
                <a:spcPts val="0"/>
              </a:spcAft>
              <a:buSzPts val="2000"/>
              <a:buChar char="•"/>
              <a:defRPr/>
            </a:lvl5pPr>
            <a:lvl6pPr indent="-355600" lvl="5" marL="2743200" algn="l">
              <a:spcBef>
                <a:spcPts val="500"/>
              </a:spcBef>
              <a:spcAft>
                <a:spcPts val="0"/>
              </a:spcAft>
              <a:buSzPts val="2000"/>
              <a:buChar char="•"/>
              <a:defRPr/>
            </a:lvl6pPr>
            <a:lvl7pPr indent="-355600" lvl="6" marL="3200400" algn="l">
              <a:spcBef>
                <a:spcPts val="500"/>
              </a:spcBef>
              <a:spcAft>
                <a:spcPts val="0"/>
              </a:spcAft>
              <a:buSzPts val="2000"/>
              <a:buChar char="•"/>
              <a:defRPr/>
            </a:lvl7pPr>
            <a:lvl8pPr indent="-355600" lvl="7" marL="3657600" algn="l">
              <a:spcBef>
                <a:spcPts val="500"/>
              </a:spcBef>
              <a:spcAft>
                <a:spcPts val="0"/>
              </a:spcAft>
              <a:buSzPts val="2000"/>
              <a:buChar char="•"/>
              <a:defRPr/>
            </a:lvl8pPr>
            <a:lvl9pPr indent="-355600" lvl="8" marL="4114800" algn="l">
              <a:spcBef>
                <a:spcPts val="500"/>
              </a:spcBef>
              <a:spcAft>
                <a:spcPts val="500"/>
              </a:spcAft>
              <a:buSzPts val="2000"/>
              <a:buChar char="•"/>
              <a:defRPr/>
            </a:lvl9pPr>
          </a:lstStyle>
          <a:p/>
        </p:txBody>
      </p:sp>
      <p:sp>
        <p:nvSpPr>
          <p:cNvPr id="38" name="Google Shape;38;p4"/>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9" name="Google Shape;39;p4"/>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4"/>
          <p:cNvSpPr txBox="1"/>
          <p:nvPr>
            <p:ph idx="12" type="sldNum"/>
          </p:nvPr>
        </p:nvSpPr>
        <p:spPr>
          <a:xfrm>
            <a:off x="8213892" y="4400348"/>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bschnitts-&#10;überschrift" type="secHead">
  <p:cSld name="SECTION_HEADER">
    <p:spTree>
      <p:nvGrpSpPr>
        <p:cNvPr id="41" name="Shape 41"/>
        <p:cNvGrpSpPr/>
        <p:nvPr/>
      </p:nvGrpSpPr>
      <p:grpSpPr>
        <a:xfrm>
          <a:off x="0" y="0"/>
          <a:ext cx="0" cy="0"/>
          <a:chOff x="0" y="0"/>
          <a:chExt cx="0" cy="0"/>
        </a:xfrm>
      </p:grpSpPr>
      <p:sp>
        <p:nvSpPr>
          <p:cNvPr id="42" name="Google Shape;42;p5"/>
          <p:cNvSpPr txBox="1"/>
          <p:nvPr>
            <p:ph type="title"/>
          </p:nvPr>
        </p:nvSpPr>
        <p:spPr>
          <a:xfrm>
            <a:off x="1929209" y="2000249"/>
            <a:ext cx="6698100" cy="1582800"/>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Clr>
                <a:schemeClr val="dk1"/>
              </a:buClr>
              <a:buSzPts val="3000"/>
              <a:buFont typeface="Corbel"/>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5"/>
          <p:cNvSpPr txBox="1"/>
          <p:nvPr>
            <p:ph idx="1" type="body"/>
          </p:nvPr>
        </p:nvSpPr>
        <p:spPr>
          <a:xfrm>
            <a:off x="1929208" y="3583036"/>
            <a:ext cx="6698100" cy="645300"/>
          </a:xfrm>
          <a:prstGeom prst="rect">
            <a:avLst/>
          </a:prstGeom>
          <a:noFill/>
          <a:ln>
            <a:noFill/>
          </a:ln>
        </p:spPr>
        <p:txBody>
          <a:bodyPr anchorCtr="0" anchor="t" bIns="34275" lIns="68575" spcFirstLastPara="1" rIns="68575" wrap="square" tIns="34275">
            <a:noAutofit/>
          </a:bodyPr>
          <a:lstStyle>
            <a:lvl1pPr indent="-228600" lvl="0" marL="457200" algn="r">
              <a:spcBef>
                <a:spcPts val="300"/>
              </a:spcBef>
              <a:spcAft>
                <a:spcPts val="0"/>
              </a:spcAft>
              <a:buSzPts val="2200"/>
              <a:buNone/>
              <a:defRPr sz="1500">
                <a:solidFill>
                  <a:schemeClr val="dk1"/>
                </a:solidFill>
              </a:defRPr>
            </a:lvl1pPr>
            <a:lvl2pPr indent="-228600" lvl="1" marL="914400" algn="l">
              <a:spcBef>
                <a:spcPts val="500"/>
              </a:spcBef>
              <a:spcAft>
                <a:spcPts val="0"/>
              </a:spcAft>
              <a:buSzPts val="2000"/>
              <a:buNone/>
              <a:defRPr sz="1400">
                <a:solidFill>
                  <a:srgbClr val="888888"/>
                </a:solidFill>
              </a:defRPr>
            </a:lvl2pPr>
            <a:lvl3pPr indent="-228600" lvl="2" marL="1371600" algn="l">
              <a:spcBef>
                <a:spcPts val="500"/>
              </a:spcBef>
              <a:spcAft>
                <a:spcPts val="0"/>
              </a:spcAft>
              <a:buSzPts val="1700"/>
              <a:buNone/>
              <a:defRPr sz="1200">
                <a:solidFill>
                  <a:srgbClr val="888888"/>
                </a:solidFill>
              </a:defRPr>
            </a:lvl3pPr>
            <a:lvl4pPr indent="-228600" lvl="3" marL="1828800" algn="l">
              <a:spcBef>
                <a:spcPts val="500"/>
              </a:spcBef>
              <a:spcAft>
                <a:spcPts val="0"/>
              </a:spcAft>
              <a:buSzPts val="1500"/>
              <a:buNone/>
              <a:defRPr sz="1100">
                <a:solidFill>
                  <a:srgbClr val="888888"/>
                </a:solidFill>
              </a:defRPr>
            </a:lvl4pPr>
            <a:lvl5pPr indent="-228600" lvl="4" marL="2286000" algn="l">
              <a:spcBef>
                <a:spcPts val="500"/>
              </a:spcBef>
              <a:spcAft>
                <a:spcPts val="0"/>
              </a:spcAft>
              <a:buSzPts val="1500"/>
              <a:buNone/>
              <a:defRPr sz="1100">
                <a:solidFill>
                  <a:srgbClr val="888888"/>
                </a:solidFill>
              </a:defRPr>
            </a:lvl5pPr>
            <a:lvl6pPr indent="-228600" lvl="5" marL="2743200" algn="l">
              <a:spcBef>
                <a:spcPts val="500"/>
              </a:spcBef>
              <a:spcAft>
                <a:spcPts val="0"/>
              </a:spcAft>
              <a:buSzPts val="1500"/>
              <a:buNone/>
              <a:defRPr sz="1100">
                <a:solidFill>
                  <a:srgbClr val="888888"/>
                </a:solidFill>
              </a:defRPr>
            </a:lvl6pPr>
            <a:lvl7pPr indent="-228600" lvl="6" marL="3200400" algn="l">
              <a:spcBef>
                <a:spcPts val="500"/>
              </a:spcBef>
              <a:spcAft>
                <a:spcPts val="0"/>
              </a:spcAft>
              <a:buSzPts val="1500"/>
              <a:buNone/>
              <a:defRPr sz="1100">
                <a:solidFill>
                  <a:srgbClr val="888888"/>
                </a:solidFill>
              </a:defRPr>
            </a:lvl7pPr>
            <a:lvl8pPr indent="-228600" lvl="7" marL="3657600" algn="l">
              <a:spcBef>
                <a:spcPts val="500"/>
              </a:spcBef>
              <a:spcAft>
                <a:spcPts val="0"/>
              </a:spcAft>
              <a:buSzPts val="1500"/>
              <a:buNone/>
              <a:defRPr sz="1100">
                <a:solidFill>
                  <a:srgbClr val="888888"/>
                </a:solidFill>
              </a:defRPr>
            </a:lvl8pPr>
            <a:lvl9pPr indent="-228600" lvl="8" marL="4114800" algn="l">
              <a:spcBef>
                <a:spcPts val="500"/>
              </a:spcBef>
              <a:spcAft>
                <a:spcPts val="500"/>
              </a:spcAft>
              <a:buSzPts val="1500"/>
              <a:buNone/>
              <a:defRPr sz="1100">
                <a:solidFill>
                  <a:srgbClr val="888888"/>
                </a:solidFill>
              </a:defRPr>
            </a:lvl9pPr>
          </a:lstStyle>
          <a:p/>
        </p:txBody>
      </p:sp>
      <p:sp>
        <p:nvSpPr>
          <p:cNvPr id="44" name="Google Shape;44;p5"/>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 name="Google Shape;45;p5"/>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6" name="Google Shape;46;p5"/>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Zwei Inhalte" type="twoObj">
  <p:cSld name="TWO_OBJECTS">
    <p:spTree>
      <p:nvGrpSpPr>
        <p:cNvPr id="47" name="Shape 47"/>
        <p:cNvGrpSpPr/>
        <p:nvPr/>
      </p:nvGrpSpPr>
      <p:grpSpPr>
        <a:xfrm>
          <a:off x="0" y="0"/>
          <a:ext cx="0" cy="0"/>
          <a:chOff x="0" y="0"/>
          <a:chExt cx="0" cy="0"/>
        </a:xfrm>
      </p:grpSpPr>
      <p:sp>
        <p:nvSpPr>
          <p:cNvPr id="48" name="Google Shape;48;p6"/>
          <p:cNvSpPr txBox="1"/>
          <p:nvPr>
            <p:ph type="title"/>
          </p:nvPr>
        </p:nvSpPr>
        <p:spPr>
          <a:xfrm>
            <a:off x="1113233" y="514350"/>
            <a:ext cx="7514100" cy="13143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Clr>
                <a:schemeClr val="dk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6"/>
          <p:cNvSpPr txBox="1"/>
          <p:nvPr>
            <p:ph idx="1" type="body"/>
          </p:nvPr>
        </p:nvSpPr>
        <p:spPr>
          <a:xfrm>
            <a:off x="1113234" y="2000249"/>
            <a:ext cx="3671400" cy="2343300"/>
          </a:xfrm>
          <a:prstGeom prst="rect">
            <a:avLst/>
          </a:prstGeom>
          <a:noFill/>
          <a:ln>
            <a:noFill/>
          </a:ln>
        </p:spPr>
        <p:txBody>
          <a:bodyPr anchorCtr="0" anchor="ctr" bIns="34275" lIns="68575" spcFirstLastPara="1" rIns="68575" wrap="square" tIns="34275">
            <a:noAutofit/>
          </a:bodyPr>
          <a:lstStyle>
            <a:lvl1pPr indent="-355600" lvl="0" marL="457200" algn="l">
              <a:spcBef>
                <a:spcPts val="300"/>
              </a:spcBef>
              <a:spcAft>
                <a:spcPts val="0"/>
              </a:spcAft>
              <a:buSzPts val="2000"/>
              <a:buChar char="•"/>
              <a:defRPr sz="1400"/>
            </a:lvl1pPr>
            <a:lvl2pPr indent="-336550" lvl="1" marL="914400" algn="l">
              <a:spcBef>
                <a:spcPts val="500"/>
              </a:spcBef>
              <a:spcAft>
                <a:spcPts val="0"/>
              </a:spcAft>
              <a:buSzPts val="1700"/>
              <a:buChar char="•"/>
              <a:defRPr sz="1200"/>
            </a:lvl2pPr>
            <a:lvl3pPr indent="-323850" lvl="2" marL="1371600" algn="l">
              <a:spcBef>
                <a:spcPts val="500"/>
              </a:spcBef>
              <a:spcAft>
                <a:spcPts val="0"/>
              </a:spcAft>
              <a:buSzPts val="1500"/>
              <a:buChar char="•"/>
              <a:defRPr sz="1100"/>
            </a:lvl3pPr>
            <a:lvl4pPr indent="-311150" lvl="3" marL="1828800" algn="l">
              <a:spcBef>
                <a:spcPts val="500"/>
              </a:spcBef>
              <a:spcAft>
                <a:spcPts val="0"/>
              </a:spcAft>
              <a:buSzPts val="1300"/>
              <a:buChar char="•"/>
              <a:defRPr sz="900"/>
            </a:lvl4pPr>
            <a:lvl5pPr indent="-311150" lvl="4" marL="2286000" algn="l">
              <a:spcBef>
                <a:spcPts val="500"/>
              </a:spcBef>
              <a:spcAft>
                <a:spcPts val="0"/>
              </a:spcAft>
              <a:buSzPts val="1300"/>
              <a:buChar char="•"/>
              <a:defRPr sz="900"/>
            </a:lvl5pPr>
            <a:lvl6pPr indent="-311150" lvl="5" marL="2743200" algn="l">
              <a:spcBef>
                <a:spcPts val="500"/>
              </a:spcBef>
              <a:spcAft>
                <a:spcPts val="0"/>
              </a:spcAft>
              <a:buSzPts val="1300"/>
              <a:buChar char="•"/>
              <a:defRPr sz="900"/>
            </a:lvl6pPr>
            <a:lvl7pPr indent="-311150" lvl="6" marL="3200400" algn="l">
              <a:spcBef>
                <a:spcPts val="500"/>
              </a:spcBef>
              <a:spcAft>
                <a:spcPts val="0"/>
              </a:spcAft>
              <a:buSzPts val="1300"/>
              <a:buChar char="•"/>
              <a:defRPr sz="900"/>
            </a:lvl7pPr>
            <a:lvl8pPr indent="-311150" lvl="7" marL="3657600" algn="l">
              <a:spcBef>
                <a:spcPts val="500"/>
              </a:spcBef>
              <a:spcAft>
                <a:spcPts val="0"/>
              </a:spcAft>
              <a:buSzPts val="1300"/>
              <a:buChar char="•"/>
              <a:defRPr sz="900"/>
            </a:lvl8pPr>
            <a:lvl9pPr indent="-311150" lvl="8" marL="4114800" algn="l">
              <a:spcBef>
                <a:spcPts val="500"/>
              </a:spcBef>
              <a:spcAft>
                <a:spcPts val="500"/>
              </a:spcAft>
              <a:buSzPts val="1300"/>
              <a:buChar char="•"/>
              <a:defRPr sz="900"/>
            </a:lvl9pPr>
          </a:lstStyle>
          <a:p/>
        </p:txBody>
      </p:sp>
      <p:sp>
        <p:nvSpPr>
          <p:cNvPr id="50" name="Google Shape;50;p6"/>
          <p:cNvSpPr txBox="1"/>
          <p:nvPr>
            <p:ph idx="2" type="body"/>
          </p:nvPr>
        </p:nvSpPr>
        <p:spPr>
          <a:xfrm>
            <a:off x="4955975" y="2000250"/>
            <a:ext cx="3671400" cy="2343000"/>
          </a:xfrm>
          <a:prstGeom prst="rect">
            <a:avLst/>
          </a:prstGeom>
          <a:noFill/>
          <a:ln>
            <a:noFill/>
          </a:ln>
        </p:spPr>
        <p:txBody>
          <a:bodyPr anchorCtr="0" anchor="ctr" bIns="34275" lIns="68575" spcFirstLastPara="1" rIns="68575" wrap="square" tIns="34275">
            <a:noAutofit/>
          </a:bodyPr>
          <a:lstStyle>
            <a:lvl1pPr indent="-355600" lvl="0" marL="457200" algn="l">
              <a:spcBef>
                <a:spcPts val="300"/>
              </a:spcBef>
              <a:spcAft>
                <a:spcPts val="0"/>
              </a:spcAft>
              <a:buSzPts val="2000"/>
              <a:buChar char="•"/>
              <a:defRPr sz="1400"/>
            </a:lvl1pPr>
            <a:lvl2pPr indent="-336550" lvl="1" marL="914400" algn="l">
              <a:spcBef>
                <a:spcPts val="500"/>
              </a:spcBef>
              <a:spcAft>
                <a:spcPts val="0"/>
              </a:spcAft>
              <a:buSzPts val="1700"/>
              <a:buChar char="•"/>
              <a:defRPr sz="1200"/>
            </a:lvl2pPr>
            <a:lvl3pPr indent="-323850" lvl="2" marL="1371600" algn="l">
              <a:spcBef>
                <a:spcPts val="500"/>
              </a:spcBef>
              <a:spcAft>
                <a:spcPts val="0"/>
              </a:spcAft>
              <a:buSzPts val="1500"/>
              <a:buChar char="•"/>
              <a:defRPr sz="1100"/>
            </a:lvl3pPr>
            <a:lvl4pPr indent="-311150" lvl="3" marL="1828800" algn="l">
              <a:spcBef>
                <a:spcPts val="500"/>
              </a:spcBef>
              <a:spcAft>
                <a:spcPts val="0"/>
              </a:spcAft>
              <a:buSzPts val="1300"/>
              <a:buChar char="•"/>
              <a:defRPr sz="900"/>
            </a:lvl4pPr>
            <a:lvl5pPr indent="-311150" lvl="4" marL="2286000" algn="l">
              <a:spcBef>
                <a:spcPts val="500"/>
              </a:spcBef>
              <a:spcAft>
                <a:spcPts val="0"/>
              </a:spcAft>
              <a:buSzPts val="1300"/>
              <a:buChar char="•"/>
              <a:defRPr sz="900"/>
            </a:lvl5pPr>
            <a:lvl6pPr indent="-311150" lvl="5" marL="2743200" algn="l">
              <a:spcBef>
                <a:spcPts val="500"/>
              </a:spcBef>
              <a:spcAft>
                <a:spcPts val="0"/>
              </a:spcAft>
              <a:buSzPts val="1300"/>
              <a:buChar char="•"/>
              <a:defRPr sz="900"/>
            </a:lvl6pPr>
            <a:lvl7pPr indent="-311150" lvl="6" marL="3200400" algn="l">
              <a:spcBef>
                <a:spcPts val="500"/>
              </a:spcBef>
              <a:spcAft>
                <a:spcPts val="0"/>
              </a:spcAft>
              <a:buSzPts val="1300"/>
              <a:buChar char="•"/>
              <a:defRPr sz="900"/>
            </a:lvl7pPr>
            <a:lvl8pPr indent="-311150" lvl="7" marL="3657600" algn="l">
              <a:spcBef>
                <a:spcPts val="500"/>
              </a:spcBef>
              <a:spcAft>
                <a:spcPts val="0"/>
              </a:spcAft>
              <a:buSzPts val="1300"/>
              <a:buChar char="•"/>
              <a:defRPr sz="900"/>
            </a:lvl8pPr>
            <a:lvl9pPr indent="-311150" lvl="8" marL="4114800" algn="l">
              <a:spcBef>
                <a:spcPts val="500"/>
              </a:spcBef>
              <a:spcAft>
                <a:spcPts val="500"/>
              </a:spcAft>
              <a:buSzPts val="1300"/>
              <a:buChar char="•"/>
              <a:defRPr sz="900"/>
            </a:lvl9pPr>
          </a:lstStyle>
          <a:p/>
        </p:txBody>
      </p:sp>
      <p:sp>
        <p:nvSpPr>
          <p:cNvPr id="51" name="Google Shape;51;p6"/>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6"/>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6"/>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gleich" type="twoTxTwoObj">
  <p:cSld name="TWO_OBJECTS_WITH_TEXT">
    <p:spTree>
      <p:nvGrpSpPr>
        <p:cNvPr id="54" name="Shape 54"/>
        <p:cNvGrpSpPr/>
        <p:nvPr/>
      </p:nvGrpSpPr>
      <p:grpSpPr>
        <a:xfrm>
          <a:off x="0" y="0"/>
          <a:ext cx="0" cy="0"/>
          <a:chOff x="0" y="0"/>
          <a:chExt cx="0" cy="0"/>
        </a:xfrm>
      </p:grpSpPr>
      <p:sp>
        <p:nvSpPr>
          <p:cNvPr id="55" name="Google Shape;55;p7"/>
          <p:cNvSpPr txBox="1"/>
          <p:nvPr>
            <p:ph type="title"/>
          </p:nvPr>
        </p:nvSpPr>
        <p:spPr>
          <a:xfrm>
            <a:off x="1113233" y="514350"/>
            <a:ext cx="7514100" cy="13143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Clr>
                <a:schemeClr val="dk1"/>
              </a:buClr>
              <a:buSzPts val="3000"/>
              <a:buFont typeface="Corbel"/>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p7"/>
          <p:cNvSpPr txBox="1"/>
          <p:nvPr>
            <p:ph idx="1" type="body"/>
          </p:nvPr>
        </p:nvSpPr>
        <p:spPr>
          <a:xfrm>
            <a:off x="1329134" y="1993900"/>
            <a:ext cx="34554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400"/>
              </a:spcBef>
              <a:spcAft>
                <a:spcPts val="0"/>
              </a:spcAft>
              <a:buSzPts val="3000"/>
              <a:buNone/>
              <a:defRPr b="0" sz="2100">
                <a:solidFill>
                  <a:srgbClr val="31479F"/>
                </a:solidFill>
              </a:defRPr>
            </a:lvl1pPr>
            <a:lvl2pPr indent="-228600" lvl="1" marL="914400" algn="l">
              <a:spcBef>
                <a:spcPts val="500"/>
              </a:spcBef>
              <a:spcAft>
                <a:spcPts val="0"/>
              </a:spcAft>
              <a:buSzPts val="2200"/>
              <a:buNone/>
              <a:defRPr b="1" sz="1500"/>
            </a:lvl2pPr>
            <a:lvl3pPr indent="-228600" lvl="2" marL="1371600" algn="l">
              <a:spcBef>
                <a:spcPts val="500"/>
              </a:spcBef>
              <a:spcAft>
                <a:spcPts val="0"/>
              </a:spcAft>
              <a:buSzPts val="2000"/>
              <a:buNone/>
              <a:defRPr b="1" sz="1400"/>
            </a:lvl3pPr>
            <a:lvl4pPr indent="-228600" lvl="3" marL="1828800" algn="l">
              <a:spcBef>
                <a:spcPts val="500"/>
              </a:spcBef>
              <a:spcAft>
                <a:spcPts val="0"/>
              </a:spcAft>
              <a:buSzPts val="1700"/>
              <a:buNone/>
              <a:defRPr b="1" sz="1200"/>
            </a:lvl4pPr>
            <a:lvl5pPr indent="-228600" lvl="4" marL="2286000" algn="l">
              <a:spcBef>
                <a:spcPts val="500"/>
              </a:spcBef>
              <a:spcAft>
                <a:spcPts val="0"/>
              </a:spcAft>
              <a:buSzPts val="1700"/>
              <a:buNone/>
              <a:defRPr b="1" sz="1200"/>
            </a:lvl5pPr>
            <a:lvl6pPr indent="-228600" lvl="5" marL="2743200" algn="l">
              <a:spcBef>
                <a:spcPts val="500"/>
              </a:spcBef>
              <a:spcAft>
                <a:spcPts val="0"/>
              </a:spcAft>
              <a:buSzPts val="1700"/>
              <a:buNone/>
              <a:defRPr b="1" sz="1200"/>
            </a:lvl6pPr>
            <a:lvl7pPr indent="-228600" lvl="6" marL="3200400" algn="l">
              <a:spcBef>
                <a:spcPts val="500"/>
              </a:spcBef>
              <a:spcAft>
                <a:spcPts val="0"/>
              </a:spcAft>
              <a:buSzPts val="1700"/>
              <a:buNone/>
              <a:defRPr b="1" sz="1200"/>
            </a:lvl7pPr>
            <a:lvl8pPr indent="-228600" lvl="7" marL="3657600" algn="l">
              <a:spcBef>
                <a:spcPts val="500"/>
              </a:spcBef>
              <a:spcAft>
                <a:spcPts val="0"/>
              </a:spcAft>
              <a:buSzPts val="1700"/>
              <a:buNone/>
              <a:defRPr b="1" sz="1200"/>
            </a:lvl8pPr>
            <a:lvl9pPr indent="-228600" lvl="8" marL="4114800" algn="l">
              <a:spcBef>
                <a:spcPts val="500"/>
              </a:spcBef>
              <a:spcAft>
                <a:spcPts val="500"/>
              </a:spcAft>
              <a:buSzPts val="1700"/>
              <a:buNone/>
              <a:defRPr b="1" sz="1200"/>
            </a:lvl9pPr>
          </a:lstStyle>
          <a:p/>
        </p:txBody>
      </p:sp>
      <p:sp>
        <p:nvSpPr>
          <p:cNvPr id="57" name="Google Shape;57;p7"/>
          <p:cNvSpPr txBox="1"/>
          <p:nvPr>
            <p:ph idx="2" type="body"/>
          </p:nvPr>
        </p:nvSpPr>
        <p:spPr>
          <a:xfrm>
            <a:off x="1113233" y="2501503"/>
            <a:ext cx="3671400" cy="1842000"/>
          </a:xfrm>
          <a:prstGeom prst="rect">
            <a:avLst/>
          </a:prstGeom>
          <a:noFill/>
          <a:ln>
            <a:noFill/>
          </a:ln>
        </p:spPr>
        <p:txBody>
          <a:bodyPr anchorCtr="0" anchor="t" bIns="34275" lIns="68575" spcFirstLastPara="1" rIns="68575" wrap="square" tIns="34275">
            <a:noAutofit/>
          </a:bodyPr>
          <a:lstStyle>
            <a:lvl1pPr indent="-355600" lvl="0" marL="457200" algn="l">
              <a:spcBef>
                <a:spcPts val="300"/>
              </a:spcBef>
              <a:spcAft>
                <a:spcPts val="0"/>
              </a:spcAft>
              <a:buSzPts val="2000"/>
              <a:buChar char="•"/>
              <a:defRPr sz="1400"/>
            </a:lvl1pPr>
            <a:lvl2pPr indent="-336550" lvl="1" marL="914400" algn="l">
              <a:spcBef>
                <a:spcPts val="500"/>
              </a:spcBef>
              <a:spcAft>
                <a:spcPts val="0"/>
              </a:spcAft>
              <a:buSzPts val="1700"/>
              <a:buChar char="•"/>
              <a:defRPr sz="1200"/>
            </a:lvl2pPr>
            <a:lvl3pPr indent="-323850" lvl="2" marL="1371600" algn="l">
              <a:spcBef>
                <a:spcPts val="500"/>
              </a:spcBef>
              <a:spcAft>
                <a:spcPts val="0"/>
              </a:spcAft>
              <a:buSzPts val="1500"/>
              <a:buChar char="•"/>
              <a:defRPr sz="1100"/>
            </a:lvl3pPr>
            <a:lvl4pPr indent="-311150" lvl="3" marL="1828800" algn="l">
              <a:spcBef>
                <a:spcPts val="500"/>
              </a:spcBef>
              <a:spcAft>
                <a:spcPts val="0"/>
              </a:spcAft>
              <a:buSzPts val="1300"/>
              <a:buChar char="•"/>
              <a:defRPr sz="900"/>
            </a:lvl4pPr>
            <a:lvl5pPr indent="-311150" lvl="4" marL="2286000" algn="l">
              <a:spcBef>
                <a:spcPts val="500"/>
              </a:spcBef>
              <a:spcAft>
                <a:spcPts val="0"/>
              </a:spcAft>
              <a:buSzPts val="1300"/>
              <a:buChar char="•"/>
              <a:defRPr sz="900"/>
            </a:lvl5pPr>
            <a:lvl6pPr indent="-311150" lvl="5" marL="2743200" algn="l">
              <a:spcBef>
                <a:spcPts val="500"/>
              </a:spcBef>
              <a:spcAft>
                <a:spcPts val="0"/>
              </a:spcAft>
              <a:buSzPts val="1300"/>
              <a:buChar char="•"/>
              <a:defRPr sz="900"/>
            </a:lvl6pPr>
            <a:lvl7pPr indent="-311150" lvl="6" marL="3200400" algn="l">
              <a:spcBef>
                <a:spcPts val="500"/>
              </a:spcBef>
              <a:spcAft>
                <a:spcPts val="0"/>
              </a:spcAft>
              <a:buSzPts val="1300"/>
              <a:buChar char="•"/>
              <a:defRPr sz="900"/>
            </a:lvl7pPr>
            <a:lvl8pPr indent="-311150" lvl="7" marL="3657600" algn="l">
              <a:spcBef>
                <a:spcPts val="500"/>
              </a:spcBef>
              <a:spcAft>
                <a:spcPts val="0"/>
              </a:spcAft>
              <a:buSzPts val="1300"/>
              <a:buChar char="•"/>
              <a:defRPr sz="900"/>
            </a:lvl8pPr>
            <a:lvl9pPr indent="-311150" lvl="8" marL="4114800" algn="l">
              <a:spcBef>
                <a:spcPts val="500"/>
              </a:spcBef>
              <a:spcAft>
                <a:spcPts val="500"/>
              </a:spcAft>
              <a:buSzPts val="1300"/>
              <a:buChar char="•"/>
              <a:defRPr sz="900"/>
            </a:lvl9pPr>
          </a:lstStyle>
          <a:p/>
        </p:txBody>
      </p:sp>
      <p:sp>
        <p:nvSpPr>
          <p:cNvPr id="58" name="Google Shape;58;p7"/>
          <p:cNvSpPr txBox="1"/>
          <p:nvPr>
            <p:ph idx="3" type="body"/>
          </p:nvPr>
        </p:nvSpPr>
        <p:spPr>
          <a:xfrm>
            <a:off x="5160365" y="2000250"/>
            <a:ext cx="34668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400"/>
              </a:spcBef>
              <a:spcAft>
                <a:spcPts val="0"/>
              </a:spcAft>
              <a:buSzPts val="3000"/>
              <a:buNone/>
              <a:defRPr b="0" sz="2100">
                <a:solidFill>
                  <a:srgbClr val="31479F"/>
                </a:solidFill>
              </a:defRPr>
            </a:lvl1pPr>
            <a:lvl2pPr indent="-228600" lvl="1" marL="914400" algn="l">
              <a:spcBef>
                <a:spcPts val="500"/>
              </a:spcBef>
              <a:spcAft>
                <a:spcPts val="0"/>
              </a:spcAft>
              <a:buSzPts val="2200"/>
              <a:buNone/>
              <a:defRPr b="1" sz="1500"/>
            </a:lvl2pPr>
            <a:lvl3pPr indent="-228600" lvl="2" marL="1371600" algn="l">
              <a:spcBef>
                <a:spcPts val="500"/>
              </a:spcBef>
              <a:spcAft>
                <a:spcPts val="0"/>
              </a:spcAft>
              <a:buSzPts val="2000"/>
              <a:buNone/>
              <a:defRPr b="1" sz="1400"/>
            </a:lvl3pPr>
            <a:lvl4pPr indent="-228600" lvl="3" marL="1828800" algn="l">
              <a:spcBef>
                <a:spcPts val="500"/>
              </a:spcBef>
              <a:spcAft>
                <a:spcPts val="0"/>
              </a:spcAft>
              <a:buSzPts val="1700"/>
              <a:buNone/>
              <a:defRPr b="1" sz="1200"/>
            </a:lvl4pPr>
            <a:lvl5pPr indent="-228600" lvl="4" marL="2286000" algn="l">
              <a:spcBef>
                <a:spcPts val="500"/>
              </a:spcBef>
              <a:spcAft>
                <a:spcPts val="0"/>
              </a:spcAft>
              <a:buSzPts val="1700"/>
              <a:buNone/>
              <a:defRPr b="1" sz="1200"/>
            </a:lvl5pPr>
            <a:lvl6pPr indent="-228600" lvl="5" marL="2743200" algn="l">
              <a:spcBef>
                <a:spcPts val="500"/>
              </a:spcBef>
              <a:spcAft>
                <a:spcPts val="0"/>
              </a:spcAft>
              <a:buSzPts val="1700"/>
              <a:buNone/>
              <a:defRPr b="1" sz="1200"/>
            </a:lvl6pPr>
            <a:lvl7pPr indent="-228600" lvl="6" marL="3200400" algn="l">
              <a:spcBef>
                <a:spcPts val="500"/>
              </a:spcBef>
              <a:spcAft>
                <a:spcPts val="0"/>
              </a:spcAft>
              <a:buSzPts val="1700"/>
              <a:buNone/>
              <a:defRPr b="1" sz="1200"/>
            </a:lvl7pPr>
            <a:lvl8pPr indent="-228600" lvl="7" marL="3657600" algn="l">
              <a:spcBef>
                <a:spcPts val="500"/>
              </a:spcBef>
              <a:spcAft>
                <a:spcPts val="0"/>
              </a:spcAft>
              <a:buSzPts val="1700"/>
              <a:buNone/>
              <a:defRPr b="1" sz="1200"/>
            </a:lvl8pPr>
            <a:lvl9pPr indent="-228600" lvl="8" marL="4114800" algn="l">
              <a:spcBef>
                <a:spcPts val="500"/>
              </a:spcBef>
              <a:spcAft>
                <a:spcPts val="500"/>
              </a:spcAft>
              <a:buSzPts val="1700"/>
              <a:buNone/>
              <a:defRPr b="1" sz="1200"/>
            </a:lvl9pPr>
          </a:lstStyle>
          <a:p/>
        </p:txBody>
      </p:sp>
      <p:sp>
        <p:nvSpPr>
          <p:cNvPr id="59" name="Google Shape;59;p7"/>
          <p:cNvSpPr txBox="1"/>
          <p:nvPr>
            <p:ph idx="4" type="body"/>
          </p:nvPr>
        </p:nvSpPr>
        <p:spPr>
          <a:xfrm>
            <a:off x="4955975" y="2501503"/>
            <a:ext cx="3671400" cy="1842000"/>
          </a:xfrm>
          <a:prstGeom prst="rect">
            <a:avLst/>
          </a:prstGeom>
          <a:noFill/>
          <a:ln>
            <a:noFill/>
          </a:ln>
        </p:spPr>
        <p:txBody>
          <a:bodyPr anchorCtr="0" anchor="t" bIns="34275" lIns="68575" spcFirstLastPara="1" rIns="68575" wrap="square" tIns="34275">
            <a:noAutofit/>
          </a:bodyPr>
          <a:lstStyle>
            <a:lvl1pPr indent="-355600" lvl="0" marL="457200" algn="l">
              <a:spcBef>
                <a:spcPts val="300"/>
              </a:spcBef>
              <a:spcAft>
                <a:spcPts val="0"/>
              </a:spcAft>
              <a:buSzPts val="2000"/>
              <a:buChar char="•"/>
              <a:defRPr sz="1400"/>
            </a:lvl1pPr>
            <a:lvl2pPr indent="-336550" lvl="1" marL="914400" algn="l">
              <a:spcBef>
                <a:spcPts val="500"/>
              </a:spcBef>
              <a:spcAft>
                <a:spcPts val="0"/>
              </a:spcAft>
              <a:buSzPts val="1700"/>
              <a:buChar char="•"/>
              <a:defRPr sz="1200"/>
            </a:lvl2pPr>
            <a:lvl3pPr indent="-323850" lvl="2" marL="1371600" algn="l">
              <a:spcBef>
                <a:spcPts val="500"/>
              </a:spcBef>
              <a:spcAft>
                <a:spcPts val="0"/>
              </a:spcAft>
              <a:buSzPts val="1500"/>
              <a:buChar char="•"/>
              <a:defRPr sz="1100"/>
            </a:lvl3pPr>
            <a:lvl4pPr indent="-311150" lvl="3" marL="1828800" algn="l">
              <a:spcBef>
                <a:spcPts val="500"/>
              </a:spcBef>
              <a:spcAft>
                <a:spcPts val="0"/>
              </a:spcAft>
              <a:buSzPts val="1300"/>
              <a:buChar char="•"/>
              <a:defRPr sz="900"/>
            </a:lvl4pPr>
            <a:lvl5pPr indent="-311150" lvl="4" marL="2286000" algn="l">
              <a:spcBef>
                <a:spcPts val="500"/>
              </a:spcBef>
              <a:spcAft>
                <a:spcPts val="0"/>
              </a:spcAft>
              <a:buSzPts val="1300"/>
              <a:buChar char="•"/>
              <a:defRPr sz="900"/>
            </a:lvl5pPr>
            <a:lvl6pPr indent="-311150" lvl="5" marL="2743200" algn="l">
              <a:spcBef>
                <a:spcPts val="500"/>
              </a:spcBef>
              <a:spcAft>
                <a:spcPts val="0"/>
              </a:spcAft>
              <a:buSzPts val="1300"/>
              <a:buChar char="•"/>
              <a:defRPr sz="900"/>
            </a:lvl6pPr>
            <a:lvl7pPr indent="-311150" lvl="6" marL="3200400" algn="l">
              <a:spcBef>
                <a:spcPts val="500"/>
              </a:spcBef>
              <a:spcAft>
                <a:spcPts val="0"/>
              </a:spcAft>
              <a:buSzPts val="1300"/>
              <a:buChar char="•"/>
              <a:defRPr sz="900"/>
            </a:lvl7pPr>
            <a:lvl8pPr indent="-311150" lvl="7" marL="3657600" algn="l">
              <a:spcBef>
                <a:spcPts val="500"/>
              </a:spcBef>
              <a:spcAft>
                <a:spcPts val="0"/>
              </a:spcAft>
              <a:buSzPts val="1300"/>
              <a:buChar char="•"/>
              <a:defRPr sz="900"/>
            </a:lvl8pPr>
            <a:lvl9pPr indent="-311150" lvl="8" marL="4114800" algn="l">
              <a:spcBef>
                <a:spcPts val="500"/>
              </a:spcBef>
              <a:spcAft>
                <a:spcPts val="500"/>
              </a:spcAft>
              <a:buSzPts val="1300"/>
              <a:buChar char="•"/>
              <a:defRPr sz="900"/>
            </a:lvl9pPr>
          </a:lstStyle>
          <a:p/>
        </p:txBody>
      </p:sp>
      <p:sp>
        <p:nvSpPr>
          <p:cNvPr id="60" name="Google Shape;60;p7"/>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7"/>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7"/>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r Titel" type="titleOnly">
  <p:cSld name="TITLE_ONLY">
    <p:spTree>
      <p:nvGrpSpPr>
        <p:cNvPr id="63" name="Shape 63"/>
        <p:cNvGrpSpPr/>
        <p:nvPr/>
      </p:nvGrpSpPr>
      <p:grpSpPr>
        <a:xfrm>
          <a:off x="0" y="0"/>
          <a:ext cx="0" cy="0"/>
          <a:chOff x="0" y="0"/>
          <a:chExt cx="0" cy="0"/>
        </a:xfrm>
      </p:grpSpPr>
      <p:sp>
        <p:nvSpPr>
          <p:cNvPr id="64" name="Google Shape;64;p8"/>
          <p:cNvSpPr txBox="1"/>
          <p:nvPr>
            <p:ph type="title"/>
          </p:nvPr>
        </p:nvSpPr>
        <p:spPr>
          <a:xfrm>
            <a:off x="1113233" y="514350"/>
            <a:ext cx="7514100" cy="13143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Clr>
                <a:schemeClr val="dk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8"/>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8"/>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8"/>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alt mit Überschrift" type="objTx">
  <p:cSld name="OBJECT_WITH_CAPTION_TEXT">
    <p:spTree>
      <p:nvGrpSpPr>
        <p:cNvPr id="68" name="Shape 68"/>
        <p:cNvGrpSpPr/>
        <p:nvPr/>
      </p:nvGrpSpPr>
      <p:grpSpPr>
        <a:xfrm>
          <a:off x="0" y="0"/>
          <a:ext cx="0" cy="0"/>
          <a:chOff x="0" y="0"/>
          <a:chExt cx="0" cy="0"/>
        </a:xfrm>
      </p:grpSpPr>
      <p:sp>
        <p:nvSpPr>
          <p:cNvPr id="69" name="Google Shape;69;p9"/>
          <p:cNvSpPr txBox="1"/>
          <p:nvPr>
            <p:ph type="title"/>
          </p:nvPr>
        </p:nvSpPr>
        <p:spPr>
          <a:xfrm>
            <a:off x="1113234" y="1200150"/>
            <a:ext cx="2661900" cy="1028700"/>
          </a:xfrm>
          <a:prstGeom prst="rect">
            <a:avLst/>
          </a:prstGeom>
          <a:noFill/>
          <a:ln>
            <a:noFill/>
          </a:ln>
        </p:spPr>
        <p:txBody>
          <a:bodyPr anchorCtr="0" anchor="b" bIns="34275" lIns="68575" spcFirstLastPara="1" rIns="68575" wrap="square" tIns="34275">
            <a:noAutofit/>
          </a:bodyPr>
          <a:lstStyle>
            <a:lvl1pPr lvl="0" algn="ctr">
              <a:spcBef>
                <a:spcPts val="0"/>
              </a:spcBef>
              <a:spcAft>
                <a:spcPts val="0"/>
              </a:spcAft>
              <a:buClr>
                <a:schemeClr val="dk1"/>
              </a:buClr>
              <a:buSzPts val="1800"/>
              <a:buFont typeface="Corbel"/>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9"/>
          <p:cNvSpPr txBox="1"/>
          <p:nvPr>
            <p:ph idx="1" type="body"/>
          </p:nvPr>
        </p:nvSpPr>
        <p:spPr>
          <a:xfrm>
            <a:off x="3946525" y="514349"/>
            <a:ext cx="4680600" cy="3829200"/>
          </a:xfrm>
          <a:prstGeom prst="rect">
            <a:avLst/>
          </a:prstGeom>
          <a:noFill/>
          <a:ln>
            <a:noFill/>
          </a:ln>
        </p:spPr>
        <p:txBody>
          <a:bodyPr anchorCtr="0" anchor="ctr" bIns="34275" lIns="68575" spcFirstLastPara="1" rIns="68575" wrap="square" tIns="34275">
            <a:noAutofit/>
          </a:bodyPr>
          <a:lstStyle>
            <a:lvl1pPr indent="-368300" lvl="0" marL="457200" algn="l">
              <a:spcBef>
                <a:spcPts val="300"/>
              </a:spcBef>
              <a:spcAft>
                <a:spcPts val="0"/>
              </a:spcAft>
              <a:buSzPts val="2200"/>
              <a:buChar char="•"/>
              <a:defRPr sz="1500"/>
            </a:lvl1pPr>
            <a:lvl2pPr indent="-355600" lvl="1" marL="914400" algn="l">
              <a:spcBef>
                <a:spcPts val="500"/>
              </a:spcBef>
              <a:spcAft>
                <a:spcPts val="0"/>
              </a:spcAft>
              <a:buSzPts val="2000"/>
              <a:buChar char="•"/>
              <a:defRPr sz="1400"/>
            </a:lvl2pPr>
            <a:lvl3pPr indent="-336550" lvl="2" marL="1371600" algn="l">
              <a:spcBef>
                <a:spcPts val="500"/>
              </a:spcBef>
              <a:spcAft>
                <a:spcPts val="0"/>
              </a:spcAft>
              <a:buSzPts val="1700"/>
              <a:buChar char="•"/>
              <a:defRPr sz="1200"/>
            </a:lvl3pPr>
            <a:lvl4pPr indent="-323850" lvl="3" marL="1828800" algn="l">
              <a:spcBef>
                <a:spcPts val="500"/>
              </a:spcBef>
              <a:spcAft>
                <a:spcPts val="0"/>
              </a:spcAft>
              <a:buSzPts val="1500"/>
              <a:buChar char="•"/>
              <a:defRPr sz="1100"/>
            </a:lvl4pPr>
            <a:lvl5pPr indent="-323850" lvl="4" marL="2286000" algn="l">
              <a:spcBef>
                <a:spcPts val="500"/>
              </a:spcBef>
              <a:spcAft>
                <a:spcPts val="0"/>
              </a:spcAft>
              <a:buSzPts val="1500"/>
              <a:buChar char="•"/>
              <a:defRPr sz="1100"/>
            </a:lvl5pPr>
            <a:lvl6pPr indent="-323850" lvl="5" marL="2743200" algn="l">
              <a:spcBef>
                <a:spcPts val="500"/>
              </a:spcBef>
              <a:spcAft>
                <a:spcPts val="0"/>
              </a:spcAft>
              <a:buSzPts val="1500"/>
              <a:buChar char="•"/>
              <a:defRPr sz="1100"/>
            </a:lvl6pPr>
            <a:lvl7pPr indent="-323850" lvl="6" marL="3200400" algn="l">
              <a:spcBef>
                <a:spcPts val="500"/>
              </a:spcBef>
              <a:spcAft>
                <a:spcPts val="0"/>
              </a:spcAft>
              <a:buSzPts val="1500"/>
              <a:buChar char="•"/>
              <a:defRPr sz="1100"/>
            </a:lvl7pPr>
            <a:lvl8pPr indent="-323850" lvl="7" marL="3657600" algn="l">
              <a:spcBef>
                <a:spcPts val="500"/>
              </a:spcBef>
              <a:spcAft>
                <a:spcPts val="0"/>
              </a:spcAft>
              <a:buSzPts val="1500"/>
              <a:buChar char="•"/>
              <a:defRPr sz="1100"/>
            </a:lvl8pPr>
            <a:lvl9pPr indent="-323850" lvl="8" marL="4114800" algn="l">
              <a:spcBef>
                <a:spcPts val="500"/>
              </a:spcBef>
              <a:spcAft>
                <a:spcPts val="500"/>
              </a:spcAft>
              <a:buSzPts val="1500"/>
              <a:buChar char="•"/>
              <a:defRPr sz="1100"/>
            </a:lvl9pPr>
          </a:lstStyle>
          <a:p/>
        </p:txBody>
      </p:sp>
      <p:sp>
        <p:nvSpPr>
          <p:cNvPr id="71" name="Google Shape;71;p9"/>
          <p:cNvSpPr txBox="1"/>
          <p:nvPr>
            <p:ph idx="2" type="body"/>
          </p:nvPr>
        </p:nvSpPr>
        <p:spPr>
          <a:xfrm>
            <a:off x="1113234" y="2228850"/>
            <a:ext cx="2661900" cy="1371600"/>
          </a:xfrm>
          <a:prstGeom prst="rect">
            <a:avLst/>
          </a:prstGeom>
          <a:noFill/>
          <a:ln>
            <a:noFill/>
          </a:ln>
        </p:spPr>
        <p:txBody>
          <a:bodyPr anchorCtr="0" anchor="ctr" bIns="34275" lIns="68575" spcFirstLastPara="1" rIns="68575" wrap="square" tIns="34275">
            <a:noAutofit/>
          </a:bodyPr>
          <a:lstStyle>
            <a:lvl1pPr indent="-228600" lvl="0" marL="457200" algn="ctr">
              <a:spcBef>
                <a:spcPts val="200"/>
              </a:spcBef>
              <a:spcAft>
                <a:spcPts val="0"/>
              </a:spcAft>
              <a:buSzPts val="1700"/>
              <a:buNone/>
              <a:defRPr sz="1200"/>
            </a:lvl1pPr>
            <a:lvl2pPr indent="-228600" lvl="1" marL="914400" algn="l">
              <a:spcBef>
                <a:spcPts val="500"/>
              </a:spcBef>
              <a:spcAft>
                <a:spcPts val="0"/>
              </a:spcAft>
              <a:buSzPts val="1300"/>
              <a:buNone/>
              <a:defRPr sz="900"/>
            </a:lvl2pPr>
            <a:lvl3pPr indent="-228600" lvl="2" marL="1371600" algn="l">
              <a:spcBef>
                <a:spcPts val="500"/>
              </a:spcBef>
              <a:spcAft>
                <a:spcPts val="0"/>
              </a:spcAft>
              <a:buSzPts val="1100"/>
              <a:buNone/>
              <a:defRPr sz="800"/>
            </a:lvl3pPr>
            <a:lvl4pPr indent="-228600" lvl="3" marL="1828800" algn="l">
              <a:spcBef>
                <a:spcPts val="500"/>
              </a:spcBef>
              <a:spcAft>
                <a:spcPts val="0"/>
              </a:spcAft>
              <a:buSzPts val="1000"/>
              <a:buNone/>
              <a:defRPr sz="700"/>
            </a:lvl4pPr>
            <a:lvl5pPr indent="-228600" lvl="4" marL="2286000" algn="l">
              <a:spcBef>
                <a:spcPts val="500"/>
              </a:spcBef>
              <a:spcAft>
                <a:spcPts val="0"/>
              </a:spcAft>
              <a:buSzPts val="1000"/>
              <a:buNone/>
              <a:defRPr sz="700"/>
            </a:lvl5pPr>
            <a:lvl6pPr indent="-228600" lvl="5" marL="2743200" algn="l">
              <a:spcBef>
                <a:spcPts val="500"/>
              </a:spcBef>
              <a:spcAft>
                <a:spcPts val="0"/>
              </a:spcAft>
              <a:buSzPts val="1000"/>
              <a:buNone/>
              <a:defRPr sz="700"/>
            </a:lvl6pPr>
            <a:lvl7pPr indent="-228600" lvl="6" marL="3200400" algn="l">
              <a:spcBef>
                <a:spcPts val="500"/>
              </a:spcBef>
              <a:spcAft>
                <a:spcPts val="0"/>
              </a:spcAft>
              <a:buSzPts val="1000"/>
              <a:buNone/>
              <a:defRPr sz="700"/>
            </a:lvl7pPr>
            <a:lvl8pPr indent="-228600" lvl="7" marL="3657600" algn="l">
              <a:spcBef>
                <a:spcPts val="500"/>
              </a:spcBef>
              <a:spcAft>
                <a:spcPts val="0"/>
              </a:spcAft>
              <a:buSzPts val="1000"/>
              <a:buNone/>
              <a:defRPr sz="700"/>
            </a:lvl8pPr>
            <a:lvl9pPr indent="-228600" lvl="8" marL="4114800" algn="l">
              <a:spcBef>
                <a:spcPts val="500"/>
              </a:spcBef>
              <a:spcAft>
                <a:spcPts val="500"/>
              </a:spcAft>
              <a:buSzPts val="1000"/>
              <a:buNone/>
              <a:defRPr sz="700"/>
            </a:lvl9pPr>
          </a:lstStyle>
          <a:p/>
        </p:txBody>
      </p:sp>
      <p:sp>
        <p:nvSpPr>
          <p:cNvPr id="72" name="Google Shape;72;p9"/>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9"/>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9"/>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ld mit Überschrift"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1112043" y="1314449"/>
            <a:ext cx="4069500" cy="1028700"/>
          </a:xfrm>
          <a:prstGeom prst="rect">
            <a:avLst/>
          </a:prstGeom>
          <a:noFill/>
          <a:ln>
            <a:noFill/>
          </a:ln>
        </p:spPr>
        <p:txBody>
          <a:bodyPr anchorCtr="0" anchor="b" bIns="34275" lIns="68575" spcFirstLastPara="1" rIns="68575" wrap="square" tIns="34275">
            <a:noAutofit/>
          </a:bodyPr>
          <a:lstStyle>
            <a:lvl1pPr lvl="0" algn="ctr">
              <a:spcBef>
                <a:spcPts val="0"/>
              </a:spcBef>
              <a:spcAft>
                <a:spcPts val="0"/>
              </a:spcAft>
              <a:buClr>
                <a:schemeClr val="dk1"/>
              </a:buClr>
              <a:buSzPts val="2100"/>
              <a:buFont typeface="Corbel"/>
              <a:buNone/>
              <a:defRPr b="0" sz="2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0"/>
          <p:cNvSpPr/>
          <p:nvPr>
            <p:ph idx="2" type="pic"/>
          </p:nvPr>
        </p:nvSpPr>
        <p:spPr>
          <a:xfrm>
            <a:off x="5696012" y="685800"/>
            <a:ext cx="2460600" cy="3429000"/>
          </a:xfrm>
          <a:prstGeom prst="roundRect">
            <a:avLst>
              <a:gd fmla="val 4280" name="adj"/>
            </a:avLst>
          </a:prstGeom>
          <a:noFill/>
          <a:ln cap="flat" cmpd="sng" w="38100">
            <a:solidFill>
              <a:schemeClr val="lt2"/>
            </a:solidFill>
            <a:prstDash val="solid"/>
            <a:round/>
            <a:headEnd len="sm" w="sm" type="none"/>
            <a:tailEnd len="sm" w="sm" type="none"/>
          </a:ln>
        </p:spPr>
        <p:txBody>
          <a:bodyPr anchorCtr="0" anchor="t" bIns="34275" lIns="68575" spcFirstLastPara="1" rIns="68575" wrap="square" tIns="34275">
            <a:noAutofit/>
          </a:bodyPr>
          <a:lstStyle>
            <a:lvl1pPr lvl="0" marR="0" rtl="0" algn="ctr">
              <a:spcBef>
                <a:spcPts val="2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1pPr>
            <a:lvl2pPr lvl="1"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2pPr>
            <a:lvl3pPr lvl="2"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3pPr>
            <a:lvl4pPr lvl="3"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4pPr>
            <a:lvl5pPr lvl="4"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5pPr>
            <a:lvl6pPr lvl="5"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6pPr>
            <a:lvl7pPr lvl="6"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7pPr>
            <a:lvl8pPr lvl="7" marR="0" rtl="0" algn="l">
              <a:spcBef>
                <a:spcPts val="500"/>
              </a:spcBef>
              <a:spcAft>
                <a:spcPts val="0"/>
              </a:spcAft>
              <a:buClr>
                <a:srgbClr val="31479F"/>
              </a:buClr>
              <a:buSzPts val="1700"/>
              <a:buFont typeface="Arial"/>
              <a:buNone/>
              <a:defRPr b="0" i="0" sz="1200" u="none" cap="none" strike="noStrike">
                <a:solidFill>
                  <a:schemeClr val="dk1"/>
                </a:solidFill>
                <a:latin typeface="Corbel"/>
                <a:ea typeface="Corbel"/>
                <a:cs typeface="Corbel"/>
                <a:sym typeface="Corbel"/>
              </a:defRPr>
            </a:lvl8pPr>
            <a:lvl9pPr lvl="8" marR="0" rtl="0" algn="l">
              <a:spcBef>
                <a:spcPts val="500"/>
              </a:spcBef>
              <a:spcAft>
                <a:spcPts val="500"/>
              </a:spcAft>
              <a:buClr>
                <a:srgbClr val="31479F"/>
              </a:buClr>
              <a:buSzPts val="1700"/>
              <a:buFont typeface="Arial"/>
              <a:buNone/>
              <a:defRPr b="0" i="0" sz="1200" u="none" cap="none" strike="noStrike">
                <a:solidFill>
                  <a:schemeClr val="dk1"/>
                </a:solidFill>
                <a:latin typeface="Corbel"/>
                <a:ea typeface="Corbel"/>
                <a:cs typeface="Corbel"/>
                <a:sym typeface="Corbel"/>
              </a:defRPr>
            </a:lvl9pPr>
          </a:lstStyle>
          <a:p/>
        </p:txBody>
      </p:sp>
      <p:sp>
        <p:nvSpPr>
          <p:cNvPr id="78" name="Google Shape;78;p10"/>
          <p:cNvSpPr txBox="1"/>
          <p:nvPr>
            <p:ph idx="1" type="body"/>
          </p:nvPr>
        </p:nvSpPr>
        <p:spPr>
          <a:xfrm>
            <a:off x="1112043" y="2343149"/>
            <a:ext cx="4069500" cy="1371600"/>
          </a:xfrm>
          <a:prstGeom prst="rect">
            <a:avLst/>
          </a:prstGeom>
          <a:noFill/>
          <a:ln>
            <a:noFill/>
          </a:ln>
        </p:spPr>
        <p:txBody>
          <a:bodyPr anchorCtr="0" anchor="ctr" bIns="34275" lIns="68575" spcFirstLastPara="1" rIns="68575" wrap="square" tIns="34275">
            <a:noAutofit/>
          </a:bodyPr>
          <a:lstStyle>
            <a:lvl1pPr indent="-228600" lvl="0" marL="457200" algn="ctr">
              <a:spcBef>
                <a:spcPts val="300"/>
              </a:spcBef>
              <a:spcAft>
                <a:spcPts val="0"/>
              </a:spcAft>
              <a:buSzPts val="2000"/>
              <a:buNone/>
              <a:defRPr sz="1400"/>
            </a:lvl1pPr>
            <a:lvl2pPr indent="-228600" lvl="1" marL="914400" algn="l">
              <a:spcBef>
                <a:spcPts val="500"/>
              </a:spcBef>
              <a:spcAft>
                <a:spcPts val="0"/>
              </a:spcAft>
              <a:buSzPts val="1300"/>
              <a:buNone/>
              <a:defRPr sz="900"/>
            </a:lvl2pPr>
            <a:lvl3pPr indent="-228600" lvl="2" marL="1371600" algn="l">
              <a:spcBef>
                <a:spcPts val="500"/>
              </a:spcBef>
              <a:spcAft>
                <a:spcPts val="0"/>
              </a:spcAft>
              <a:buSzPts val="1100"/>
              <a:buNone/>
              <a:defRPr sz="800"/>
            </a:lvl3pPr>
            <a:lvl4pPr indent="-228600" lvl="3" marL="1828800" algn="l">
              <a:spcBef>
                <a:spcPts val="500"/>
              </a:spcBef>
              <a:spcAft>
                <a:spcPts val="0"/>
              </a:spcAft>
              <a:buSzPts val="1000"/>
              <a:buNone/>
              <a:defRPr sz="700"/>
            </a:lvl4pPr>
            <a:lvl5pPr indent="-228600" lvl="4" marL="2286000" algn="l">
              <a:spcBef>
                <a:spcPts val="500"/>
              </a:spcBef>
              <a:spcAft>
                <a:spcPts val="0"/>
              </a:spcAft>
              <a:buSzPts val="1000"/>
              <a:buNone/>
              <a:defRPr sz="700"/>
            </a:lvl5pPr>
            <a:lvl6pPr indent="-228600" lvl="5" marL="2743200" algn="l">
              <a:spcBef>
                <a:spcPts val="500"/>
              </a:spcBef>
              <a:spcAft>
                <a:spcPts val="0"/>
              </a:spcAft>
              <a:buSzPts val="1000"/>
              <a:buNone/>
              <a:defRPr sz="700"/>
            </a:lvl6pPr>
            <a:lvl7pPr indent="-228600" lvl="6" marL="3200400" algn="l">
              <a:spcBef>
                <a:spcPts val="500"/>
              </a:spcBef>
              <a:spcAft>
                <a:spcPts val="0"/>
              </a:spcAft>
              <a:buSzPts val="1000"/>
              <a:buNone/>
              <a:defRPr sz="700"/>
            </a:lvl7pPr>
            <a:lvl8pPr indent="-228600" lvl="7" marL="3657600" algn="l">
              <a:spcBef>
                <a:spcPts val="500"/>
              </a:spcBef>
              <a:spcAft>
                <a:spcPts val="0"/>
              </a:spcAft>
              <a:buSzPts val="1000"/>
              <a:buNone/>
              <a:defRPr sz="700"/>
            </a:lvl8pPr>
            <a:lvl9pPr indent="-228600" lvl="8" marL="4114800" algn="l">
              <a:spcBef>
                <a:spcPts val="500"/>
              </a:spcBef>
              <a:spcAft>
                <a:spcPts val="500"/>
              </a:spcAft>
              <a:buSzPts val="1000"/>
              <a:buNone/>
              <a:defRPr sz="700"/>
            </a:lvl9pPr>
          </a:lstStyle>
          <a:p/>
        </p:txBody>
      </p:sp>
      <p:sp>
        <p:nvSpPr>
          <p:cNvPr id="79" name="Google Shape;79;p10"/>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0"/>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0"/>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
          <p:cNvGrpSpPr/>
          <p:nvPr/>
        </p:nvGrpSpPr>
        <p:grpSpPr>
          <a:xfrm>
            <a:off x="113109" y="0"/>
            <a:ext cx="1827610" cy="5143500"/>
            <a:chOff x="1320800" y="0"/>
            <a:chExt cx="2436813" cy="6858000"/>
          </a:xfrm>
        </p:grpSpPr>
        <p:sp>
          <p:nvSpPr>
            <p:cNvPr id="7" name="Google Shape;7;p1"/>
            <p:cNvSpPr/>
            <p:nvPr/>
          </p:nvSpPr>
          <p:spPr>
            <a:xfrm>
              <a:off x="1627188" y="0"/>
              <a:ext cx="1122362"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202F6A"/>
            </a:solidFill>
            <a:ln>
              <a:noFill/>
            </a:ln>
          </p:spPr>
        </p:sp>
        <p:sp>
          <p:nvSpPr>
            <p:cNvPr id="11" name="Google Shape;11;p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31479F"/>
            </a:solidFill>
            <a:ln>
              <a:noFill/>
            </a:ln>
          </p:spPr>
        </p:sp>
        <p:sp>
          <p:nvSpPr>
            <p:cNvPr id="12" name="Google Shape;12;p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
          <p:cNvSpPr txBox="1"/>
          <p:nvPr>
            <p:ph type="title"/>
          </p:nvPr>
        </p:nvSpPr>
        <p:spPr>
          <a:xfrm>
            <a:off x="1113233" y="514350"/>
            <a:ext cx="7514100" cy="13143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Clr>
                <a:schemeClr val="dk1"/>
              </a:buClr>
              <a:buSzPts val="3000"/>
              <a:buFont typeface="Corbel"/>
              <a:buNone/>
              <a:defRPr b="0" i="0" sz="3000" u="none" cap="none" strike="noStrike">
                <a:solidFill>
                  <a:schemeClr val="dk1"/>
                </a:solidFill>
                <a:latin typeface="Corbel"/>
                <a:ea typeface="Corbel"/>
                <a:cs typeface="Corbel"/>
                <a:sym typeface="Corbel"/>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14" name="Google Shape;14;p1"/>
          <p:cNvSpPr txBox="1"/>
          <p:nvPr>
            <p:ph idx="1" type="body"/>
          </p:nvPr>
        </p:nvSpPr>
        <p:spPr>
          <a:xfrm>
            <a:off x="1113232" y="2000249"/>
            <a:ext cx="7514100" cy="2343300"/>
          </a:xfrm>
          <a:prstGeom prst="rect">
            <a:avLst/>
          </a:prstGeom>
          <a:noFill/>
          <a:ln>
            <a:noFill/>
          </a:ln>
        </p:spPr>
        <p:txBody>
          <a:bodyPr anchorCtr="0" anchor="ctr" bIns="34275" lIns="68575" spcFirstLastPara="1" rIns="68575" wrap="square" tIns="34275">
            <a:noAutofit/>
          </a:bodyPr>
          <a:lstStyle>
            <a:lvl1pPr indent="-393700" lvl="0" marL="457200" marR="0" rtl="0" algn="l">
              <a:spcBef>
                <a:spcPts val="400"/>
              </a:spcBef>
              <a:spcAft>
                <a:spcPts val="0"/>
              </a:spcAft>
              <a:buClr>
                <a:srgbClr val="31479F"/>
              </a:buClr>
              <a:buSzPts val="2600"/>
              <a:buFont typeface="Arial"/>
              <a:buChar char="•"/>
              <a:defRPr b="0" i="0" sz="1800" u="none" cap="none" strike="noStrike">
                <a:solidFill>
                  <a:schemeClr val="dk1"/>
                </a:solidFill>
                <a:latin typeface="Corbel"/>
                <a:ea typeface="Corbel"/>
                <a:cs typeface="Corbel"/>
                <a:sym typeface="Corbel"/>
              </a:defRPr>
            </a:lvl1pPr>
            <a:lvl2pPr indent="-368300" lvl="1" marL="914400" marR="0" rtl="0" algn="l">
              <a:spcBef>
                <a:spcPts val="500"/>
              </a:spcBef>
              <a:spcAft>
                <a:spcPts val="0"/>
              </a:spcAft>
              <a:buClr>
                <a:srgbClr val="31479F"/>
              </a:buClr>
              <a:buSzPts val="2200"/>
              <a:buFont typeface="Arial"/>
              <a:buChar char="•"/>
              <a:defRPr b="0" i="0" sz="1500" u="none" cap="none" strike="noStrike">
                <a:solidFill>
                  <a:schemeClr val="dk1"/>
                </a:solidFill>
                <a:latin typeface="Corbel"/>
                <a:ea typeface="Corbel"/>
                <a:cs typeface="Corbel"/>
                <a:sym typeface="Corbel"/>
              </a:defRPr>
            </a:lvl2pPr>
            <a:lvl3pPr indent="-355600" lvl="2" marL="1371600" marR="0" rtl="0" algn="l">
              <a:spcBef>
                <a:spcPts val="500"/>
              </a:spcBef>
              <a:spcAft>
                <a:spcPts val="0"/>
              </a:spcAft>
              <a:buClr>
                <a:srgbClr val="31479F"/>
              </a:buClr>
              <a:buSzPts val="2000"/>
              <a:buFont typeface="Arial"/>
              <a:buChar char="•"/>
              <a:defRPr b="0" i="0" sz="1400" u="none" cap="none" strike="noStrike">
                <a:solidFill>
                  <a:schemeClr val="dk1"/>
                </a:solidFill>
                <a:latin typeface="Corbel"/>
                <a:ea typeface="Corbel"/>
                <a:cs typeface="Corbel"/>
                <a:sym typeface="Corbel"/>
              </a:defRPr>
            </a:lvl3pPr>
            <a:lvl4pPr indent="-336550" lvl="3" marL="1828800" marR="0" rtl="0" algn="l">
              <a:spcBef>
                <a:spcPts val="500"/>
              </a:spcBef>
              <a:spcAft>
                <a:spcPts val="0"/>
              </a:spcAft>
              <a:buClr>
                <a:srgbClr val="31479F"/>
              </a:buClr>
              <a:buSzPts val="1700"/>
              <a:buFont typeface="Arial"/>
              <a:buChar char="•"/>
              <a:defRPr b="0" i="0" sz="1200" u="none" cap="none" strike="noStrike">
                <a:solidFill>
                  <a:schemeClr val="dk1"/>
                </a:solidFill>
                <a:latin typeface="Corbel"/>
                <a:ea typeface="Corbel"/>
                <a:cs typeface="Corbel"/>
                <a:sym typeface="Corbel"/>
              </a:defRPr>
            </a:lvl4pPr>
            <a:lvl5pPr indent="-323850" lvl="4" marL="2286000" marR="0" rtl="0" algn="l">
              <a:spcBef>
                <a:spcPts val="500"/>
              </a:spcBef>
              <a:spcAft>
                <a:spcPts val="0"/>
              </a:spcAft>
              <a:buClr>
                <a:srgbClr val="31479F"/>
              </a:buClr>
              <a:buSzPts val="1500"/>
              <a:buFont typeface="Arial"/>
              <a:buChar char="•"/>
              <a:defRPr b="0" i="0" sz="1100" u="none" cap="none" strike="noStrike">
                <a:solidFill>
                  <a:schemeClr val="dk1"/>
                </a:solidFill>
                <a:latin typeface="Corbel"/>
                <a:ea typeface="Corbel"/>
                <a:cs typeface="Corbel"/>
                <a:sym typeface="Corbel"/>
              </a:defRPr>
            </a:lvl5pPr>
            <a:lvl6pPr indent="-323850" lvl="5" marL="2743200" marR="0" rtl="0" algn="l">
              <a:spcBef>
                <a:spcPts val="500"/>
              </a:spcBef>
              <a:spcAft>
                <a:spcPts val="0"/>
              </a:spcAft>
              <a:buClr>
                <a:srgbClr val="31479F"/>
              </a:buClr>
              <a:buSzPts val="1500"/>
              <a:buFont typeface="Arial"/>
              <a:buChar char="•"/>
              <a:defRPr b="0" i="0" sz="1100" u="none" cap="none" strike="noStrike">
                <a:solidFill>
                  <a:schemeClr val="dk1"/>
                </a:solidFill>
                <a:latin typeface="Corbel"/>
                <a:ea typeface="Corbel"/>
                <a:cs typeface="Corbel"/>
                <a:sym typeface="Corbel"/>
              </a:defRPr>
            </a:lvl6pPr>
            <a:lvl7pPr indent="-323850" lvl="6" marL="3200400" marR="0" rtl="0" algn="l">
              <a:spcBef>
                <a:spcPts val="500"/>
              </a:spcBef>
              <a:spcAft>
                <a:spcPts val="0"/>
              </a:spcAft>
              <a:buClr>
                <a:srgbClr val="31479F"/>
              </a:buClr>
              <a:buSzPts val="1500"/>
              <a:buFont typeface="Arial"/>
              <a:buChar char="•"/>
              <a:defRPr b="0" i="0" sz="1100" u="none" cap="none" strike="noStrike">
                <a:solidFill>
                  <a:schemeClr val="dk1"/>
                </a:solidFill>
                <a:latin typeface="Corbel"/>
                <a:ea typeface="Corbel"/>
                <a:cs typeface="Corbel"/>
                <a:sym typeface="Corbel"/>
              </a:defRPr>
            </a:lvl7pPr>
            <a:lvl8pPr indent="-323850" lvl="7" marL="3657600" marR="0" rtl="0" algn="l">
              <a:spcBef>
                <a:spcPts val="500"/>
              </a:spcBef>
              <a:spcAft>
                <a:spcPts val="0"/>
              </a:spcAft>
              <a:buClr>
                <a:srgbClr val="31479F"/>
              </a:buClr>
              <a:buSzPts val="1500"/>
              <a:buFont typeface="Arial"/>
              <a:buChar char="•"/>
              <a:defRPr b="0" i="0" sz="1100" u="none" cap="none" strike="noStrike">
                <a:solidFill>
                  <a:schemeClr val="dk1"/>
                </a:solidFill>
                <a:latin typeface="Corbel"/>
                <a:ea typeface="Corbel"/>
                <a:cs typeface="Corbel"/>
                <a:sym typeface="Corbel"/>
              </a:defRPr>
            </a:lvl8pPr>
            <a:lvl9pPr indent="-323850" lvl="8" marL="4114800" marR="0" rtl="0" algn="l">
              <a:spcBef>
                <a:spcPts val="500"/>
              </a:spcBef>
              <a:spcAft>
                <a:spcPts val="500"/>
              </a:spcAft>
              <a:buClr>
                <a:srgbClr val="31479F"/>
              </a:buClr>
              <a:buSzPts val="1500"/>
              <a:buFont typeface="Arial"/>
              <a:buChar char="•"/>
              <a:defRPr b="0" i="0" sz="1100" u="none" cap="none" strike="noStrike">
                <a:solidFill>
                  <a:schemeClr val="dk1"/>
                </a:solidFill>
                <a:latin typeface="Corbel"/>
                <a:ea typeface="Corbel"/>
                <a:cs typeface="Corbel"/>
                <a:sym typeface="Corbel"/>
              </a:defRPr>
            </a:lvl9pPr>
          </a:lstStyle>
          <a:p/>
        </p:txBody>
      </p:sp>
      <p:sp>
        <p:nvSpPr>
          <p:cNvPr id="15" name="Google Shape;15;p1"/>
          <p:cNvSpPr txBox="1"/>
          <p:nvPr>
            <p:ph idx="10" type="dt"/>
          </p:nvPr>
        </p:nvSpPr>
        <p:spPr>
          <a:xfrm>
            <a:off x="7299492" y="4412456"/>
            <a:ext cx="8574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dk1"/>
                </a:solidFill>
                <a:latin typeface="Corbel"/>
                <a:ea typeface="Corbel"/>
                <a:cs typeface="Corbel"/>
                <a:sym typeface="Corbel"/>
              </a:defRPr>
            </a:lvl1pPr>
            <a:lvl2pPr lvl="1"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2pPr>
            <a:lvl3pPr lvl="2"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3pPr>
            <a:lvl4pPr lvl="3"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4pPr>
            <a:lvl5pPr lvl="4"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5pPr>
            <a:lvl6pPr lvl="5"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6pPr>
            <a:lvl7pPr lvl="6"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7pPr>
            <a:lvl8pPr lvl="7"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8pPr>
            <a:lvl9pPr lvl="8"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9pPr>
          </a:lstStyle>
          <a:p/>
        </p:txBody>
      </p:sp>
      <p:sp>
        <p:nvSpPr>
          <p:cNvPr id="16" name="Google Shape;16;p1"/>
          <p:cNvSpPr txBox="1"/>
          <p:nvPr>
            <p:ph idx="11" type="ftr"/>
          </p:nvPr>
        </p:nvSpPr>
        <p:spPr>
          <a:xfrm>
            <a:off x="1929209" y="4412456"/>
            <a:ext cx="53130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dk1"/>
                </a:solidFill>
                <a:latin typeface="Corbel"/>
                <a:ea typeface="Corbel"/>
                <a:cs typeface="Corbel"/>
                <a:sym typeface="Corbel"/>
              </a:defRPr>
            </a:lvl1pPr>
            <a:lvl2pPr lvl="1"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2pPr>
            <a:lvl3pPr lvl="2"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3pPr>
            <a:lvl4pPr lvl="3"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4pPr>
            <a:lvl5pPr lvl="4"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5pPr>
            <a:lvl6pPr lvl="5"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6pPr>
            <a:lvl7pPr lvl="6"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7pPr>
            <a:lvl8pPr lvl="7"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8pPr>
            <a:lvl9pPr lvl="8" marR="0" rtl="0" algn="l">
              <a:spcBef>
                <a:spcPts val="0"/>
              </a:spcBef>
              <a:spcAft>
                <a:spcPts val="0"/>
              </a:spcAft>
              <a:buSzPts val="1100"/>
              <a:buNone/>
              <a:defRPr b="0" i="0" sz="1400" u="none" cap="none" strike="noStrike">
                <a:solidFill>
                  <a:schemeClr val="dk1"/>
                </a:solidFill>
                <a:latin typeface="Corbel"/>
                <a:ea typeface="Corbel"/>
                <a:cs typeface="Corbel"/>
                <a:sym typeface="Corbel"/>
              </a:defRPr>
            </a:lvl9pPr>
          </a:lstStyle>
          <a:p/>
        </p:txBody>
      </p:sp>
      <p:sp>
        <p:nvSpPr>
          <p:cNvPr id="17" name="Google Shape;17;p1"/>
          <p:cNvSpPr txBox="1"/>
          <p:nvPr>
            <p:ph idx="12" type="sldNum"/>
          </p:nvPr>
        </p:nvSpPr>
        <p:spPr>
          <a:xfrm>
            <a:off x="8213892" y="4412456"/>
            <a:ext cx="413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dk1"/>
                </a:solidFill>
                <a:latin typeface="Corbel"/>
                <a:ea typeface="Corbel"/>
                <a:cs typeface="Corbel"/>
                <a:sym typeface="Corbel"/>
              </a:defRPr>
            </a:lvl1pPr>
            <a:lvl2pPr indent="0" lvl="1" marL="0" marR="0" rtl="0" algn="r">
              <a:spcBef>
                <a:spcPts val="0"/>
              </a:spcBef>
              <a:buNone/>
              <a:defRPr b="0" i="0" sz="800" u="none" cap="none" strike="noStrike">
                <a:solidFill>
                  <a:schemeClr val="dk1"/>
                </a:solidFill>
                <a:latin typeface="Corbel"/>
                <a:ea typeface="Corbel"/>
                <a:cs typeface="Corbel"/>
                <a:sym typeface="Corbel"/>
              </a:defRPr>
            </a:lvl2pPr>
            <a:lvl3pPr indent="0" lvl="2" marL="0" marR="0" rtl="0" algn="r">
              <a:spcBef>
                <a:spcPts val="0"/>
              </a:spcBef>
              <a:buNone/>
              <a:defRPr b="0" i="0" sz="800" u="none" cap="none" strike="noStrike">
                <a:solidFill>
                  <a:schemeClr val="dk1"/>
                </a:solidFill>
                <a:latin typeface="Corbel"/>
                <a:ea typeface="Corbel"/>
                <a:cs typeface="Corbel"/>
                <a:sym typeface="Corbel"/>
              </a:defRPr>
            </a:lvl3pPr>
            <a:lvl4pPr indent="0" lvl="3" marL="0" marR="0" rtl="0" algn="r">
              <a:spcBef>
                <a:spcPts val="0"/>
              </a:spcBef>
              <a:buNone/>
              <a:defRPr b="0" i="0" sz="800" u="none" cap="none" strike="noStrike">
                <a:solidFill>
                  <a:schemeClr val="dk1"/>
                </a:solidFill>
                <a:latin typeface="Corbel"/>
                <a:ea typeface="Corbel"/>
                <a:cs typeface="Corbel"/>
                <a:sym typeface="Corbel"/>
              </a:defRPr>
            </a:lvl4pPr>
            <a:lvl5pPr indent="0" lvl="4" marL="0" marR="0" rtl="0" algn="r">
              <a:spcBef>
                <a:spcPts val="0"/>
              </a:spcBef>
              <a:buNone/>
              <a:defRPr b="0" i="0" sz="800" u="none" cap="none" strike="noStrike">
                <a:solidFill>
                  <a:schemeClr val="dk1"/>
                </a:solidFill>
                <a:latin typeface="Corbel"/>
                <a:ea typeface="Corbel"/>
                <a:cs typeface="Corbel"/>
                <a:sym typeface="Corbel"/>
              </a:defRPr>
            </a:lvl5pPr>
            <a:lvl6pPr indent="0" lvl="5" marL="0" marR="0" rtl="0" algn="r">
              <a:spcBef>
                <a:spcPts val="0"/>
              </a:spcBef>
              <a:buNone/>
              <a:defRPr b="0" i="0" sz="800" u="none" cap="none" strike="noStrike">
                <a:solidFill>
                  <a:schemeClr val="dk1"/>
                </a:solidFill>
                <a:latin typeface="Corbel"/>
                <a:ea typeface="Corbel"/>
                <a:cs typeface="Corbel"/>
                <a:sym typeface="Corbel"/>
              </a:defRPr>
            </a:lvl6pPr>
            <a:lvl7pPr indent="0" lvl="6" marL="0" marR="0" rtl="0" algn="r">
              <a:spcBef>
                <a:spcPts val="0"/>
              </a:spcBef>
              <a:buNone/>
              <a:defRPr b="0" i="0" sz="800" u="none" cap="none" strike="noStrike">
                <a:solidFill>
                  <a:schemeClr val="dk1"/>
                </a:solidFill>
                <a:latin typeface="Corbel"/>
                <a:ea typeface="Corbel"/>
                <a:cs typeface="Corbel"/>
                <a:sym typeface="Corbel"/>
              </a:defRPr>
            </a:lvl7pPr>
            <a:lvl8pPr indent="0" lvl="7" marL="0" marR="0" rtl="0" algn="r">
              <a:spcBef>
                <a:spcPts val="0"/>
              </a:spcBef>
              <a:buNone/>
              <a:defRPr b="0" i="0" sz="800" u="none" cap="none" strike="noStrike">
                <a:solidFill>
                  <a:schemeClr val="dk1"/>
                </a:solidFill>
                <a:latin typeface="Corbel"/>
                <a:ea typeface="Corbel"/>
                <a:cs typeface="Corbel"/>
                <a:sym typeface="Corbel"/>
              </a:defRPr>
            </a:lvl8pPr>
            <a:lvl9pPr indent="0" lvl="8" marL="0" marR="0" rtl="0" algn="r">
              <a:spcBef>
                <a:spcPts val="0"/>
              </a:spcBef>
              <a:buNone/>
              <a:defRPr b="0" i="0" sz="8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9"/>
          <p:cNvSpPr txBox="1"/>
          <p:nvPr>
            <p:ph type="ctrTitle"/>
          </p:nvPr>
        </p:nvSpPr>
        <p:spPr>
          <a:xfrm>
            <a:off x="2196301" y="1035051"/>
            <a:ext cx="6431100" cy="19620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b="1" lang="de" sz="6000"/>
              <a:t>Scrap-O-Food</a:t>
            </a:r>
            <a:endParaRPr b="1" sz="6000"/>
          </a:p>
        </p:txBody>
      </p:sp>
      <p:sp>
        <p:nvSpPr>
          <p:cNvPr id="143" name="Google Shape;143;p19"/>
          <p:cNvSpPr txBox="1"/>
          <p:nvPr>
            <p:ph idx="1" type="subTitle"/>
          </p:nvPr>
        </p:nvSpPr>
        <p:spPr>
          <a:xfrm>
            <a:off x="3386533" y="2997200"/>
            <a:ext cx="5240700" cy="1041300"/>
          </a:xfrm>
          <a:prstGeom prst="rect">
            <a:avLst/>
          </a:prstGeom>
        </p:spPr>
        <p:txBody>
          <a:bodyPr anchorCtr="0" anchor="t" bIns="34275" lIns="68575" spcFirstLastPara="1" rIns="68575" wrap="square" tIns="34275">
            <a:noAutofit/>
          </a:bodyPr>
          <a:lstStyle/>
          <a:p>
            <a:pPr indent="0" lvl="0" marL="0" rtl="0" algn="r">
              <a:spcBef>
                <a:spcPts val="300"/>
              </a:spcBef>
              <a:spcAft>
                <a:spcPts val="500"/>
              </a:spcAft>
              <a:buNone/>
            </a:pPr>
            <a:r>
              <a:rPr lang="de"/>
              <a:t>Präsentation zum 3. Audit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1113233" y="514350"/>
            <a:ext cx="7514100" cy="1314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de" sz="4500"/>
              <a:t>Anwendungslogik</a:t>
            </a:r>
            <a:endParaRPr b="1" sz="4500"/>
          </a:p>
        </p:txBody>
      </p:sp>
      <p:pic>
        <p:nvPicPr>
          <p:cNvPr id="207" name="Google Shape;207;p28"/>
          <p:cNvPicPr preferRelativeResize="0"/>
          <p:nvPr/>
        </p:nvPicPr>
        <p:blipFill rotWithShape="1">
          <a:blip r:embed="rId3">
            <a:alphaModFix/>
          </a:blip>
          <a:srcRect b="5704" l="0" r="0" t="0"/>
          <a:stretch/>
        </p:blipFill>
        <p:spPr>
          <a:xfrm>
            <a:off x="1234500" y="1828650"/>
            <a:ext cx="2990175" cy="2085475"/>
          </a:xfrm>
          <a:prstGeom prst="rect">
            <a:avLst/>
          </a:prstGeom>
          <a:noFill/>
          <a:ln>
            <a:noFill/>
          </a:ln>
          <a:effectLst>
            <a:outerShdw blurRad="57150" rotWithShape="0" algn="bl" dir="5400000" dist="19050">
              <a:srgbClr val="000000">
                <a:alpha val="50000"/>
              </a:srgbClr>
            </a:outerShdw>
          </a:effectLst>
        </p:spPr>
      </p:pic>
      <p:pic>
        <p:nvPicPr>
          <p:cNvPr id="208" name="Google Shape;208;p28"/>
          <p:cNvPicPr preferRelativeResize="0"/>
          <p:nvPr/>
        </p:nvPicPr>
        <p:blipFill>
          <a:blip r:embed="rId4">
            <a:alphaModFix/>
          </a:blip>
          <a:stretch>
            <a:fillRect/>
          </a:stretch>
        </p:blipFill>
        <p:spPr>
          <a:xfrm>
            <a:off x="4501437" y="1828638"/>
            <a:ext cx="4099288" cy="2085477"/>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1113233" y="514350"/>
            <a:ext cx="7514100" cy="1314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de" sz="4500"/>
              <a:t>Ausblick</a:t>
            </a:r>
            <a:endParaRPr b="1" sz="4500"/>
          </a:p>
        </p:txBody>
      </p:sp>
      <p:sp>
        <p:nvSpPr>
          <p:cNvPr id="214" name="Google Shape;214;p29"/>
          <p:cNvSpPr txBox="1"/>
          <p:nvPr>
            <p:ph idx="1" type="body"/>
          </p:nvPr>
        </p:nvSpPr>
        <p:spPr>
          <a:xfrm>
            <a:off x="1113232" y="2000249"/>
            <a:ext cx="7514100" cy="2343300"/>
          </a:xfrm>
          <a:prstGeom prst="rect">
            <a:avLst/>
          </a:prstGeom>
        </p:spPr>
        <p:txBody>
          <a:bodyPr anchorCtr="0" anchor="ctr" bIns="34275" lIns="68575" spcFirstLastPara="1" rIns="68575" wrap="square" tIns="34275">
            <a:noAutofit/>
          </a:bodyPr>
          <a:lstStyle/>
          <a:p>
            <a:pPr indent="-355600" lvl="0" marL="457200" rtl="0" algn="l">
              <a:spcBef>
                <a:spcPts val="300"/>
              </a:spcBef>
              <a:spcAft>
                <a:spcPts val="0"/>
              </a:spcAft>
              <a:buSzPts val="2000"/>
              <a:buChar char="-"/>
            </a:pPr>
            <a:r>
              <a:rPr lang="de"/>
              <a:t>Optimierung von Performance</a:t>
            </a:r>
            <a:endParaRPr/>
          </a:p>
          <a:p>
            <a:pPr indent="-355600" lvl="0" marL="457200" rtl="0" algn="l">
              <a:spcBef>
                <a:spcPts val="0"/>
              </a:spcBef>
              <a:spcAft>
                <a:spcPts val="0"/>
              </a:spcAft>
              <a:buSzPts val="2000"/>
              <a:buChar char="-"/>
            </a:pPr>
            <a:r>
              <a:rPr lang="de"/>
              <a:t>Implementierung der fehlenden Funktionen</a:t>
            </a:r>
            <a:endParaRPr/>
          </a:p>
          <a:p>
            <a:pPr indent="-355600" lvl="0" marL="457200" rtl="0" algn="l">
              <a:spcBef>
                <a:spcPts val="0"/>
              </a:spcBef>
              <a:spcAft>
                <a:spcPts val="0"/>
              </a:spcAft>
              <a:buSzPts val="2000"/>
              <a:buChar char="-"/>
            </a:pPr>
            <a:r>
              <a:rPr lang="de"/>
              <a:t>Analyse und Evaluation von Nutzungsverhalten</a:t>
            </a:r>
            <a:endParaRPr/>
          </a:p>
          <a:p>
            <a:pPr indent="-355600" lvl="0" marL="457200" rtl="0" algn="l">
              <a:spcBef>
                <a:spcPts val="0"/>
              </a:spcBef>
              <a:spcAft>
                <a:spcPts val="0"/>
              </a:spcAft>
              <a:buSzPts val="2000"/>
              <a:buChar char="-"/>
            </a:pPr>
            <a:r>
              <a:rPr lang="de"/>
              <a:t>Mehr Nutzer für das System gewinnen</a:t>
            </a:r>
            <a:endParaRPr/>
          </a:p>
          <a:p>
            <a:pPr indent="-355600" lvl="0" marL="457200" rtl="0" algn="l">
              <a:spcBef>
                <a:spcPts val="0"/>
              </a:spcBef>
              <a:spcAft>
                <a:spcPts val="0"/>
              </a:spcAft>
              <a:buSzPts val="2000"/>
              <a:buChar char="-"/>
            </a:pPr>
            <a:r>
              <a:rPr lang="de"/>
              <a:t>Sponsoren und Partner für den Vertrieb finden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0"/>
          <p:cNvSpPr txBox="1"/>
          <p:nvPr>
            <p:ph type="ctrTitle"/>
          </p:nvPr>
        </p:nvSpPr>
        <p:spPr>
          <a:xfrm>
            <a:off x="2196301" y="1035051"/>
            <a:ext cx="6431100" cy="19620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b="1" lang="de"/>
              <a:t>Vielen Dank für die Aufmerksamkeit.</a:t>
            </a:r>
            <a:endParaRPr b="1"/>
          </a:p>
        </p:txBody>
      </p:sp>
      <p:sp>
        <p:nvSpPr>
          <p:cNvPr id="220" name="Google Shape;220;p30"/>
          <p:cNvSpPr txBox="1"/>
          <p:nvPr>
            <p:ph idx="1" type="subTitle"/>
          </p:nvPr>
        </p:nvSpPr>
        <p:spPr>
          <a:xfrm>
            <a:off x="3386533" y="2997200"/>
            <a:ext cx="5240700" cy="1041300"/>
          </a:xfrm>
          <a:prstGeom prst="rect">
            <a:avLst/>
          </a:prstGeom>
        </p:spPr>
        <p:txBody>
          <a:bodyPr anchorCtr="0" anchor="t" bIns="34275" lIns="68575" spcFirstLastPara="1" rIns="68575" wrap="square" tIns="34275">
            <a:noAutofit/>
          </a:bodyPr>
          <a:lstStyle/>
          <a:p>
            <a:pPr indent="0" lvl="0" marL="0" rtl="0" algn="r">
              <a:spcBef>
                <a:spcPts val="300"/>
              </a:spcBef>
              <a:spcAft>
                <a:spcPts val="5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1113233" y="514350"/>
            <a:ext cx="7514100" cy="1314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de" sz="4500"/>
              <a:t>Vision am Anfang</a:t>
            </a:r>
            <a:endParaRPr b="1" sz="4500"/>
          </a:p>
        </p:txBody>
      </p:sp>
      <p:sp>
        <p:nvSpPr>
          <p:cNvPr id="149" name="Google Shape;149;p20"/>
          <p:cNvSpPr txBox="1"/>
          <p:nvPr>
            <p:ph idx="1" type="body"/>
          </p:nvPr>
        </p:nvSpPr>
        <p:spPr>
          <a:xfrm>
            <a:off x="1113232" y="2000249"/>
            <a:ext cx="7514100" cy="2343300"/>
          </a:xfrm>
          <a:prstGeom prst="rect">
            <a:avLst/>
          </a:prstGeom>
        </p:spPr>
        <p:txBody>
          <a:bodyPr anchorCtr="0" anchor="ctr" bIns="34275" lIns="68575" spcFirstLastPara="1" rIns="68575" wrap="square" tIns="34275">
            <a:noAutofit/>
          </a:bodyPr>
          <a:lstStyle/>
          <a:p>
            <a:pPr indent="0" lvl="0" marL="0" rtl="0" algn="l">
              <a:spcBef>
                <a:spcPts val="300"/>
              </a:spcBef>
              <a:spcAft>
                <a:spcPts val="0"/>
              </a:spcAft>
              <a:buNone/>
            </a:pPr>
            <a:r>
              <a:rPr lang="de"/>
              <a:t>Ein interaktives System zur Umverteilung von Lebensmitteln für private Haushalte</a:t>
            </a:r>
            <a:endParaRPr/>
          </a:p>
          <a:p>
            <a:pPr indent="0" lvl="0" marL="0" rtl="0" algn="l">
              <a:spcBef>
                <a:spcPts val="500"/>
              </a:spcBef>
              <a:spcAft>
                <a:spcPts val="0"/>
              </a:spcAft>
              <a:buNone/>
            </a:pPr>
            <a:r>
              <a:t/>
            </a:r>
            <a:endParaRPr/>
          </a:p>
          <a:p>
            <a:pPr indent="0" lvl="0" marL="0" rtl="0" algn="l">
              <a:spcBef>
                <a:spcPts val="500"/>
              </a:spcBef>
              <a:spcAft>
                <a:spcPts val="0"/>
              </a:spcAft>
              <a:buNone/>
            </a:pPr>
            <a:r>
              <a:rPr b="1" lang="de"/>
              <a:t>Alleinstellungsmerkmale</a:t>
            </a:r>
            <a:r>
              <a:rPr lang="de"/>
              <a:t>:</a:t>
            </a:r>
            <a:endParaRPr/>
          </a:p>
          <a:p>
            <a:pPr indent="-355600" lvl="0" marL="457200" rtl="0" algn="l">
              <a:spcBef>
                <a:spcPts val="500"/>
              </a:spcBef>
              <a:spcAft>
                <a:spcPts val="0"/>
              </a:spcAft>
              <a:buSzPts val="2000"/>
              <a:buChar char="-"/>
            </a:pPr>
            <a:r>
              <a:rPr lang="de"/>
              <a:t>Private Gruppen ermöglichen</a:t>
            </a:r>
            <a:endParaRPr/>
          </a:p>
          <a:p>
            <a:pPr indent="-355600" lvl="0" marL="457200" rtl="0" algn="l">
              <a:spcBef>
                <a:spcPts val="0"/>
              </a:spcBef>
              <a:spcAft>
                <a:spcPts val="0"/>
              </a:spcAft>
              <a:buSzPts val="2000"/>
              <a:buChar char="-"/>
            </a:pPr>
            <a:r>
              <a:rPr lang="de"/>
              <a:t>Automatische Bewertung von Inseraten</a:t>
            </a:r>
            <a:endParaRPr/>
          </a:p>
          <a:p>
            <a:pPr indent="-355600" lvl="0" marL="457200" rtl="0" algn="l">
              <a:spcBef>
                <a:spcPts val="0"/>
              </a:spcBef>
              <a:spcAft>
                <a:spcPts val="0"/>
              </a:spcAft>
              <a:buSzPts val="2000"/>
              <a:buChar char="-"/>
            </a:pPr>
            <a:r>
              <a:rPr lang="de"/>
              <a:t>Informationen zur richtigen Lagerung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1113233" y="514350"/>
            <a:ext cx="7514100" cy="1314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de" sz="4500"/>
              <a:t>Prozessassessement</a:t>
            </a:r>
            <a:endParaRPr b="1" sz="4500"/>
          </a:p>
        </p:txBody>
      </p:sp>
      <p:sp>
        <p:nvSpPr>
          <p:cNvPr id="155" name="Google Shape;155;p21"/>
          <p:cNvSpPr txBox="1"/>
          <p:nvPr>
            <p:ph idx="1" type="body"/>
          </p:nvPr>
        </p:nvSpPr>
        <p:spPr>
          <a:xfrm>
            <a:off x="1113232" y="2000249"/>
            <a:ext cx="7514100" cy="2343300"/>
          </a:xfrm>
          <a:prstGeom prst="rect">
            <a:avLst/>
          </a:prstGeom>
        </p:spPr>
        <p:txBody>
          <a:bodyPr anchorCtr="0" anchor="ctr" bIns="34275" lIns="68575" spcFirstLastPara="1" rIns="68575" wrap="square" tIns="34275">
            <a:noAutofit/>
          </a:bodyPr>
          <a:lstStyle/>
          <a:p>
            <a:pPr indent="0" lvl="0" marL="0" rtl="0" algn="l">
              <a:spcBef>
                <a:spcPts val="300"/>
              </a:spcBef>
              <a:spcAft>
                <a:spcPts val="0"/>
              </a:spcAft>
              <a:buNone/>
            </a:pPr>
            <a:r>
              <a:rPr lang="de"/>
              <a:t>1. </a:t>
            </a:r>
            <a:r>
              <a:rPr lang="de"/>
              <a:t>Audit:</a:t>
            </a:r>
            <a:endParaRPr/>
          </a:p>
          <a:p>
            <a:pPr indent="-355600" lvl="0" marL="457200" rtl="0" algn="l">
              <a:spcBef>
                <a:spcPts val="500"/>
              </a:spcBef>
              <a:spcAft>
                <a:spcPts val="0"/>
              </a:spcAft>
              <a:buSzPts val="2000"/>
              <a:buChar char="-"/>
            </a:pPr>
            <a:r>
              <a:rPr lang="de"/>
              <a:t>Planung ermöglichte Erstellung der wichtigsten Artefakte</a:t>
            </a:r>
            <a:endParaRPr/>
          </a:p>
          <a:p>
            <a:pPr indent="-355600" lvl="0" marL="457200" rtl="0" algn="l">
              <a:spcBef>
                <a:spcPts val="0"/>
              </a:spcBef>
              <a:spcAft>
                <a:spcPts val="0"/>
              </a:spcAft>
              <a:buSzPts val="2000"/>
              <a:buChar char="-"/>
            </a:pPr>
            <a:r>
              <a:rPr lang="de"/>
              <a:t>Aufwand für Präsentation und Verbesserung der Artefakte unterschätzt</a:t>
            </a:r>
            <a:endParaRPr/>
          </a:p>
          <a:p>
            <a:pPr indent="0" lvl="0" marL="0" rtl="0" algn="l">
              <a:spcBef>
                <a:spcPts val="500"/>
              </a:spcBef>
              <a:spcAft>
                <a:spcPts val="0"/>
              </a:spcAft>
              <a:buNone/>
            </a:pPr>
            <a:r>
              <a:rPr lang="de"/>
              <a:t>2. Audit:</a:t>
            </a:r>
            <a:endParaRPr/>
          </a:p>
          <a:p>
            <a:pPr indent="-355600" lvl="0" marL="457200" rtl="0" algn="l">
              <a:spcBef>
                <a:spcPts val="500"/>
              </a:spcBef>
              <a:spcAft>
                <a:spcPts val="0"/>
              </a:spcAft>
              <a:buSzPts val="2000"/>
              <a:buChar char="-"/>
            </a:pPr>
            <a:r>
              <a:rPr lang="de"/>
              <a:t>Teamarbeit wurde teilweise aufgeteilt für die Schwerpunkte MCI und WBA, um effizienter arbeiten zu können</a:t>
            </a:r>
            <a:endParaRPr/>
          </a:p>
          <a:p>
            <a:pPr indent="0" lvl="0" marL="0" rtl="0" algn="l">
              <a:spcBef>
                <a:spcPts val="500"/>
              </a:spcBef>
              <a:spcAft>
                <a:spcPts val="0"/>
              </a:spcAft>
              <a:buNone/>
            </a:pPr>
            <a:r>
              <a:rPr lang="de"/>
              <a:t>3. Audit:</a:t>
            </a:r>
            <a:endParaRPr/>
          </a:p>
          <a:p>
            <a:pPr indent="-355600" lvl="0" marL="457200" rtl="0" algn="l">
              <a:spcBef>
                <a:spcPts val="500"/>
              </a:spcBef>
              <a:spcAft>
                <a:spcPts val="0"/>
              </a:spcAft>
              <a:buSzPts val="2000"/>
              <a:buChar char="-"/>
            </a:pPr>
            <a:r>
              <a:rPr lang="de"/>
              <a:t>Einarbeitungszeit in sorgte für Probleme im Zeitmanagement</a:t>
            </a:r>
            <a:endParaRPr/>
          </a:p>
          <a:p>
            <a:pPr indent="-355600" lvl="0" marL="457200" rtl="0" algn="l">
              <a:spcBef>
                <a:spcPts val="0"/>
              </a:spcBef>
              <a:spcAft>
                <a:spcPts val="0"/>
              </a:spcAft>
              <a:buSzPts val="2000"/>
              <a:buChar char="-"/>
            </a:pPr>
            <a:r>
              <a:rPr lang="de"/>
              <a:t>Viele Ziele konnten erreicht werden</a:t>
            </a:r>
            <a:endParaRPr/>
          </a:p>
          <a:p>
            <a:pPr indent="0" lvl="0" marL="0" rtl="0" algn="l">
              <a:spcBef>
                <a:spcPts val="500"/>
              </a:spcBef>
              <a:spcAft>
                <a:spcPts val="5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1113233" y="514350"/>
            <a:ext cx="7514100" cy="1314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de" sz="4500"/>
              <a:t>Fazit</a:t>
            </a:r>
            <a:endParaRPr b="1" sz="4500"/>
          </a:p>
        </p:txBody>
      </p:sp>
      <p:sp>
        <p:nvSpPr>
          <p:cNvPr id="161" name="Google Shape;161;p22"/>
          <p:cNvSpPr txBox="1"/>
          <p:nvPr>
            <p:ph idx="1" type="body"/>
          </p:nvPr>
        </p:nvSpPr>
        <p:spPr>
          <a:xfrm>
            <a:off x="1329134" y="1993900"/>
            <a:ext cx="3455400" cy="432300"/>
          </a:xfrm>
          <a:prstGeom prst="rect">
            <a:avLst/>
          </a:prstGeom>
        </p:spPr>
        <p:txBody>
          <a:bodyPr anchorCtr="0" anchor="b" bIns="34275" lIns="68575" spcFirstLastPara="1" rIns="68575" wrap="square" tIns="34275">
            <a:noAutofit/>
          </a:bodyPr>
          <a:lstStyle/>
          <a:p>
            <a:pPr indent="0" lvl="0" marL="0" rtl="0" algn="l">
              <a:spcBef>
                <a:spcPts val="400"/>
              </a:spcBef>
              <a:spcAft>
                <a:spcPts val="500"/>
              </a:spcAft>
              <a:buNone/>
            </a:pPr>
            <a:r>
              <a:rPr lang="de"/>
              <a:t>Positives</a:t>
            </a:r>
            <a:endParaRPr/>
          </a:p>
        </p:txBody>
      </p:sp>
      <p:sp>
        <p:nvSpPr>
          <p:cNvPr id="162" name="Google Shape;162;p22"/>
          <p:cNvSpPr txBox="1"/>
          <p:nvPr>
            <p:ph idx="2" type="body"/>
          </p:nvPr>
        </p:nvSpPr>
        <p:spPr>
          <a:xfrm>
            <a:off x="1113233" y="2501503"/>
            <a:ext cx="3671400" cy="1842000"/>
          </a:xfrm>
          <a:prstGeom prst="rect">
            <a:avLst/>
          </a:prstGeom>
        </p:spPr>
        <p:txBody>
          <a:bodyPr anchorCtr="0" anchor="t" bIns="34275" lIns="68575" spcFirstLastPara="1" rIns="68575" wrap="square" tIns="34275">
            <a:noAutofit/>
          </a:bodyPr>
          <a:lstStyle/>
          <a:p>
            <a:pPr indent="-355600" lvl="0" marL="457200" rtl="0" algn="l">
              <a:spcBef>
                <a:spcPts val="300"/>
              </a:spcBef>
              <a:spcAft>
                <a:spcPts val="0"/>
              </a:spcAft>
              <a:buSzPts val="2000"/>
              <a:buChar char="-"/>
            </a:pPr>
            <a:r>
              <a:rPr lang="de"/>
              <a:t>Teamarbeit verlief harmonisch</a:t>
            </a:r>
            <a:endParaRPr/>
          </a:p>
          <a:p>
            <a:pPr indent="-355600" lvl="0" marL="457200" rtl="0" algn="l">
              <a:spcBef>
                <a:spcPts val="0"/>
              </a:spcBef>
              <a:spcAft>
                <a:spcPts val="0"/>
              </a:spcAft>
              <a:buSzPts val="2000"/>
              <a:buChar char="-"/>
            </a:pPr>
            <a:r>
              <a:rPr lang="de"/>
              <a:t>Prototyp ist vorzeigbar</a:t>
            </a:r>
            <a:endParaRPr/>
          </a:p>
          <a:p>
            <a:pPr indent="-355600" lvl="0" marL="457200" rtl="0" algn="l">
              <a:spcBef>
                <a:spcPts val="0"/>
              </a:spcBef>
              <a:spcAft>
                <a:spcPts val="0"/>
              </a:spcAft>
              <a:buSzPts val="2000"/>
              <a:buChar char="-"/>
            </a:pPr>
            <a:r>
              <a:rPr lang="de"/>
              <a:t>Projektziele wurden großteils  erreicht</a:t>
            </a:r>
            <a:endParaRPr/>
          </a:p>
        </p:txBody>
      </p:sp>
      <p:sp>
        <p:nvSpPr>
          <p:cNvPr id="163" name="Google Shape;163;p22"/>
          <p:cNvSpPr txBox="1"/>
          <p:nvPr>
            <p:ph idx="3" type="body"/>
          </p:nvPr>
        </p:nvSpPr>
        <p:spPr>
          <a:xfrm>
            <a:off x="5160365" y="2000250"/>
            <a:ext cx="3466800" cy="432300"/>
          </a:xfrm>
          <a:prstGeom prst="rect">
            <a:avLst/>
          </a:prstGeom>
        </p:spPr>
        <p:txBody>
          <a:bodyPr anchorCtr="0" anchor="b" bIns="34275" lIns="68575" spcFirstLastPara="1" rIns="68575" wrap="square" tIns="34275">
            <a:noAutofit/>
          </a:bodyPr>
          <a:lstStyle/>
          <a:p>
            <a:pPr indent="0" lvl="0" marL="0" rtl="0" algn="l">
              <a:spcBef>
                <a:spcPts val="400"/>
              </a:spcBef>
              <a:spcAft>
                <a:spcPts val="500"/>
              </a:spcAft>
              <a:buNone/>
            </a:pPr>
            <a:r>
              <a:rPr lang="de"/>
              <a:t>Negatives</a:t>
            </a:r>
            <a:endParaRPr/>
          </a:p>
        </p:txBody>
      </p:sp>
      <p:sp>
        <p:nvSpPr>
          <p:cNvPr id="164" name="Google Shape;164;p22"/>
          <p:cNvSpPr txBox="1"/>
          <p:nvPr>
            <p:ph idx="4" type="body"/>
          </p:nvPr>
        </p:nvSpPr>
        <p:spPr>
          <a:xfrm>
            <a:off x="4955975" y="2501503"/>
            <a:ext cx="3671400" cy="1842000"/>
          </a:xfrm>
          <a:prstGeom prst="rect">
            <a:avLst/>
          </a:prstGeom>
        </p:spPr>
        <p:txBody>
          <a:bodyPr anchorCtr="0" anchor="t" bIns="34275" lIns="68575" spcFirstLastPara="1" rIns="68575" wrap="square" tIns="34275">
            <a:noAutofit/>
          </a:bodyPr>
          <a:lstStyle/>
          <a:p>
            <a:pPr indent="-355600" lvl="0" marL="457200" rtl="0" algn="l">
              <a:spcBef>
                <a:spcPts val="300"/>
              </a:spcBef>
              <a:spcAft>
                <a:spcPts val="0"/>
              </a:spcAft>
              <a:buSzPts val="2000"/>
              <a:buChar char="-"/>
            </a:pPr>
            <a:r>
              <a:rPr lang="de"/>
              <a:t>Einige Funktionen wurden gestrichen</a:t>
            </a:r>
            <a:endParaRPr/>
          </a:p>
          <a:p>
            <a:pPr indent="-355600" lvl="0" marL="457200" rtl="0" algn="l">
              <a:spcBef>
                <a:spcPts val="0"/>
              </a:spcBef>
              <a:spcAft>
                <a:spcPts val="0"/>
              </a:spcAft>
              <a:buSzPts val="2000"/>
              <a:buChar char="-"/>
            </a:pPr>
            <a:r>
              <a:rPr lang="de"/>
              <a:t>Einarbeitungszeit höher als erwartet</a:t>
            </a:r>
            <a:endParaRPr/>
          </a:p>
          <a:p>
            <a:pPr indent="-355600" lvl="0" marL="457200" rtl="0" algn="l">
              <a:spcBef>
                <a:spcPts val="0"/>
              </a:spcBef>
              <a:spcAft>
                <a:spcPts val="0"/>
              </a:spcAft>
              <a:buSzPts val="2000"/>
              <a:buChar char="-"/>
            </a:pPr>
            <a:r>
              <a:rPr lang="de"/>
              <a:t>Zeitmanagement für das letzte Audit</a:t>
            </a:r>
            <a:endParaRPr/>
          </a:p>
          <a:p>
            <a:pPr indent="0" lvl="0" marL="457200" rtl="0" algn="l">
              <a:spcBef>
                <a:spcPts val="500"/>
              </a:spcBef>
              <a:spcAft>
                <a:spcPts val="5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23"/>
          <p:cNvPicPr preferRelativeResize="0"/>
          <p:nvPr/>
        </p:nvPicPr>
        <p:blipFill>
          <a:blip r:embed="rId3">
            <a:alphaModFix/>
          </a:blip>
          <a:stretch>
            <a:fillRect/>
          </a:stretch>
        </p:blipFill>
        <p:spPr>
          <a:xfrm>
            <a:off x="2863425" y="152400"/>
            <a:ext cx="3417160" cy="48386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txBox="1"/>
          <p:nvPr>
            <p:ph type="ctrTitle"/>
          </p:nvPr>
        </p:nvSpPr>
        <p:spPr>
          <a:xfrm>
            <a:off x="2196301" y="1035051"/>
            <a:ext cx="6431100" cy="19620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b="1" lang="de"/>
              <a:t>Implementierung</a:t>
            </a:r>
            <a:endParaRPr b="1"/>
          </a:p>
          <a:p>
            <a:pPr indent="0" lvl="0" marL="0" rtl="0" algn="r">
              <a:spcBef>
                <a:spcPts val="0"/>
              </a:spcBef>
              <a:spcAft>
                <a:spcPts val="0"/>
              </a:spcAft>
              <a:buNone/>
            </a:pPr>
            <a:r>
              <a:rPr b="1" lang="de"/>
              <a:t>Vertikaler Prototyp</a:t>
            </a:r>
            <a:endParaRPr b="1"/>
          </a:p>
        </p:txBody>
      </p:sp>
      <p:sp>
        <p:nvSpPr>
          <p:cNvPr id="175" name="Google Shape;175;p24"/>
          <p:cNvSpPr txBox="1"/>
          <p:nvPr>
            <p:ph idx="1" type="subTitle"/>
          </p:nvPr>
        </p:nvSpPr>
        <p:spPr>
          <a:xfrm>
            <a:off x="3386533" y="2997200"/>
            <a:ext cx="5240700" cy="1041300"/>
          </a:xfrm>
          <a:prstGeom prst="rect">
            <a:avLst/>
          </a:prstGeom>
        </p:spPr>
        <p:txBody>
          <a:bodyPr anchorCtr="0" anchor="t" bIns="34275" lIns="68575" spcFirstLastPara="1" rIns="68575" wrap="square" tIns="34275">
            <a:noAutofit/>
          </a:bodyPr>
          <a:lstStyle/>
          <a:p>
            <a:pPr indent="0" lvl="0" marL="0" rtl="0" algn="r">
              <a:spcBef>
                <a:spcPts val="300"/>
              </a:spcBef>
              <a:spcAft>
                <a:spcPts val="5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1113233" y="514350"/>
            <a:ext cx="7514100" cy="1314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de" sz="4500"/>
              <a:t>Inserate finden</a:t>
            </a:r>
            <a:endParaRPr b="1" sz="4500"/>
          </a:p>
        </p:txBody>
      </p:sp>
      <p:pic>
        <p:nvPicPr>
          <p:cNvPr id="181" name="Google Shape;181;p25"/>
          <p:cNvPicPr preferRelativeResize="0"/>
          <p:nvPr/>
        </p:nvPicPr>
        <p:blipFill>
          <a:blip r:embed="rId3">
            <a:alphaModFix/>
          </a:blip>
          <a:stretch>
            <a:fillRect/>
          </a:stretch>
        </p:blipFill>
        <p:spPr>
          <a:xfrm>
            <a:off x="1563000" y="1828639"/>
            <a:ext cx="1521756" cy="3043512"/>
          </a:xfrm>
          <a:prstGeom prst="rect">
            <a:avLst/>
          </a:prstGeom>
          <a:noFill/>
          <a:ln>
            <a:noFill/>
          </a:ln>
          <a:effectLst>
            <a:outerShdw blurRad="57150" rotWithShape="0" algn="bl" dir="5400000" dist="19050">
              <a:srgbClr val="000000">
                <a:alpha val="50000"/>
              </a:srgbClr>
            </a:outerShdw>
          </a:effectLst>
        </p:spPr>
      </p:pic>
      <p:pic>
        <p:nvPicPr>
          <p:cNvPr id="182" name="Google Shape;182;p25"/>
          <p:cNvPicPr preferRelativeResize="0"/>
          <p:nvPr/>
        </p:nvPicPr>
        <p:blipFill>
          <a:blip r:embed="rId4">
            <a:alphaModFix/>
          </a:blip>
          <a:stretch>
            <a:fillRect/>
          </a:stretch>
        </p:blipFill>
        <p:spPr>
          <a:xfrm>
            <a:off x="3401086" y="1828649"/>
            <a:ext cx="1521756" cy="3043512"/>
          </a:xfrm>
          <a:prstGeom prst="rect">
            <a:avLst/>
          </a:prstGeom>
          <a:noFill/>
          <a:ln>
            <a:noFill/>
          </a:ln>
          <a:effectLst>
            <a:outerShdw blurRad="57150" rotWithShape="0" algn="bl" dir="5400000" dist="19050">
              <a:srgbClr val="000000">
                <a:alpha val="50000"/>
              </a:srgbClr>
            </a:outerShdw>
          </a:effectLst>
        </p:spPr>
      </p:pic>
      <p:pic>
        <p:nvPicPr>
          <p:cNvPr id="183" name="Google Shape;183;p25"/>
          <p:cNvPicPr preferRelativeResize="0"/>
          <p:nvPr/>
        </p:nvPicPr>
        <p:blipFill>
          <a:blip r:embed="rId5">
            <a:alphaModFix/>
          </a:blip>
          <a:stretch>
            <a:fillRect/>
          </a:stretch>
        </p:blipFill>
        <p:spPr>
          <a:xfrm>
            <a:off x="5239175" y="1828636"/>
            <a:ext cx="1521776" cy="3043527"/>
          </a:xfrm>
          <a:prstGeom prst="rect">
            <a:avLst/>
          </a:prstGeom>
          <a:noFill/>
          <a:ln>
            <a:noFill/>
          </a:ln>
          <a:effectLst>
            <a:outerShdw blurRad="57150" rotWithShape="0" algn="bl" dir="5400000" dist="19050">
              <a:srgbClr val="000000">
                <a:alpha val="50000"/>
              </a:srgbClr>
            </a:outerShdw>
          </a:effectLst>
        </p:spPr>
      </p:pic>
      <p:pic>
        <p:nvPicPr>
          <p:cNvPr id="184" name="Google Shape;184;p25"/>
          <p:cNvPicPr preferRelativeResize="0"/>
          <p:nvPr/>
        </p:nvPicPr>
        <p:blipFill>
          <a:blip r:embed="rId6">
            <a:alphaModFix/>
          </a:blip>
          <a:stretch>
            <a:fillRect/>
          </a:stretch>
        </p:blipFill>
        <p:spPr>
          <a:xfrm>
            <a:off x="7077275" y="1828625"/>
            <a:ext cx="1521776" cy="30435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1113233" y="514350"/>
            <a:ext cx="7514100" cy="1314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de" sz="4500"/>
              <a:t>Inserat erstellen</a:t>
            </a:r>
            <a:endParaRPr b="1" sz="4500"/>
          </a:p>
        </p:txBody>
      </p:sp>
      <p:pic>
        <p:nvPicPr>
          <p:cNvPr id="190" name="Google Shape;190;p26"/>
          <p:cNvPicPr preferRelativeResize="0"/>
          <p:nvPr/>
        </p:nvPicPr>
        <p:blipFill>
          <a:blip r:embed="rId3">
            <a:alphaModFix/>
          </a:blip>
          <a:stretch>
            <a:fillRect/>
          </a:stretch>
        </p:blipFill>
        <p:spPr>
          <a:xfrm>
            <a:off x="1756000" y="1828663"/>
            <a:ext cx="1468800" cy="2941272"/>
          </a:xfrm>
          <a:prstGeom prst="rect">
            <a:avLst/>
          </a:prstGeom>
          <a:noFill/>
          <a:ln>
            <a:noFill/>
          </a:ln>
          <a:effectLst>
            <a:outerShdw blurRad="57150" rotWithShape="0" algn="bl" dir="5400000" dist="19050">
              <a:srgbClr val="000000">
                <a:alpha val="50000"/>
              </a:srgbClr>
            </a:outerShdw>
          </a:effectLst>
        </p:spPr>
      </p:pic>
      <p:pic>
        <p:nvPicPr>
          <p:cNvPr id="191" name="Google Shape;191;p26"/>
          <p:cNvPicPr preferRelativeResize="0"/>
          <p:nvPr/>
        </p:nvPicPr>
        <p:blipFill>
          <a:blip r:embed="rId4">
            <a:alphaModFix/>
          </a:blip>
          <a:stretch>
            <a:fillRect/>
          </a:stretch>
        </p:blipFill>
        <p:spPr>
          <a:xfrm>
            <a:off x="3805675" y="1984313"/>
            <a:ext cx="4821650" cy="2629975"/>
          </a:xfrm>
          <a:prstGeom prst="rect">
            <a:avLst/>
          </a:prstGeom>
          <a:noFill/>
          <a:ln>
            <a:noFill/>
          </a:ln>
        </p:spPr>
      </p:pic>
      <p:sp>
        <p:nvSpPr>
          <p:cNvPr id="192" name="Google Shape;192;p26"/>
          <p:cNvSpPr txBox="1"/>
          <p:nvPr/>
        </p:nvSpPr>
        <p:spPr>
          <a:xfrm>
            <a:off x="5498438" y="4614275"/>
            <a:ext cx="1436100" cy="43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a:latin typeface="Corbel"/>
                <a:ea typeface="Corbel"/>
                <a:cs typeface="Corbel"/>
                <a:sym typeface="Corbel"/>
              </a:rPr>
              <a:t>Server-Side</a:t>
            </a:r>
            <a:endParaRPr>
              <a:latin typeface="Corbel"/>
              <a:ea typeface="Corbel"/>
              <a:cs typeface="Corbel"/>
              <a:sym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1113233" y="514350"/>
            <a:ext cx="7514100" cy="1314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de" sz="4500"/>
              <a:t>REST im System</a:t>
            </a:r>
            <a:endParaRPr b="1" sz="4500"/>
          </a:p>
        </p:txBody>
      </p:sp>
      <p:pic>
        <p:nvPicPr>
          <p:cNvPr id="198" name="Google Shape;198;p27"/>
          <p:cNvPicPr preferRelativeResize="0"/>
          <p:nvPr/>
        </p:nvPicPr>
        <p:blipFill>
          <a:blip r:embed="rId3">
            <a:alphaModFix/>
          </a:blip>
          <a:stretch>
            <a:fillRect/>
          </a:stretch>
        </p:blipFill>
        <p:spPr>
          <a:xfrm>
            <a:off x="1418700" y="1828650"/>
            <a:ext cx="3503026" cy="2448987"/>
          </a:xfrm>
          <a:prstGeom prst="rect">
            <a:avLst/>
          </a:prstGeom>
          <a:noFill/>
          <a:ln>
            <a:noFill/>
          </a:ln>
          <a:effectLst>
            <a:outerShdw blurRad="57150" rotWithShape="0" algn="bl" dir="5400000" dist="19050">
              <a:srgbClr val="000000">
                <a:alpha val="50000"/>
              </a:srgbClr>
            </a:outerShdw>
          </a:effectLst>
        </p:spPr>
      </p:pic>
      <p:sp>
        <p:nvSpPr>
          <p:cNvPr id="199" name="Google Shape;199;p27"/>
          <p:cNvSpPr txBox="1"/>
          <p:nvPr/>
        </p:nvSpPr>
        <p:spPr>
          <a:xfrm>
            <a:off x="2452150" y="4345200"/>
            <a:ext cx="1436100" cy="43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a:latin typeface="Corbel"/>
                <a:ea typeface="Corbel"/>
                <a:cs typeface="Corbel"/>
                <a:sym typeface="Corbel"/>
              </a:rPr>
              <a:t>Client-Side</a:t>
            </a:r>
            <a:endParaRPr>
              <a:latin typeface="Corbel"/>
              <a:ea typeface="Corbel"/>
              <a:cs typeface="Corbel"/>
              <a:sym typeface="Corbel"/>
            </a:endParaRPr>
          </a:p>
        </p:txBody>
      </p:sp>
      <p:pic>
        <p:nvPicPr>
          <p:cNvPr id="200" name="Google Shape;200;p27"/>
          <p:cNvPicPr preferRelativeResize="0"/>
          <p:nvPr/>
        </p:nvPicPr>
        <p:blipFill>
          <a:blip r:embed="rId4">
            <a:alphaModFix/>
          </a:blip>
          <a:stretch>
            <a:fillRect/>
          </a:stretch>
        </p:blipFill>
        <p:spPr>
          <a:xfrm>
            <a:off x="4988025" y="1828650"/>
            <a:ext cx="3917475" cy="2448975"/>
          </a:xfrm>
          <a:prstGeom prst="rect">
            <a:avLst/>
          </a:prstGeom>
          <a:noFill/>
          <a:ln>
            <a:noFill/>
          </a:ln>
          <a:effectLst>
            <a:outerShdw blurRad="57150" rotWithShape="0" algn="bl" dir="5400000" dist="19050">
              <a:srgbClr val="000000">
                <a:alpha val="50000"/>
              </a:srgbClr>
            </a:outerShdw>
          </a:effectLst>
        </p:spPr>
      </p:pic>
      <p:sp>
        <p:nvSpPr>
          <p:cNvPr id="201" name="Google Shape;201;p27"/>
          <p:cNvSpPr txBox="1"/>
          <p:nvPr/>
        </p:nvSpPr>
        <p:spPr>
          <a:xfrm>
            <a:off x="6333913" y="4345200"/>
            <a:ext cx="1436100" cy="43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a:latin typeface="Corbel"/>
                <a:ea typeface="Corbel"/>
                <a:cs typeface="Corbel"/>
                <a:sym typeface="Corbel"/>
              </a:rPr>
              <a:t>Server</a:t>
            </a:r>
            <a:r>
              <a:rPr lang="de">
                <a:latin typeface="Corbel"/>
                <a:ea typeface="Corbel"/>
                <a:cs typeface="Corbel"/>
                <a:sym typeface="Corbel"/>
              </a:rPr>
              <a:t>-Side</a:t>
            </a:r>
            <a:endParaRPr>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name="Parallax">
  <a:themeElements>
    <a:clrScheme name="Benutzerdefiniert 8">
      <a:dk1>
        <a:srgbClr val="000000"/>
      </a:dk1>
      <a:lt1>
        <a:srgbClr val="FFFFFF"/>
      </a:lt1>
      <a:dk2>
        <a:srgbClr val="212745"/>
      </a:dk2>
      <a:lt2>
        <a:srgbClr val="B8C2E9"/>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