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312" r:id="rId5"/>
    <p:sldId id="304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40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Employees 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This Power BI dashboard provides Employees report in a company based on the different kinds of department , Average salary and Job Status of the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{A5621D3B-4DD5-4DB0-98AB-BB7C96177E80}tf78438558_win32</Template>
  <TotalTime>30</TotalTime>
  <Words>33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Sabon Next LT</vt:lpstr>
      <vt:lpstr>Custom</vt:lpstr>
      <vt:lpstr>Employees  Report</vt:lpstr>
      <vt:lpstr>Objective: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 Report</dc:title>
  <dc:subject/>
  <dc:creator>Madhusudhan Chowdary</dc:creator>
  <cp:lastModifiedBy>Madhusudhan Chowdary</cp:lastModifiedBy>
  <cp:revision>2</cp:revision>
  <dcterms:created xsi:type="dcterms:W3CDTF">2024-04-01T07:08:40Z</dcterms:created>
  <dcterms:modified xsi:type="dcterms:W3CDTF">2024-04-03T06:36:17Z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