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4" d="100"/>
          <a:sy n="94" d="100"/>
        </p:scale>
        <p:origin x="6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Schray" userId="bf4f4853c980e97a" providerId="LiveId" clId="{5C06F550-FC48-4E47-A1B9-89026E8EA9FA}"/>
    <pc:docChg chg="modSld">
      <pc:chgData name="Martin Schray" userId="bf4f4853c980e97a" providerId="LiveId" clId="{5C06F550-FC48-4E47-A1B9-89026E8EA9FA}" dt="2021-09-28T23:54:18.354" v="7" actId="20577"/>
      <pc:docMkLst>
        <pc:docMk/>
      </pc:docMkLst>
      <pc:sldChg chg="modSp mod">
        <pc:chgData name="Martin Schray" userId="bf4f4853c980e97a" providerId="LiveId" clId="{5C06F550-FC48-4E47-A1B9-89026E8EA9FA}" dt="2021-09-28T22:39:08.955" v="1" actId="20577"/>
        <pc:sldMkLst>
          <pc:docMk/>
          <pc:sldMk cId="1238297545" sldId="256"/>
        </pc:sldMkLst>
        <pc:spChg chg="mod">
          <ac:chgData name="Martin Schray" userId="bf4f4853c980e97a" providerId="LiveId" clId="{5C06F550-FC48-4E47-A1B9-89026E8EA9FA}" dt="2021-09-28T22:39:08.955" v="1" actId="20577"/>
          <ac:spMkLst>
            <pc:docMk/>
            <pc:sldMk cId="1238297545" sldId="256"/>
            <ac:spMk id="4" creationId="{FE0C1FA8-A47F-4C12-BB87-A425F99B498C}"/>
          </ac:spMkLst>
        </pc:spChg>
      </pc:sldChg>
      <pc:sldChg chg="modSp mod">
        <pc:chgData name="Martin Schray" userId="bf4f4853c980e97a" providerId="LiveId" clId="{5C06F550-FC48-4E47-A1B9-89026E8EA9FA}" dt="2021-09-28T23:54:18.354" v="7" actId="20577"/>
        <pc:sldMkLst>
          <pc:docMk/>
          <pc:sldMk cId="1211749345" sldId="261"/>
        </pc:sldMkLst>
        <pc:spChg chg="mod">
          <ac:chgData name="Martin Schray" userId="bf4f4853c980e97a" providerId="LiveId" clId="{5C06F550-FC48-4E47-A1B9-89026E8EA9FA}" dt="2021-09-28T23:54:18.354" v="7" actId="20577"/>
          <ac:spMkLst>
            <pc:docMk/>
            <pc:sldMk cId="1211749345" sldId="261"/>
            <ac:spMk id="3" creationId="{DE9F9C15-CAF4-47F0-80CC-073522E0DB3D}"/>
          </ac:spMkLst>
        </pc:spChg>
      </pc:sldChg>
    </pc:docChg>
  </pc:docChgLst>
  <pc:docChgLst>
    <pc:chgData name="Martin Schray" userId="bf4f4853c980e97a" providerId="LiveId" clId="{901F9EA8-8CDD-4286-B347-3D24B6808940}"/>
    <pc:docChg chg="modSld">
      <pc:chgData name="Martin Schray" userId="bf4f4853c980e97a" providerId="LiveId" clId="{901F9EA8-8CDD-4286-B347-3D24B6808940}" dt="2023-09-25T23:02:52.783" v="45" actId="20577"/>
      <pc:docMkLst>
        <pc:docMk/>
      </pc:docMkLst>
      <pc:sldChg chg="modSp mod">
        <pc:chgData name="Martin Schray" userId="bf4f4853c980e97a" providerId="LiveId" clId="{901F9EA8-8CDD-4286-B347-3D24B6808940}" dt="2023-09-25T23:00:03.012" v="7" actId="6549"/>
        <pc:sldMkLst>
          <pc:docMk/>
          <pc:sldMk cId="1238297545" sldId="256"/>
        </pc:sldMkLst>
        <pc:spChg chg="mod">
          <ac:chgData name="Martin Schray" userId="bf4f4853c980e97a" providerId="LiveId" clId="{901F9EA8-8CDD-4286-B347-3D24B6808940}" dt="2023-09-25T23:00:03.012" v="7" actId="6549"/>
          <ac:spMkLst>
            <pc:docMk/>
            <pc:sldMk cId="1238297545" sldId="256"/>
            <ac:spMk id="4" creationId="{FE0C1FA8-A47F-4C12-BB87-A425F99B498C}"/>
          </ac:spMkLst>
        </pc:spChg>
      </pc:sldChg>
      <pc:sldChg chg="modSp mod">
        <pc:chgData name="Martin Schray" userId="bf4f4853c980e97a" providerId="LiveId" clId="{901F9EA8-8CDD-4286-B347-3D24B6808940}" dt="2023-09-25T23:02:52.783" v="45" actId="20577"/>
        <pc:sldMkLst>
          <pc:docMk/>
          <pc:sldMk cId="1211749345" sldId="261"/>
        </pc:sldMkLst>
        <pc:spChg chg="mod">
          <ac:chgData name="Martin Schray" userId="bf4f4853c980e97a" providerId="LiveId" clId="{901F9EA8-8CDD-4286-B347-3D24B6808940}" dt="2023-09-25T23:02:52.783" v="45" actId="20577"/>
          <ac:spMkLst>
            <pc:docMk/>
            <pc:sldMk cId="1211749345" sldId="261"/>
            <ac:spMk id="3" creationId="{DE9F9C15-CAF4-47F0-80CC-073522E0DB3D}"/>
          </ac:spMkLst>
        </pc:spChg>
      </pc:sldChg>
    </pc:docChg>
  </pc:docChgLst>
  <pc:docChgLst>
    <pc:chgData name="Martin Schray" userId="bf4f4853c980e97a" providerId="LiveId" clId="{C7AE816B-42E8-45FC-907B-95E5741E0126}"/>
    <pc:docChg chg="undo custSel addSld modSld sldOrd">
      <pc:chgData name="Martin Schray" userId="bf4f4853c980e97a" providerId="LiveId" clId="{C7AE816B-42E8-45FC-907B-95E5741E0126}" dt="2021-03-23T23:34:18.775" v="276"/>
      <pc:docMkLst>
        <pc:docMk/>
      </pc:docMkLst>
      <pc:sldChg chg="modSp new mod ord">
        <pc:chgData name="Martin Schray" userId="bf4f4853c980e97a" providerId="LiveId" clId="{C7AE816B-42E8-45FC-907B-95E5741E0126}" dt="2021-03-17T02:20:32.634" v="238"/>
        <pc:sldMkLst>
          <pc:docMk/>
          <pc:sldMk cId="2708233394" sldId="260"/>
        </pc:sldMkLst>
        <pc:spChg chg="mod">
          <ac:chgData name="Martin Schray" userId="bf4f4853c980e97a" providerId="LiveId" clId="{C7AE816B-42E8-45FC-907B-95E5741E0126}" dt="2021-03-17T00:04:17.990" v="26" actId="20577"/>
          <ac:spMkLst>
            <pc:docMk/>
            <pc:sldMk cId="2708233394" sldId="260"/>
            <ac:spMk id="2" creationId="{775501A0-9922-46FE-AD1E-AC117C644822}"/>
          </ac:spMkLst>
        </pc:spChg>
        <pc:spChg chg="mod">
          <ac:chgData name="Martin Schray" userId="bf4f4853c980e97a" providerId="LiveId" clId="{C7AE816B-42E8-45FC-907B-95E5741E0126}" dt="2021-03-17T00:08:20.106" v="236" actId="313"/>
          <ac:spMkLst>
            <pc:docMk/>
            <pc:sldMk cId="2708233394" sldId="260"/>
            <ac:spMk id="3" creationId="{F393932B-D33D-4892-A4EC-0D56DE93927E}"/>
          </ac:spMkLst>
        </pc:spChg>
      </pc:sldChg>
      <pc:sldChg chg="addSp delSp modSp new mod ord">
        <pc:chgData name="Martin Schray" userId="bf4f4853c980e97a" providerId="LiveId" clId="{C7AE816B-42E8-45FC-907B-95E5741E0126}" dt="2021-03-23T23:34:18.775" v="276"/>
        <pc:sldMkLst>
          <pc:docMk/>
          <pc:sldMk cId="1211749345" sldId="261"/>
        </pc:sldMkLst>
        <pc:spChg chg="mod">
          <ac:chgData name="Martin Schray" userId="bf4f4853c980e97a" providerId="LiveId" clId="{C7AE816B-42E8-45FC-907B-95E5741E0126}" dt="2021-03-23T23:33:48.455" v="271" actId="20577"/>
          <ac:spMkLst>
            <pc:docMk/>
            <pc:sldMk cId="1211749345" sldId="261"/>
            <ac:spMk id="2" creationId="{D6BAC3A4-8FFC-4197-9BF4-1C30170AA0AD}"/>
          </ac:spMkLst>
        </pc:spChg>
        <pc:spChg chg="add del mod">
          <ac:chgData name="Martin Schray" userId="bf4f4853c980e97a" providerId="LiveId" clId="{C7AE816B-42E8-45FC-907B-95E5741E0126}" dt="2021-03-23T23:34:18.775" v="276"/>
          <ac:spMkLst>
            <pc:docMk/>
            <pc:sldMk cId="1211749345" sldId="261"/>
            <ac:spMk id="3" creationId="{DE9F9C15-CAF4-47F0-80CC-073522E0DB3D}"/>
          </ac:spMkLst>
        </pc:spChg>
        <pc:picChg chg="add del mod ord">
          <ac:chgData name="Martin Schray" userId="bf4f4853c980e97a" providerId="LiveId" clId="{C7AE816B-42E8-45FC-907B-95E5741E0126}" dt="2021-03-23T23:34:17.512" v="275" actId="22"/>
          <ac:picMkLst>
            <pc:docMk/>
            <pc:sldMk cId="1211749345" sldId="261"/>
            <ac:picMk id="5" creationId="{5EF6FC56-4D8B-4D8B-8B50-9B5F8FE8A3F1}"/>
          </ac:picMkLst>
        </pc:picChg>
      </pc:sldChg>
    </pc:docChg>
  </pc:docChgLst>
  <pc:docChgLst>
    <pc:chgData name="Martin Schray" userId="bf4f4853c980e97a" providerId="LiveId" clId="{75971A44-C0CD-4842-AAB4-CBBEF28CBF8A}"/>
    <pc:docChg chg="custSel modSld">
      <pc:chgData name="Martin Schray" userId="bf4f4853c980e97a" providerId="LiveId" clId="{75971A44-C0CD-4842-AAB4-CBBEF28CBF8A}" dt="2022-09-20T22:52:58.155" v="77" actId="20577"/>
      <pc:docMkLst>
        <pc:docMk/>
      </pc:docMkLst>
      <pc:sldChg chg="modSp mod">
        <pc:chgData name="Martin Schray" userId="bf4f4853c980e97a" providerId="LiveId" clId="{75971A44-C0CD-4842-AAB4-CBBEF28CBF8A}" dt="2022-09-20T22:52:58.155" v="77" actId="20577"/>
        <pc:sldMkLst>
          <pc:docMk/>
          <pc:sldMk cId="1211749345" sldId="261"/>
        </pc:sldMkLst>
        <pc:spChg chg="mod">
          <ac:chgData name="Martin Schray" userId="bf4f4853c980e97a" providerId="LiveId" clId="{75971A44-C0CD-4842-AAB4-CBBEF28CBF8A}" dt="2022-09-20T22:52:58.155" v="77" actId="20577"/>
          <ac:spMkLst>
            <pc:docMk/>
            <pc:sldMk cId="1211749345" sldId="261"/>
            <ac:spMk id="3" creationId="{DE9F9C15-CAF4-47F0-80CC-073522E0DB3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C31C2-4D21-44D3-8A80-81C24D2B4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A6C5E4-DC41-4742-8467-E9BD9DEF6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EC6BB-4D60-49E8-8227-C00BFCB82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3375-33CF-4337-8CED-A72BDF2DAACF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92105-7DB3-4742-8F18-271619F77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0A647-A4B1-4384-9A2C-D6953F0B8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1835-37FF-46D7-8E7F-A66087648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2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1368A-7ED4-4F5B-9300-60BA4B3C2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B6D157-3A5A-41C7-A22B-CFD932745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B2E51-66C0-4EA3-B990-6F2CA3C46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3375-33CF-4337-8CED-A72BDF2DAACF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70545-8ED1-4207-B01E-737027256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34CF2-1EDF-47CE-91B2-0A2F46591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1835-37FF-46D7-8E7F-A66087648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71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80B8D5-D90D-4D25-B0D6-2151997CE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D2B5C9-CC90-43CE-9737-051323BBA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0C9E4-75AE-431D-8F5B-14A97C141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3375-33CF-4337-8CED-A72BDF2DAACF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EDC25-C77F-430B-ACE0-A23DCDA80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88957-DD48-485A-B5E6-423F72AB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1835-37FF-46D7-8E7F-A66087648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6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F7E8A-DDFE-420A-8D08-A3C8E75D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E1020-27CD-40B3-9F8F-553B550E8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8766D-7BDF-497D-887A-D895AE185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3375-33CF-4337-8CED-A72BDF2DAACF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F9D09-AB0E-4EA0-9EE4-B16993360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0BDBE-8635-45BA-A7E3-2AC52BA64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1835-37FF-46D7-8E7F-A66087648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364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04D6A-4C2F-4177-BE85-A2304E83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FB1A0-5A18-4262-A577-BB7CC9F7C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B74FF-3867-4B2B-A13B-D2933311C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3375-33CF-4337-8CED-A72BDF2DAACF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97C60-851E-4A1F-981D-A97FCB8B2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B44BB-0D5C-4564-9635-144205726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1835-37FF-46D7-8E7F-A66087648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53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E53FE-0139-40DD-9E44-DF80007C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5AC39-B71D-4A3C-94EE-CCE53C110D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6EDA3-DCA0-4118-A186-225638487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18D7B-B573-4BFB-BB56-CA4F42429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3375-33CF-4337-8CED-A72BDF2DAACF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19B39-ED7F-44BC-89D5-E04748375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DB048B-3665-4170-98F8-1988D28EF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1835-37FF-46D7-8E7F-A66087648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95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38BD3-001B-4305-8556-64D2CA7FC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2FB10-1FBE-4D2E-8BAD-07538391D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0CA32-2766-4A48-B201-0BD17B51C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707994-505C-46C0-8FFB-0069001E68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14549B-0058-4D45-8394-1AFE3FD2B5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72EEF4-88DB-4477-895A-0383E26E6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3375-33CF-4337-8CED-A72BDF2DAACF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7AA1AC-CD56-444C-A7BD-52CD4704D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9F759F-2CAE-41CA-A3E1-9A9C0D03B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1835-37FF-46D7-8E7F-A66087648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71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8B8D1-BB93-4844-916E-919D55F16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910E42-63E7-4D67-8674-E363A2CE1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3375-33CF-4337-8CED-A72BDF2DAACF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46B33F-24DA-416F-9873-3DF6613C5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F057D6-1836-4FB5-AFAC-CABA09239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1835-37FF-46D7-8E7F-A66087648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05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A4508E-7CCD-46BA-9B59-088BEA8CA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3375-33CF-4337-8CED-A72BDF2DAACF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9CD1B-C331-480A-867C-B4FF200B0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3C66B3-6A66-4ACB-880A-3ACE15D28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1835-37FF-46D7-8E7F-A66087648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42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1D011-58F0-40DE-AE9C-5869573CF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9F5D1-9391-44AB-9795-0FBE95D56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96F3D9-B2BC-4D04-98EA-1A95B0D72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A9138-EBE6-466B-BE78-D35D57306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3375-33CF-4337-8CED-A72BDF2DAACF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5AD47-DB33-4039-A63F-9B421FBEE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597D4-B358-473B-B9B2-B4A7004F8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1835-37FF-46D7-8E7F-A66087648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71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FEA2B-1B9A-403D-85D6-A09BE01E6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A16E02-5019-4368-AFBF-B9C2075635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0595EF-1684-42E4-B9F6-1EA44DA5E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680323-8DDD-4693-AE86-D03EDD63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3375-33CF-4337-8CED-A72BDF2DAACF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C29C3-FC77-4312-B0B7-CA6CFD816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51B16-B567-482E-9E0E-05D709175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1835-37FF-46D7-8E7F-A66087648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4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E27D06-7E0E-49C1-8CA5-2AF2FC08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A41DA-C19D-4947-81BF-2EB91B1FE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066D3-C28E-4410-BD1B-BD864C7CB4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53375-33CF-4337-8CED-A72BDF2DAACF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A768F-DA5C-46F0-8F06-7EA9C7E027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F3CFF-9230-41A5-969B-B67705A71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A1835-37FF-46D7-8E7F-A66087648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47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AC3A4-8FFC-4197-9BF4-1C30170AA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 and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F9C15-CAF4-47F0-80CC-073522E0D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l" rtl="0" latinLnBrk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800" cap="all" dirty="0">
                <a:solidFill>
                  <a:srgbClr val="000000"/>
                </a:solidFill>
                <a:effectLst/>
                <a:latin typeface="Impact" panose="020B0806030902050204" pitchFamily="34" charset="0"/>
              </a:rPr>
              <a:t>Class time during &lt;See your Syllabus for date&gt;</a:t>
            </a:r>
            <a:endParaRPr lang="en-US" dirty="0">
              <a:effectLst/>
            </a:endParaRPr>
          </a:p>
          <a:p>
            <a:pPr marL="228600" indent="-228600" algn="l" rtl="0" latinLnBrk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800" cap="all" dirty="0">
                <a:solidFill>
                  <a:srgbClr val="000000"/>
                </a:solidFill>
                <a:effectLst/>
                <a:latin typeface="Impact" panose="020B0806030902050204" pitchFamily="34" charset="0"/>
              </a:rPr>
              <a:t>Present to your faculty member and your faculty member's other teams</a:t>
            </a:r>
            <a:endParaRPr lang="en-US" dirty="0">
              <a:effectLst/>
            </a:endParaRPr>
          </a:p>
          <a:p>
            <a:pPr marL="228600" indent="-228600" algn="l" rtl="0" latinLnBrk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800" cap="all" dirty="0">
                <a:solidFill>
                  <a:srgbClr val="000000"/>
                </a:solidFill>
                <a:effectLst/>
                <a:latin typeface="Impact" panose="020B0806030902050204" pitchFamily="34" charset="0"/>
              </a:rPr>
              <a:t>Slide (5 minutes)</a:t>
            </a:r>
            <a:endParaRPr lang="en-US" dirty="0">
              <a:effectLst/>
            </a:endParaRPr>
          </a:p>
          <a:p>
            <a:pPr marL="685800" indent="-228600" algn="l" rtl="0" latinLnBrk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sz="1800" cap="all" dirty="0">
                <a:solidFill>
                  <a:srgbClr val="000000"/>
                </a:solidFill>
                <a:effectLst/>
                <a:latin typeface="Impact" panose="020B0806030902050204" pitchFamily="34" charset="0"/>
              </a:rPr>
              <a:t>problem statement</a:t>
            </a:r>
          </a:p>
          <a:p>
            <a:pPr marL="685800" indent="-228600" algn="l" rtl="0" latinLnBrk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sz="1800" cap="all" dirty="0">
                <a:solidFill>
                  <a:srgbClr val="000000"/>
                </a:solidFill>
                <a:latin typeface="Impact" panose="020B0806030902050204" pitchFamily="34" charset="0"/>
              </a:rPr>
              <a:t>Customer</a:t>
            </a:r>
          </a:p>
          <a:p>
            <a:pPr marL="685800" indent="-228600" algn="l" rtl="0" latinLnBrk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sz="1800" cap="all" dirty="0">
                <a:solidFill>
                  <a:srgbClr val="000000"/>
                </a:solidFill>
                <a:effectLst/>
                <a:latin typeface="Impact" panose="020B0806030902050204" pitchFamily="34" charset="0"/>
              </a:rPr>
              <a:t>Scenario(s)</a:t>
            </a:r>
          </a:p>
          <a:p>
            <a:pPr marL="685800" indent="-228600" algn="l" rtl="0" latinLnBrk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sz="1800" cap="all" dirty="0">
                <a:solidFill>
                  <a:srgbClr val="000000"/>
                </a:solidFill>
                <a:latin typeface="Impact" panose="020B0806030902050204" pitchFamily="34" charset="0"/>
              </a:rPr>
              <a:t>How might you make money (subscriptions, ads, fee on each sale, …)</a:t>
            </a:r>
            <a:endParaRPr lang="en-US" dirty="0">
              <a:effectLst/>
            </a:endParaRPr>
          </a:p>
          <a:p>
            <a:pPr marL="228600" indent="-228600" algn="l" rtl="0" latinLnBrk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800" cap="all" dirty="0">
                <a:solidFill>
                  <a:srgbClr val="000000"/>
                </a:solidFill>
                <a:effectLst/>
                <a:latin typeface="Impact" panose="020B0806030902050204" pitchFamily="34" charset="0"/>
              </a:rPr>
              <a:t>demo (2 minutes) as much of scenario(s) as possible</a:t>
            </a:r>
            <a:endParaRPr lang="en-US" dirty="0">
              <a:effectLst/>
            </a:endParaRPr>
          </a:p>
          <a:p>
            <a:pPr marL="228600" indent="-228600" algn="l" rtl="0" latinLnBrk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800" cap="all" dirty="0">
                <a:solidFill>
                  <a:srgbClr val="000000"/>
                </a:solidFill>
                <a:effectLst/>
                <a:latin typeface="Impact" panose="020B0806030902050204" pitchFamily="34" charset="0"/>
              </a:rPr>
              <a:t>First step in validating your scope and minimum viable product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749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ED7EA-636E-4EC6-957D-6D7E0CF8B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Info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0C1FA8-A47F-4C12-BB87-A425F99B4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 Name: (A - F) </a:t>
            </a:r>
          </a:p>
          <a:p>
            <a:r>
              <a:rPr lang="en-US" dirty="0"/>
              <a:t>List of Team Members</a:t>
            </a:r>
          </a:p>
        </p:txBody>
      </p:sp>
    </p:spTree>
    <p:extLst>
      <p:ext uri="{BB962C8B-B14F-4D97-AF65-F5344CB8AC3E}">
        <p14:creationId xmlns:p14="http://schemas.microsoft.com/office/powerpoint/2010/main" val="1238297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37F2B-D464-4D5C-A751-1D1B7E29E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Direction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4E751-73A2-46A5-9A1D-3EEF4E972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slide on each of the following:</a:t>
            </a:r>
          </a:p>
          <a:p>
            <a:r>
              <a:rPr lang="en-US" dirty="0"/>
              <a:t>Problem Statement:</a:t>
            </a:r>
          </a:p>
          <a:p>
            <a:r>
              <a:rPr lang="en-US" dirty="0"/>
              <a:t>Customer(s):</a:t>
            </a:r>
          </a:p>
          <a:p>
            <a:r>
              <a:rPr lang="en-US" dirty="0"/>
              <a:t>Scenarios:</a:t>
            </a:r>
          </a:p>
          <a:p>
            <a:r>
              <a:rPr lang="en-US" dirty="0"/>
              <a:t>How might you make money (subscriptions, ads, fee on each sale, …)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20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F71730-6DFC-441F-B4D0-092149D9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12DDA8-840A-4691-B289-F1AFF57A1A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17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501A0-9922-46FE-AD1E-AC117C644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us your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3932B-D33D-4892-A4EC-0D56DE939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Walk us through your board</a:t>
            </a:r>
          </a:p>
          <a:p>
            <a:r>
              <a:rPr lang="en-US" dirty="0"/>
              <a:t>Any things that are working or good practices to share?</a:t>
            </a:r>
          </a:p>
          <a:p>
            <a:pPr lvl="1"/>
            <a:r>
              <a:rPr lang="en-US" dirty="0"/>
              <a:t>Labels?</a:t>
            </a:r>
          </a:p>
          <a:p>
            <a:pPr lvl="1"/>
            <a:r>
              <a:rPr lang="en-US" dirty="0"/>
              <a:t>Milestones?</a:t>
            </a:r>
          </a:p>
          <a:p>
            <a:pPr lvl="1"/>
            <a:r>
              <a:rPr lang="en-US" dirty="0"/>
              <a:t>Other ideas of approaches or plugins</a:t>
            </a:r>
          </a:p>
          <a:p>
            <a:r>
              <a:rPr lang="en-US" dirty="0"/>
              <a:t>Any frustrations with managing the board?</a:t>
            </a:r>
          </a:p>
        </p:txBody>
      </p:sp>
    </p:spTree>
    <p:extLst>
      <p:ext uri="{BB962C8B-B14F-4D97-AF65-F5344CB8AC3E}">
        <p14:creationId xmlns:p14="http://schemas.microsoft.com/office/powerpoint/2010/main" val="2708233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164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Impact</vt:lpstr>
      <vt:lpstr>Office Theme</vt:lpstr>
      <vt:lpstr>Instructions and details</vt:lpstr>
      <vt:lpstr>Team Info</vt:lpstr>
      <vt:lpstr>Project Direction Info</vt:lpstr>
      <vt:lpstr>Demo</vt:lpstr>
      <vt:lpstr>Show us your 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Info</dc:title>
  <dc:creator>Martin Schray</dc:creator>
  <cp:lastModifiedBy>Martin Schray</cp:lastModifiedBy>
  <cp:revision>3</cp:revision>
  <dcterms:created xsi:type="dcterms:W3CDTF">2021-03-16T23:18:57Z</dcterms:created>
  <dcterms:modified xsi:type="dcterms:W3CDTF">2023-09-25T23:03:01Z</dcterms:modified>
</cp:coreProperties>
</file>