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2" r:id="rId5"/>
    <p:sldId id="264" r:id="rId6"/>
    <p:sldId id="257" r:id="rId7"/>
    <p:sldId id="266" r:id="rId8"/>
    <p:sldId id="260" r:id="rId9"/>
    <p:sldId id="261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8184E20C-0FDA-4EBE-A7CD-55EA583EE6F5}"/>
    <pc:docChg chg="undo custSel addSld delSld modSld sldOrd">
      <pc:chgData name="Martin Schray" userId="bf4f4853c980e97a" providerId="LiveId" clId="{8184E20C-0FDA-4EBE-A7CD-55EA583EE6F5}" dt="2022-01-29T19:44:15.302" v="1822"/>
      <pc:docMkLst>
        <pc:docMk/>
      </pc:docMkLst>
      <pc:sldChg chg="addSp modSp mod">
        <pc:chgData name="Martin Schray" userId="bf4f4853c980e97a" providerId="LiveId" clId="{8184E20C-0FDA-4EBE-A7CD-55EA583EE6F5}" dt="2022-01-29T19:14:06.627" v="1036" actId="1035"/>
        <pc:sldMkLst>
          <pc:docMk/>
          <pc:sldMk cId="3864855308" sldId="256"/>
        </pc:sldMkLst>
        <pc:spChg chg="mod">
          <ac:chgData name="Martin Schray" userId="bf4f4853c980e97a" providerId="LiveId" clId="{8184E20C-0FDA-4EBE-A7CD-55EA583EE6F5}" dt="2022-01-29T19:14:06.627" v="1036" actId="1035"/>
          <ac:spMkLst>
            <pc:docMk/>
            <pc:sldMk cId="3864855308" sldId="256"/>
            <ac:spMk id="2" creationId="{D532FA10-9926-4627-A061-97EF8A9BDA77}"/>
          </ac:spMkLst>
        </pc:spChg>
        <pc:picChg chg="add mod">
          <ac:chgData name="Martin Schray" userId="bf4f4853c980e97a" providerId="LiveId" clId="{8184E20C-0FDA-4EBE-A7CD-55EA583EE6F5}" dt="2022-01-29T19:09:00.891" v="852" actId="1076"/>
          <ac:picMkLst>
            <pc:docMk/>
            <pc:sldMk cId="3864855308" sldId="256"/>
            <ac:picMk id="6" creationId="{AF294141-2457-4575-BADD-8F18744C1EE7}"/>
          </ac:picMkLst>
        </pc:picChg>
      </pc:sldChg>
      <pc:sldChg chg="addSp delSp modSp mod setBg">
        <pc:chgData name="Martin Schray" userId="bf4f4853c980e97a" providerId="LiveId" clId="{8184E20C-0FDA-4EBE-A7CD-55EA583EE6F5}" dt="2022-01-29T19:17:55.020" v="1155" actId="478"/>
        <pc:sldMkLst>
          <pc:docMk/>
          <pc:sldMk cId="2000290990" sldId="257"/>
        </pc:sldMkLst>
        <pc:spChg chg="mod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2" creationId="{0AE40071-459A-419A-B28E-B53470D1F80B}"/>
          </ac:spMkLst>
        </pc:spChg>
        <pc:spChg chg="del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3" creationId="{115FAA75-77D6-4A38-AEB6-C8D82EE5F27D}"/>
          </ac:spMkLst>
        </pc:spChg>
        <pc:spChg chg="add del mod">
          <ac:chgData name="Martin Schray" userId="bf4f4853c980e97a" providerId="LiveId" clId="{8184E20C-0FDA-4EBE-A7CD-55EA583EE6F5}" dt="2022-01-29T19:16:56.436" v="1150" actId="478"/>
          <ac:spMkLst>
            <pc:docMk/>
            <pc:sldMk cId="2000290990" sldId="257"/>
            <ac:spMk id="4" creationId="{C1E8427D-BE51-4460-AE6E-1A3DC5E0934D}"/>
          </ac:spMkLst>
        </pc:spChg>
        <pc:spChg chg="add del mod">
          <ac:chgData name="Martin Schray" userId="bf4f4853c980e97a" providerId="LiveId" clId="{8184E20C-0FDA-4EBE-A7CD-55EA583EE6F5}" dt="2022-01-29T19:17:55.020" v="1155" actId="478"/>
          <ac:spMkLst>
            <pc:docMk/>
            <pc:sldMk cId="2000290990" sldId="257"/>
            <ac:spMk id="6" creationId="{0CD18983-1E31-49DE-862D-CCDC2A9900A9}"/>
          </ac:spMkLst>
        </pc:spChg>
        <pc:spChg chg="add">
          <ac:chgData name="Martin Schray" userId="bf4f4853c980e97a" providerId="LiveId" clId="{8184E20C-0FDA-4EBE-A7CD-55EA583EE6F5}" dt="2022-01-29T19:13:48.334" v="1015" actId="26606"/>
          <ac:spMkLst>
            <pc:docMk/>
            <pc:sldMk cId="2000290990" sldId="257"/>
            <ac:spMk id="9" creationId="{B819A166-7571-4003-A6B8-B62034C3ED30}"/>
          </ac:spMkLst>
        </pc:spChg>
        <pc:graphicFrameChg chg="add">
          <ac:chgData name="Martin Schray" userId="bf4f4853c980e97a" providerId="LiveId" clId="{8184E20C-0FDA-4EBE-A7CD-55EA583EE6F5}" dt="2022-01-29T19:13:48.334" v="1015" actId="26606"/>
          <ac:graphicFrameMkLst>
            <pc:docMk/>
            <pc:sldMk cId="2000290990" sldId="257"/>
            <ac:graphicFrameMk id="5" creationId="{0FEFACA5-D69F-4CDF-BF8B-E0AC48D4D1DD}"/>
          </ac:graphicFrameMkLst>
        </pc:graphicFrameChg>
      </pc:sldChg>
      <pc:sldChg chg="modSp mod">
        <pc:chgData name="Martin Schray" userId="bf4f4853c980e97a" providerId="LiveId" clId="{8184E20C-0FDA-4EBE-A7CD-55EA583EE6F5}" dt="2022-01-29T19:06:09.957" v="674" actId="20577"/>
        <pc:sldMkLst>
          <pc:docMk/>
          <pc:sldMk cId="2469832989" sldId="258"/>
        </pc:sldMkLst>
        <pc:spChg chg="mod">
          <ac:chgData name="Martin Schray" userId="bf4f4853c980e97a" providerId="LiveId" clId="{8184E20C-0FDA-4EBE-A7CD-55EA583EE6F5}" dt="2022-01-29T19:06:09.957" v="674" actId="20577"/>
          <ac:spMkLst>
            <pc:docMk/>
            <pc:sldMk cId="2469832989" sldId="258"/>
            <ac:spMk id="2" creationId="{D3F5D0BD-00AD-4C84-B2F9-C393DD2C991F}"/>
          </ac:spMkLst>
        </pc:spChg>
      </pc:sldChg>
      <pc:sldChg chg="modSp mod ord">
        <pc:chgData name="Martin Schray" userId="bf4f4853c980e97a" providerId="LiveId" clId="{8184E20C-0FDA-4EBE-A7CD-55EA583EE6F5}" dt="2022-01-29T19:44:15.302" v="1822"/>
        <pc:sldMkLst>
          <pc:docMk/>
          <pc:sldMk cId="723089139" sldId="259"/>
        </pc:sldMkLst>
        <pc:picChg chg="mod">
          <ac:chgData name="Martin Schray" userId="bf4f4853c980e97a" providerId="LiveId" clId="{8184E20C-0FDA-4EBE-A7CD-55EA583EE6F5}" dt="2022-01-29T18:19:24.742" v="0" actId="1076"/>
          <ac:picMkLst>
            <pc:docMk/>
            <pc:sldMk cId="723089139" sldId="259"/>
            <ac:picMk id="4" creationId="{49F01922-F082-4B63-AFF8-F8F5D0427501}"/>
          </ac:picMkLst>
        </pc:picChg>
      </pc:sldChg>
      <pc:sldChg chg="modSp new mod">
        <pc:chgData name="Martin Schray" userId="bf4f4853c980e97a" providerId="LiveId" clId="{8184E20C-0FDA-4EBE-A7CD-55EA583EE6F5}" dt="2022-01-29T19:05:43.176" v="665" actId="20577"/>
        <pc:sldMkLst>
          <pc:docMk/>
          <pc:sldMk cId="394505192" sldId="262"/>
        </pc:sldMkLst>
        <pc:spChg chg="mod">
          <ac:chgData name="Martin Schray" userId="bf4f4853c980e97a" providerId="LiveId" clId="{8184E20C-0FDA-4EBE-A7CD-55EA583EE6F5}" dt="2022-01-29T18:25:57.612" v="26" actId="20577"/>
          <ac:spMkLst>
            <pc:docMk/>
            <pc:sldMk cId="394505192" sldId="262"/>
            <ac:spMk id="2" creationId="{79804C88-6BFF-444A-90C0-F98559270ADA}"/>
          </ac:spMkLst>
        </pc:spChg>
        <pc:spChg chg="mod">
          <ac:chgData name="Martin Schray" userId="bf4f4853c980e97a" providerId="LiveId" clId="{8184E20C-0FDA-4EBE-A7CD-55EA583EE6F5}" dt="2022-01-29T19:05:43.176" v="665" actId="20577"/>
          <ac:spMkLst>
            <pc:docMk/>
            <pc:sldMk cId="394505192" sldId="262"/>
            <ac:spMk id="3" creationId="{3179620E-4E96-49A0-96A9-BBFC693B8EBA}"/>
          </ac:spMkLst>
        </pc:spChg>
      </pc:sldChg>
      <pc:sldChg chg="modSp add mod ord">
        <pc:chgData name="Martin Schray" userId="bf4f4853c980e97a" providerId="LiveId" clId="{8184E20C-0FDA-4EBE-A7CD-55EA583EE6F5}" dt="2022-01-29T19:08:09.569" v="850" actId="20577"/>
        <pc:sldMkLst>
          <pc:docMk/>
          <pc:sldMk cId="288223411" sldId="263"/>
        </pc:sldMkLst>
        <pc:spChg chg="mod">
          <ac:chgData name="Martin Schray" userId="bf4f4853c980e97a" providerId="LiveId" clId="{8184E20C-0FDA-4EBE-A7CD-55EA583EE6F5}" dt="2022-01-29T19:08:09.569" v="850" actId="20577"/>
          <ac:spMkLst>
            <pc:docMk/>
            <pc:sldMk cId="288223411" sldId="263"/>
            <ac:spMk id="3" creationId="{22B3661A-F62E-4E47-BAC7-7875250A497B}"/>
          </ac:spMkLst>
        </pc:spChg>
        <pc:picChg chg="mod">
          <ac:chgData name="Martin Schray" userId="bf4f4853c980e97a" providerId="LiveId" clId="{8184E20C-0FDA-4EBE-A7CD-55EA583EE6F5}" dt="2022-01-29T19:07:25.051" v="755" actId="1076"/>
          <ac:picMkLst>
            <pc:docMk/>
            <pc:sldMk cId="288223411" sldId="263"/>
            <ac:picMk id="1026" creationId="{F803E806-4E73-4D0A-9EDA-211FCF99508D}"/>
          </ac:picMkLst>
        </pc:picChg>
      </pc:sldChg>
      <pc:sldChg chg="addSp delSp modSp add mod ord">
        <pc:chgData name="Martin Schray" userId="bf4f4853c980e97a" providerId="LiveId" clId="{8184E20C-0FDA-4EBE-A7CD-55EA583EE6F5}" dt="2022-01-29T19:27:06.667" v="1678" actId="1035"/>
        <pc:sldMkLst>
          <pc:docMk/>
          <pc:sldMk cId="4257012493" sldId="264"/>
        </pc:sldMkLst>
        <pc:spChg chg="mod">
          <ac:chgData name="Martin Schray" userId="bf4f4853c980e97a" providerId="LiveId" clId="{8184E20C-0FDA-4EBE-A7CD-55EA583EE6F5}" dt="2022-01-29T19:10:34.237" v="993" actId="20577"/>
          <ac:spMkLst>
            <pc:docMk/>
            <pc:sldMk cId="4257012493" sldId="264"/>
            <ac:spMk id="3" creationId="{22B3661A-F62E-4E47-BAC7-7875250A497B}"/>
          </ac:spMkLst>
        </pc:spChg>
        <pc:spChg chg="add mod">
          <ac:chgData name="Martin Schray" userId="bf4f4853c980e97a" providerId="LiveId" clId="{8184E20C-0FDA-4EBE-A7CD-55EA583EE6F5}" dt="2022-01-29T19:15:20.256" v="1065" actId="20577"/>
          <ac:spMkLst>
            <pc:docMk/>
            <pc:sldMk cId="4257012493" sldId="264"/>
            <ac:spMk id="17" creationId="{3E8F417F-F709-4475-B129-578BAFC8C1F5}"/>
          </ac:spMkLst>
        </pc:spChg>
        <pc:grpChg chg="mod">
          <ac:chgData name="Martin Schray" userId="bf4f4853c980e97a" providerId="LiveId" clId="{8184E20C-0FDA-4EBE-A7CD-55EA583EE6F5}" dt="2022-01-29T19:12:54.419" v="1003"/>
          <ac:grpSpMkLst>
            <pc:docMk/>
            <pc:sldMk cId="4257012493" sldId="264"/>
            <ac:grpSpMk id="10" creationId="{F940482D-FF0A-4C08-8D9C-6B461D9AFFAC}"/>
          </ac:grpSpMkLst>
        </pc:grpChg>
        <pc:grpChg chg="mod">
          <ac:chgData name="Martin Schray" userId="bf4f4853c980e97a" providerId="LiveId" clId="{8184E20C-0FDA-4EBE-A7CD-55EA583EE6F5}" dt="2022-01-29T19:13:11.601" v="1012"/>
          <ac:grpSpMkLst>
            <pc:docMk/>
            <pc:sldMk cId="4257012493" sldId="264"/>
            <ac:grpSpMk id="15" creationId="{D2754DC0-9F09-46EC-9A3D-8C8D02570011}"/>
          </ac:grpSpMkLst>
        </pc:grpChg>
        <pc:picChg chg="add mod">
          <ac:chgData name="Martin Schray" userId="bf4f4853c980e97a" providerId="LiveId" clId="{8184E20C-0FDA-4EBE-A7CD-55EA583EE6F5}" dt="2022-01-29T19:27:06.667" v="1678" actId="1035"/>
          <ac:picMkLst>
            <pc:docMk/>
            <pc:sldMk cId="4257012493" sldId="264"/>
            <ac:picMk id="5" creationId="{61E0870A-090B-48B5-8C98-6D9A296FA9CE}"/>
          </ac:picMkLst>
        </pc:picChg>
        <pc:picChg chg="del">
          <ac:chgData name="Martin Schray" userId="bf4f4853c980e97a" providerId="LiveId" clId="{8184E20C-0FDA-4EBE-A7CD-55EA583EE6F5}" dt="2022-01-29T19:12:32.742" v="994" actId="478"/>
          <ac:picMkLst>
            <pc:docMk/>
            <pc:sldMk cId="4257012493" sldId="264"/>
            <ac:picMk id="1026" creationId="{F803E806-4E73-4D0A-9EDA-211FCF99508D}"/>
          </ac:picMkLst>
        </pc:picChg>
        <pc:inkChg chg="add">
          <ac:chgData name="Martin Schray" userId="bf4f4853c980e97a" providerId="LiveId" clId="{8184E20C-0FDA-4EBE-A7CD-55EA583EE6F5}" dt="2022-01-29T19:12:46.821" v="997" actId="9405"/>
          <ac:inkMkLst>
            <pc:docMk/>
            <pc:sldMk cId="4257012493" sldId="264"/>
            <ac:inkMk id="6" creationId="{6487B439-473D-4013-95C0-A63E89604CF2}"/>
          </ac:inkMkLst>
        </pc:inkChg>
        <pc:inkChg chg="add del mod">
          <ac:chgData name="Martin Schray" userId="bf4f4853c980e97a" providerId="LiveId" clId="{8184E20C-0FDA-4EBE-A7CD-55EA583EE6F5}" dt="2022-01-29T19:12:55.290" v="1005" actId="9405"/>
          <ac:inkMkLst>
            <pc:docMk/>
            <pc:sldMk cId="4257012493" sldId="264"/>
            <ac:inkMk id="7" creationId="{24D86456-E928-4D91-84CB-631364D3DECD}"/>
          </ac:inkMkLst>
        </pc:inkChg>
        <pc:inkChg chg="add del mod">
          <ac:chgData name="Martin Schray" userId="bf4f4853c980e97a" providerId="LiveId" clId="{8184E20C-0FDA-4EBE-A7CD-55EA583EE6F5}" dt="2022-01-29T19:12:54.770" v="1004" actId="9405"/>
          <ac:inkMkLst>
            <pc:docMk/>
            <pc:sldMk cId="4257012493" sldId="264"/>
            <ac:inkMk id="8" creationId="{512AF4BD-72C1-4FB7-884C-B419B1F1C67B}"/>
          </ac:inkMkLst>
        </pc:inkChg>
        <pc:inkChg chg="add del mod">
          <ac:chgData name="Martin Schray" userId="bf4f4853c980e97a" providerId="LiveId" clId="{8184E20C-0FDA-4EBE-A7CD-55EA583EE6F5}" dt="2022-01-29T19:12:54.419" v="1003"/>
          <ac:inkMkLst>
            <pc:docMk/>
            <pc:sldMk cId="4257012493" sldId="264"/>
            <ac:inkMk id="9" creationId="{F43D518F-6E9C-41CD-A9A9-B44A8EFD0234}"/>
          </ac:inkMkLst>
        </pc:inkChg>
        <pc:inkChg chg="add">
          <ac:chgData name="Martin Schray" userId="bf4f4853c980e97a" providerId="LiveId" clId="{8184E20C-0FDA-4EBE-A7CD-55EA583EE6F5}" dt="2022-01-29T19:13:03.649" v="1006" actId="9405"/>
          <ac:inkMkLst>
            <pc:docMk/>
            <pc:sldMk cId="4257012493" sldId="264"/>
            <ac:inkMk id="11" creationId="{684F41B6-1CC0-4967-A8F7-60CBB9EBDB77}"/>
          </ac:inkMkLst>
        </pc:inkChg>
        <pc:inkChg chg="add mod">
          <ac:chgData name="Martin Schray" userId="bf4f4853c980e97a" providerId="LiveId" clId="{8184E20C-0FDA-4EBE-A7CD-55EA583EE6F5}" dt="2022-01-29T19:13:11.601" v="1012"/>
          <ac:inkMkLst>
            <pc:docMk/>
            <pc:sldMk cId="4257012493" sldId="264"/>
            <ac:inkMk id="12" creationId="{0E772B72-63D9-4003-BC63-D27E660B5E6C}"/>
          </ac:inkMkLst>
        </pc:inkChg>
        <pc:inkChg chg="add del mod">
          <ac:chgData name="Martin Schray" userId="bf4f4853c980e97a" providerId="LiveId" clId="{8184E20C-0FDA-4EBE-A7CD-55EA583EE6F5}" dt="2022-01-29T19:13:12.281" v="1013" actId="9405"/>
          <ac:inkMkLst>
            <pc:docMk/>
            <pc:sldMk cId="4257012493" sldId="264"/>
            <ac:inkMk id="13" creationId="{531E767E-014B-4F9F-8953-07FA2677E784}"/>
          </ac:inkMkLst>
        </pc:inkChg>
        <pc:inkChg chg="add del mod">
          <ac:chgData name="Martin Schray" userId="bf4f4853c980e97a" providerId="LiveId" clId="{8184E20C-0FDA-4EBE-A7CD-55EA583EE6F5}" dt="2022-01-29T19:13:11.601" v="1012"/>
          <ac:inkMkLst>
            <pc:docMk/>
            <pc:sldMk cId="4257012493" sldId="264"/>
            <ac:inkMk id="14" creationId="{494FA66A-C70A-45D4-9E8B-5C1A5EDBD021}"/>
          </ac:inkMkLst>
        </pc:inkChg>
        <pc:inkChg chg="add">
          <ac:chgData name="Martin Schray" userId="bf4f4853c980e97a" providerId="LiveId" clId="{8184E20C-0FDA-4EBE-A7CD-55EA583EE6F5}" dt="2022-01-29T19:13:14.695" v="1014" actId="9405"/>
          <ac:inkMkLst>
            <pc:docMk/>
            <pc:sldMk cId="4257012493" sldId="264"/>
            <ac:inkMk id="16" creationId="{629F1479-330E-47FD-8641-C914135BA73A}"/>
          </ac:inkMkLst>
        </pc:inkChg>
      </pc:sldChg>
      <pc:sldChg chg="addSp delSp modSp add del mod">
        <pc:chgData name="Martin Schray" userId="bf4f4853c980e97a" providerId="LiveId" clId="{8184E20C-0FDA-4EBE-A7CD-55EA583EE6F5}" dt="2022-01-29T19:26:24.407" v="1659" actId="47"/>
        <pc:sldMkLst>
          <pc:docMk/>
          <pc:sldMk cId="2142862810" sldId="265"/>
        </pc:sldMkLst>
        <pc:spChg chg="mo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2" creationId="{0AE40071-459A-419A-B28E-B53470D1F80B}"/>
          </ac:spMkLst>
        </pc:spChg>
        <pc:spChg chg="mo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6" creationId="{0CD18983-1E31-49DE-862D-CCDC2A9900A9}"/>
          </ac:spMkLst>
        </pc:spChg>
        <pc:spChg chg="del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9" creationId="{B819A166-7571-4003-A6B8-B62034C3ED30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5" creationId="{4F7EBAE4-9945-4473-9E34-B2C66EA0F03D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7" creationId="{70BEB1E7-2F88-40BC-B73D-42E5B6F80BFC}"/>
          </ac:spMkLst>
        </pc:spChg>
        <pc:spChg chg="add">
          <ac:chgData name="Martin Schray" userId="bf4f4853c980e97a" providerId="LiveId" clId="{8184E20C-0FDA-4EBE-A7CD-55EA583EE6F5}" dt="2022-01-29T19:17:33.890" v="1154" actId="26606"/>
          <ac:spMkLst>
            <pc:docMk/>
            <pc:sldMk cId="2142862810" sldId="265"/>
            <ac:spMk id="19" creationId="{A7B99495-F43F-4D80-A44F-2CB4764EB90B}"/>
          </ac:spMkLst>
        </pc:spChg>
        <pc:graphicFrameChg chg="mod ord modGraphic">
          <ac:chgData name="Martin Schray" userId="bf4f4853c980e97a" providerId="LiveId" clId="{8184E20C-0FDA-4EBE-A7CD-55EA583EE6F5}" dt="2022-01-29T19:22:00.901" v="1568" actId="26606"/>
          <ac:graphicFrameMkLst>
            <pc:docMk/>
            <pc:sldMk cId="2142862810" sldId="265"/>
            <ac:graphicFrameMk id="5" creationId="{0FEFACA5-D69F-4CDF-BF8B-E0AC48D4D1DD}"/>
          </ac:graphicFrameMkLst>
        </pc:graphicFrameChg>
        <pc:graphicFrameChg chg="add del mod">
          <ac:chgData name="Martin Schray" userId="bf4f4853c980e97a" providerId="LiveId" clId="{8184E20C-0FDA-4EBE-A7CD-55EA583EE6F5}" dt="2022-01-29T19:18:48.421" v="1160"/>
          <ac:graphicFrameMkLst>
            <pc:docMk/>
            <pc:sldMk cId="2142862810" sldId="265"/>
            <ac:graphicFrameMk id="10" creationId="{28101907-1D16-4946-9BE1-D0AB877DB52B}"/>
          </ac:graphicFrameMkLst>
        </pc:graphicFrameChg>
        <pc:graphicFrameChg chg="add mod">
          <ac:chgData name="Martin Schray" userId="bf4f4853c980e97a" providerId="LiveId" clId="{8184E20C-0FDA-4EBE-A7CD-55EA583EE6F5}" dt="2022-01-29T19:22:00.901" v="1568" actId="26606"/>
          <ac:graphicFrameMkLst>
            <pc:docMk/>
            <pc:sldMk cId="2142862810" sldId="265"/>
            <ac:graphicFrameMk id="12" creationId="{C79F723B-F855-47A0-9992-3CDD412866DE}"/>
          </ac:graphicFrameMkLst>
        </pc:graphicFrameChg>
        <pc:picChg chg="add del">
          <ac:chgData name="Martin Schray" userId="bf4f4853c980e97a" providerId="LiveId" clId="{8184E20C-0FDA-4EBE-A7CD-55EA583EE6F5}" dt="2022-01-29T19:18:25.419" v="1156" actId="478"/>
          <ac:picMkLst>
            <pc:docMk/>
            <pc:sldMk cId="2142862810" sldId="265"/>
            <ac:picMk id="11" creationId="{53477F2B-F584-4758-8395-A0A3FF8EE1B4}"/>
          </ac:picMkLst>
        </pc:picChg>
      </pc:sldChg>
      <pc:sldChg chg="addSp delSp modSp add mod">
        <pc:chgData name="Martin Schray" userId="bf4f4853c980e97a" providerId="LiveId" clId="{8184E20C-0FDA-4EBE-A7CD-55EA583EE6F5}" dt="2022-01-29T19:26:56.995" v="1663" actId="6549"/>
        <pc:sldMkLst>
          <pc:docMk/>
          <pc:sldMk cId="703019413" sldId="266"/>
        </pc:sldMkLst>
        <pc:spChg chg="mo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" creationId="{0AE40071-459A-419A-B28E-B53470D1F80B}"/>
          </ac:spMkLst>
        </pc:spChg>
        <pc:spChg chg="add del mod">
          <ac:chgData name="Martin Schray" userId="bf4f4853c980e97a" providerId="LiveId" clId="{8184E20C-0FDA-4EBE-A7CD-55EA583EE6F5}" dt="2022-01-29T19:22:56.481" v="1577" actId="478"/>
          <ac:spMkLst>
            <pc:docMk/>
            <pc:sldMk cId="703019413" sldId="266"/>
            <ac:spMk id="4" creationId="{0981E1A4-1487-4E93-8BA3-71EAE8874E28}"/>
          </ac:spMkLst>
        </pc:spChg>
        <pc:spChg chg="mod">
          <ac:chgData name="Martin Schray" userId="bf4f4853c980e97a" providerId="LiveId" clId="{8184E20C-0FDA-4EBE-A7CD-55EA583EE6F5}" dt="2022-01-29T19:26:56.995" v="1663" actId="6549"/>
          <ac:spMkLst>
            <pc:docMk/>
            <pc:sldMk cId="703019413" sldId="266"/>
            <ac:spMk id="6" creationId="{0CD18983-1E31-49DE-862D-CCDC2A9900A9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5" creationId="{4F7EBAE4-9945-4473-9E34-B2C66EA0F03D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7" creationId="{70BEB1E7-2F88-40BC-B73D-42E5B6F80BFC}"/>
          </ac:spMkLst>
        </pc:spChg>
        <pc:spChg chg="add del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19" creationId="{A7B99495-F43F-4D80-A44F-2CB4764EB90B}"/>
          </ac:spMkLst>
        </pc:spChg>
        <pc:spChg chg="add del">
          <ac:chgData name="Martin Schray" userId="bf4f4853c980e97a" providerId="LiveId" clId="{8184E20C-0FDA-4EBE-A7CD-55EA583EE6F5}" dt="2022-01-29T19:26:47.932" v="1661" actId="26606"/>
          <ac:spMkLst>
            <pc:docMk/>
            <pc:sldMk cId="703019413" sldId="266"/>
            <ac:spMk id="24" creationId="{5E39A796-BE83-48B1-B33F-35C4A32AAB57}"/>
          </ac:spMkLst>
        </pc:spChg>
        <pc:spChg chg="add del">
          <ac:chgData name="Martin Schray" userId="bf4f4853c980e97a" providerId="LiveId" clId="{8184E20C-0FDA-4EBE-A7CD-55EA583EE6F5}" dt="2022-01-29T19:26:47.932" v="1661" actId="26606"/>
          <ac:spMkLst>
            <pc:docMk/>
            <pc:sldMk cId="703019413" sldId="266"/>
            <ac:spMk id="26" creationId="{72F84B47-E267-4194-8194-831DB7B5547F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8" creationId="{19B9933F-AAB3-444A-8BB5-9CA194A8BC63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29" creationId="{B5FA7C47-B7C1-4D2E-AB49-ED23BA34BA83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0" creationId="{7D20183A-0B1D-4A1F-89B1-ADBEDBC6E54E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1" creationId="{596EE156-ABF1-4329-A6BA-03B4254E0877}"/>
          </ac:spMkLst>
        </pc:spChg>
        <pc:spChg chg="add">
          <ac:chgData name="Martin Schray" userId="bf4f4853c980e97a" providerId="LiveId" clId="{8184E20C-0FDA-4EBE-A7CD-55EA583EE6F5}" dt="2022-01-29T19:26:47.979" v="1662" actId="26606"/>
          <ac:spMkLst>
            <pc:docMk/>
            <pc:sldMk cId="703019413" sldId="266"/>
            <ac:spMk id="32" creationId="{131031D3-26CD-4214-A9A4-5857EFA15A0C}"/>
          </ac:spMkLst>
        </pc:spChg>
        <pc:graphicFrameChg chg="del mod">
          <ac:chgData name="Martin Schray" userId="bf4f4853c980e97a" providerId="LiveId" clId="{8184E20C-0FDA-4EBE-A7CD-55EA583EE6F5}" dt="2022-01-29T19:22:53.257" v="1576" actId="478"/>
          <ac:graphicFrameMkLst>
            <pc:docMk/>
            <pc:sldMk cId="703019413" sldId="266"/>
            <ac:graphicFrameMk id="5" creationId="{0FEFACA5-D69F-4CDF-BF8B-E0AC48D4D1DD}"/>
          </ac:graphicFrameMkLst>
        </pc:graphicFrameChg>
        <pc:graphicFrameChg chg="add mod modGraphic">
          <ac:chgData name="Martin Schray" userId="bf4f4853c980e97a" providerId="LiveId" clId="{8184E20C-0FDA-4EBE-A7CD-55EA583EE6F5}" dt="2022-01-29T19:26:47.979" v="1662" actId="26606"/>
          <ac:graphicFrameMkLst>
            <pc:docMk/>
            <pc:sldMk cId="703019413" sldId="266"/>
            <ac:graphicFrameMk id="7" creationId="{DB1C9247-C564-43AA-9C94-5643F50CC695}"/>
          </ac:graphicFrameMkLst>
        </pc:graphicFrameChg>
        <pc:graphicFrameChg chg="del mod">
          <ac:chgData name="Martin Schray" userId="bf4f4853c980e97a" providerId="LiveId" clId="{8184E20C-0FDA-4EBE-A7CD-55EA583EE6F5}" dt="2022-01-29T19:22:31.958" v="1571" actId="478"/>
          <ac:graphicFrameMkLst>
            <pc:docMk/>
            <pc:sldMk cId="703019413" sldId="266"/>
            <ac:graphicFrameMk id="12" creationId="{C79F723B-F855-47A0-9992-3CDD412866DE}"/>
          </ac:graphicFrameMkLst>
        </pc:graphicFrameChg>
      </pc:sldChg>
      <pc:sldChg chg="addSp delSp modSp new mod setBg addAnim delAnim">
        <pc:chgData name="Martin Schray" userId="bf4f4853c980e97a" providerId="LiveId" clId="{8184E20C-0FDA-4EBE-A7CD-55EA583EE6F5}" dt="2022-01-29T19:43:29.040" v="1820" actId="14100"/>
        <pc:sldMkLst>
          <pc:docMk/>
          <pc:sldMk cId="4280664622" sldId="267"/>
        </pc:sldMkLst>
        <pc:spChg chg="mod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2" creationId="{E5480A17-78A9-41F4-9036-60A796CE0B5B}"/>
          </ac:spMkLst>
        </pc:spChg>
        <pc:spChg chg="mod">
          <ac:chgData name="Martin Schray" userId="bf4f4853c980e97a" providerId="LiveId" clId="{8184E20C-0FDA-4EBE-A7CD-55EA583EE6F5}" dt="2022-01-29T19:41:30.871" v="1815" actId="14100"/>
          <ac:spMkLst>
            <pc:docMk/>
            <pc:sldMk cId="4280664622" sldId="267"/>
            <ac:spMk id="3" creationId="{A5E85172-B302-4B90-8FEA-3F0721D62802}"/>
          </ac:spMkLst>
        </pc:spChg>
        <pc:spChg chg="add del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9" creationId="{5E39A796-BE83-48B1-B33F-35C4A32AAB57}"/>
          </ac:spMkLst>
        </pc:spChg>
        <pc:spChg chg="add del">
          <ac:chgData name="Martin Schray" userId="bf4f4853c980e97a" providerId="LiveId" clId="{8184E20C-0FDA-4EBE-A7CD-55EA583EE6F5}" dt="2022-01-29T19:40:28.031" v="1757" actId="26606"/>
          <ac:spMkLst>
            <pc:docMk/>
            <pc:sldMk cId="4280664622" sldId="267"/>
            <ac:spMk id="10" creationId="{72F84B47-E267-4194-8194-831DB7B5547F}"/>
          </ac:spMkLst>
        </pc:spChg>
        <pc:spChg chg="add del">
          <ac:chgData name="Martin Schray" userId="bf4f4853c980e97a" providerId="LiveId" clId="{8184E20C-0FDA-4EBE-A7CD-55EA583EE6F5}" dt="2022-01-29T19:40:11.010" v="1755" actId="26606"/>
          <ac:spMkLst>
            <pc:docMk/>
            <pc:sldMk cId="4280664622" sldId="267"/>
            <ac:spMk id="12" creationId="{87CC2527-562A-4F69-B487-4371E5B243E7}"/>
          </ac:spMkLst>
        </pc:spChg>
        <pc:picChg chg="add del">
          <ac:chgData name="Martin Schray" userId="bf4f4853c980e97a" providerId="LiveId" clId="{8184E20C-0FDA-4EBE-A7CD-55EA583EE6F5}" dt="2022-01-29T19:39:52.518" v="1734" actId="22"/>
          <ac:picMkLst>
            <pc:docMk/>
            <pc:sldMk cId="4280664622" sldId="267"/>
            <ac:picMk id="5" creationId="{7AC9C60E-9611-43A8-924E-1D89C29E96BE}"/>
          </ac:picMkLst>
        </pc:picChg>
        <pc:picChg chg="add del mod ord">
          <ac:chgData name="Martin Schray" userId="bf4f4853c980e97a" providerId="LiveId" clId="{8184E20C-0FDA-4EBE-A7CD-55EA583EE6F5}" dt="2022-01-29T19:43:18.777" v="1817" actId="478"/>
          <ac:picMkLst>
            <pc:docMk/>
            <pc:sldMk cId="4280664622" sldId="267"/>
            <ac:picMk id="7" creationId="{8C2B8628-4B01-480E-9CC2-9F3FB5EBC3D5}"/>
          </ac:picMkLst>
        </pc:picChg>
        <pc:picChg chg="add mod">
          <ac:chgData name="Martin Schray" userId="bf4f4853c980e97a" providerId="LiveId" clId="{8184E20C-0FDA-4EBE-A7CD-55EA583EE6F5}" dt="2022-01-29T19:43:29.040" v="1820" actId="14100"/>
          <ac:picMkLst>
            <pc:docMk/>
            <pc:sldMk cId="4280664622" sldId="267"/>
            <ac:picMk id="11" creationId="{B328E6E4-2FD4-40A0-B5C6-FF9B87AFF14B}"/>
          </ac:picMkLst>
        </pc:picChg>
        <pc:cxnChg chg="add del">
          <ac:chgData name="Martin Schray" userId="bf4f4853c980e97a" providerId="LiveId" clId="{8184E20C-0FDA-4EBE-A7CD-55EA583EE6F5}" dt="2022-01-29T19:40:11.010" v="1755" actId="26606"/>
          <ac:cxnSpMkLst>
            <pc:docMk/>
            <pc:sldMk cId="4280664622" sldId="267"/>
            <ac:cxnSpMk id="14" creationId="{BCDAEC91-5BCE-4B55-9CC0-43EF94CB734B}"/>
          </ac:cxnSpMkLst>
        </pc:cxnChg>
      </pc:sldChg>
      <pc:sldChg chg="modSp new mod ord">
        <pc:chgData name="Martin Schray" userId="bf4f4853c980e97a" providerId="LiveId" clId="{8184E20C-0FDA-4EBE-A7CD-55EA583EE6F5}" dt="2022-01-29T19:29:55.399" v="1732"/>
        <pc:sldMkLst>
          <pc:docMk/>
          <pc:sldMk cId="89963779" sldId="268"/>
        </pc:sldMkLst>
        <pc:spChg chg="mod">
          <ac:chgData name="Martin Schray" userId="bf4f4853c980e97a" providerId="LiveId" clId="{8184E20C-0FDA-4EBE-A7CD-55EA583EE6F5}" dt="2022-01-29T19:29:36.877" v="1725" actId="20577"/>
          <ac:spMkLst>
            <pc:docMk/>
            <pc:sldMk cId="89963779" sldId="268"/>
            <ac:spMk id="2" creationId="{B4B6DCAD-D826-4CE6-AF2C-6F0DAFE22673}"/>
          </ac:spMkLst>
        </pc:spChg>
        <pc:spChg chg="mod">
          <ac:chgData name="Martin Schray" userId="bf4f4853c980e97a" providerId="LiveId" clId="{8184E20C-0FDA-4EBE-A7CD-55EA583EE6F5}" dt="2022-01-29T19:29:50.575" v="1730" actId="20577"/>
          <ac:spMkLst>
            <pc:docMk/>
            <pc:sldMk cId="89963779" sldId="268"/>
            <ac:spMk id="3" creationId="{08699EFF-C40C-456E-8E46-8568EC9CF853}"/>
          </ac:spMkLst>
        </pc:spChg>
      </pc:sldChg>
    </pc:docChg>
  </pc:docChgLst>
  <pc:docChgLst>
    <pc:chgData name="Martin Schray" userId="bf4f4853c980e97a" providerId="LiveId" clId="{8EE9384F-D40B-4356-BA05-288D9186327A}"/>
    <pc:docChg chg="delSld">
      <pc:chgData name="Martin Schray" userId="bf4f4853c980e97a" providerId="LiveId" clId="{8EE9384F-D40B-4356-BA05-288D9186327A}" dt="2022-02-02T00:05:10.736" v="0" actId="2696"/>
      <pc:docMkLst>
        <pc:docMk/>
      </pc:docMkLst>
      <pc:sldChg chg="del">
        <pc:chgData name="Martin Schray" userId="bf4f4853c980e97a" providerId="LiveId" clId="{8EE9384F-D40B-4356-BA05-288D9186327A}" dt="2022-02-02T00:05:10.736" v="0" actId="2696"/>
        <pc:sldMkLst>
          <pc:docMk/>
          <pc:sldMk cId="2469832989" sldId="258"/>
        </pc:sldMkLst>
      </pc:sldChg>
    </pc:docChg>
  </pc:docChgLst>
  <pc:docChgLst>
    <pc:chgData name="Martin Schray" userId="bf4f4853c980e97a" providerId="LiveId" clId="{A79EFC10-1C27-484B-BB15-22AA32EAEE27}"/>
    <pc:docChg chg="custSel addSld delSld modSld">
      <pc:chgData name="Martin Schray" userId="bf4f4853c980e97a" providerId="LiveId" clId="{A79EFC10-1C27-484B-BB15-22AA32EAEE27}" dt="2020-09-22T23:41:49.256" v="117" actId="20577"/>
      <pc:docMkLst>
        <pc:docMk/>
      </pc:docMkLst>
      <pc:sldChg chg="delSp modSp add del mod">
        <pc:chgData name="Martin Schray" userId="bf4f4853c980e97a" providerId="LiveId" clId="{A79EFC10-1C27-484B-BB15-22AA32EAEE27}" dt="2020-09-22T23:41:49.256" v="117" actId="20577"/>
        <pc:sldMkLst>
          <pc:docMk/>
          <pc:sldMk cId="2469832989" sldId="258"/>
        </pc:sldMkLst>
        <pc:spChg chg="mod">
          <ac:chgData name="Martin Schray" userId="bf4f4853c980e97a" providerId="LiveId" clId="{A79EFC10-1C27-484B-BB15-22AA32EAEE27}" dt="2020-09-22T23:41:49.256" v="117" actId="20577"/>
          <ac:spMkLst>
            <pc:docMk/>
            <pc:sldMk cId="2469832989" sldId="258"/>
            <ac:spMk id="3" creationId="{22B3661A-F62E-4E47-BAC7-7875250A497B}"/>
          </ac:spMkLst>
        </pc:spChg>
        <pc:picChg chg="del">
          <ac:chgData name="Martin Schray" userId="bf4f4853c980e97a" providerId="LiveId" clId="{A79EFC10-1C27-484B-BB15-22AA32EAEE27}" dt="2020-09-22T23:41:31.530" v="94" actId="478"/>
          <ac:picMkLst>
            <pc:docMk/>
            <pc:sldMk cId="2469832989" sldId="258"/>
            <ac:picMk id="5" creationId="{A3B06D2B-A113-4164-812B-81A7E747B665}"/>
          </ac:picMkLst>
        </pc:picChg>
        <pc:picChg chg="mod">
          <ac:chgData name="Martin Schray" userId="bf4f4853c980e97a" providerId="LiveId" clId="{A79EFC10-1C27-484B-BB15-22AA32EAEE27}" dt="2020-09-22T23:41:37.838" v="98" actId="1076"/>
          <ac:picMkLst>
            <pc:docMk/>
            <pc:sldMk cId="2469832989" sldId="258"/>
            <ac:picMk id="1026" creationId="{F803E806-4E73-4D0A-9EDA-211FCF99508D}"/>
          </ac:picMkLst>
        </pc:picChg>
      </pc:sldChg>
      <pc:sldChg chg="addSp">
        <pc:chgData name="Martin Schray" userId="bf4f4853c980e97a" providerId="LiveId" clId="{A79EFC10-1C27-484B-BB15-22AA32EAEE27}" dt="2020-09-22T23:41:32.863" v="95"/>
        <pc:sldMkLst>
          <pc:docMk/>
          <pc:sldMk cId="4174580441" sldId="258"/>
        </pc:sldMkLst>
        <pc:picChg chg="add">
          <ac:chgData name="Martin Schray" userId="bf4f4853c980e97a" providerId="LiveId" clId="{A79EFC10-1C27-484B-BB15-22AA32EAEE27}" dt="2020-09-22T23:41:32.863" v="95"/>
          <ac:picMkLst>
            <pc:docMk/>
            <pc:sldMk cId="4174580441" sldId="258"/>
            <ac:picMk id="1026" creationId="{F803E806-4E73-4D0A-9EDA-211FCF99508D}"/>
          </ac:picMkLst>
        </pc:picChg>
      </pc:sldChg>
      <pc:sldChg chg="addSp modSp new mod">
        <pc:chgData name="Martin Schray" userId="bf4f4853c980e97a" providerId="LiveId" clId="{A79EFC10-1C27-484B-BB15-22AA32EAEE27}" dt="2020-09-22T23:31:46.682" v="50" actId="20577"/>
        <pc:sldMkLst>
          <pc:docMk/>
          <pc:sldMk cId="2487018719" sldId="260"/>
        </pc:sldMkLst>
        <pc:spChg chg="mod">
          <ac:chgData name="Martin Schray" userId="bf4f4853c980e97a" providerId="LiveId" clId="{A79EFC10-1C27-484B-BB15-22AA32EAEE27}" dt="2020-09-22T23:31:46.682" v="50" actId="20577"/>
          <ac:spMkLst>
            <pc:docMk/>
            <pc:sldMk cId="2487018719" sldId="260"/>
            <ac:spMk id="2" creationId="{37F86E62-6437-4E0F-8D93-F946023D4CDE}"/>
          </ac:spMkLst>
        </pc:spChg>
        <pc:picChg chg="add mod">
          <ac:chgData name="Martin Schray" userId="bf4f4853c980e97a" providerId="LiveId" clId="{A79EFC10-1C27-484B-BB15-22AA32EAEE27}" dt="2020-09-22T23:31:26.584" v="5" actId="1076"/>
          <ac:picMkLst>
            <pc:docMk/>
            <pc:sldMk cId="2487018719" sldId="260"/>
            <ac:picMk id="5" creationId="{2365C54E-0D94-4B39-96D7-F3236987A458}"/>
          </ac:picMkLst>
        </pc:picChg>
      </pc:sldChg>
      <pc:sldChg chg="addSp delSp modSp new mod">
        <pc:chgData name="Martin Schray" userId="bf4f4853c980e97a" providerId="LiveId" clId="{A79EFC10-1C27-484B-BB15-22AA32EAEE27}" dt="2020-09-22T23:39:29.532" v="93" actId="1076"/>
        <pc:sldMkLst>
          <pc:docMk/>
          <pc:sldMk cId="1094553478" sldId="261"/>
        </pc:sldMkLst>
        <pc:spChg chg="mod">
          <ac:chgData name="Martin Schray" userId="bf4f4853c980e97a" providerId="LiveId" clId="{A79EFC10-1C27-484B-BB15-22AA32EAEE27}" dt="2020-09-22T23:32:05.063" v="81" actId="20577"/>
          <ac:spMkLst>
            <pc:docMk/>
            <pc:sldMk cId="1094553478" sldId="261"/>
            <ac:spMk id="2" creationId="{41A4E17B-F8AA-4136-A70A-7E509B616E90}"/>
          </ac:spMkLst>
        </pc:spChg>
        <pc:picChg chg="add del mod">
          <ac:chgData name="Martin Schray" userId="bf4f4853c980e97a" providerId="LiveId" clId="{A79EFC10-1C27-484B-BB15-22AA32EAEE27}" dt="2020-09-22T23:37:41.112" v="85" actId="478"/>
          <ac:picMkLst>
            <pc:docMk/>
            <pc:sldMk cId="1094553478" sldId="261"/>
            <ac:picMk id="5" creationId="{B9624773-52E2-4E74-8DE6-16460CE87953}"/>
          </ac:picMkLst>
        </pc:picChg>
        <pc:picChg chg="add mod">
          <ac:chgData name="Martin Schray" userId="bf4f4853c980e97a" providerId="LiveId" clId="{A79EFC10-1C27-484B-BB15-22AA32EAEE27}" dt="2020-09-22T23:37:46.955" v="88" actId="1076"/>
          <ac:picMkLst>
            <pc:docMk/>
            <pc:sldMk cId="1094553478" sldId="261"/>
            <ac:picMk id="7" creationId="{270AACDC-D727-481F-A27F-2E461822EE9C}"/>
          </ac:picMkLst>
        </pc:picChg>
        <pc:picChg chg="add mod">
          <ac:chgData name="Martin Schray" userId="bf4f4853c980e97a" providerId="LiveId" clId="{A79EFC10-1C27-484B-BB15-22AA32EAEE27}" dt="2020-09-22T23:39:29.532" v="93" actId="1076"/>
          <ac:picMkLst>
            <pc:docMk/>
            <pc:sldMk cId="1094553478" sldId="261"/>
            <ac:picMk id="9" creationId="{B5602A1D-F403-43CA-BB18-B34DD64CB4D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4D9B6-AD36-4A7D-9543-1CC2EE68FC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99506D-8456-4907-9533-7546DB8D5714}">
      <dgm:prSet/>
      <dgm:spPr/>
      <dgm:t>
        <a:bodyPr/>
        <a:lstStyle/>
        <a:p>
          <a:r>
            <a:rPr lang="de-DE" b="1" i="1" dirty="0"/>
            <a:t>Proactivenes </a:t>
          </a:r>
          <a:r>
            <a:rPr lang="de-DE" dirty="0"/>
            <a:t>- </a:t>
          </a:r>
          <a:r>
            <a:rPr lang="en-US" dirty="0"/>
            <a:t>Work is </a:t>
          </a:r>
          <a:r>
            <a:rPr lang="en-US" b="1" dirty="0"/>
            <a:t>pulled, </a:t>
          </a:r>
          <a:r>
            <a:rPr lang="en-US" dirty="0"/>
            <a:t>not pushed</a:t>
          </a:r>
        </a:p>
      </dgm:t>
    </dgm:pt>
    <dgm:pt modelId="{FB125A70-4127-4B6D-86E2-BCC9E4E46929}" type="parTrans" cxnId="{44916BB3-7FF2-4B0C-81DE-622607CB5055}">
      <dgm:prSet/>
      <dgm:spPr/>
      <dgm:t>
        <a:bodyPr/>
        <a:lstStyle/>
        <a:p>
          <a:endParaRPr lang="en-US"/>
        </a:p>
      </dgm:t>
    </dgm:pt>
    <dgm:pt modelId="{4B42F2F4-98D4-46C5-954F-785DAA2F906A}" type="sibTrans" cxnId="{44916BB3-7FF2-4B0C-81DE-622607CB5055}">
      <dgm:prSet/>
      <dgm:spPr/>
      <dgm:t>
        <a:bodyPr/>
        <a:lstStyle/>
        <a:p>
          <a:endParaRPr lang="en-US"/>
        </a:p>
      </dgm:t>
    </dgm:pt>
    <dgm:pt modelId="{C7596033-2122-4208-A62F-DFBA12CC525B}">
      <dgm:prSet/>
      <dgm:spPr/>
      <dgm:t>
        <a:bodyPr/>
        <a:lstStyle/>
        <a:p>
          <a:r>
            <a:rPr lang="en-US" b="1" dirty="0"/>
            <a:t>Transparency</a:t>
          </a:r>
          <a:r>
            <a:rPr lang="en-US" dirty="0"/>
            <a:t> </a:t>
          </a:r>
          <a:r>
            <a:rPr lang="en-US" b="1" dirty="0"/>
            <a:t>- </a:t>
          </a:r>
          <a:r>
            <a:rPr lang="en-US" dirty="0"/>
            <a:t>Workload is </a:t>
          </a:r>
          <a:r>
            <a:rPr lang="en-US" b="1" dirty="0"/>
            <a:t>transparent, </a:t>
          </a:r>
          <a:r>
            <a:rPr lang="en-US" dirty="0"/>
            <a:t>so everyone knows who is doing what</a:t>
          </a:r>
        </a:p>
      </dgm:t>
    </dgm:pt>
    <dgm:pt modelId="{5CB32057-9097-4C64-8B2F-8267C831AA1A}" type="parTrans" cxnId="{5CA74D5D-0E43-4571-9555-2709546AF12F}">
      <dgm:prSet/>
      <dgm:spPr/>
      <dgm:t>
        <a:bodyPr/>
        <a:lstStyle/>
        <a:p>
          <a:endParaRPr lang="en-US"/>
        </a:p>
      </dgm:t>
    </dgm:pt>
    <dgm:pt modelId="{490C83EF-06C0-4FAA-8FFC-886F1E910981}" type="sibTrans" cxnId="{5CA74D5D-0E43-4571-9555-2709546AF12F}">
      <dgm:prSet/>
      <dgm:spPr/>
      <dgm:t>
        <a:bodyPr/>
        <a:lstStyle/>
        <a:p>
          <a:endParaRPr lang="en-US"/>
        </a:p>
      </dgm:t>
    </dgm:pt>
    <dgm:pt modelId="{E6DF78A8-9900-4E38-8768-A8490D045D68}">
      <dgm:prSet/>
      <dgm:spPr/>
      <dgm:t>
        <a:bodyPr/>
        <a:lstStyle/>
        <a:p>
          <a:r>
            <a:rPr lang="en-US" b="1" i="1" dirty="0"/>
            <a:t>Definition -</a:t>
          </a:r>
          <a:r>
            <a:rPr lang="en-US" dirty="0"/>
            <a:t> Everyone </a:t>
          </a:r>
          <a:r>
            <a:rPr lang="en-US" b="1" dirty="0"/>
            <a:t>defines acceptance criteria </a:t>
          </a:r>
          <a:r>
            <a:rPr lang="en-US" dirty="0"/>
            <a:t>for each task</a:t>
          </a:r>
        </a:p>
      </dgm:t>
    </dgm:pt>
    <dgm:pt modelId="{61197E41-6048-4562-B13D-8180DA3527F0}" type="parTrans" cxnId="{5B20CCD7-75E3-4080-8AC0-721826C22452}">
      <dgm:prSet/>
      <dgm:spPr/>
      <dgm:t>
        <a:bodyPr/>
        <a:lstStyle/>
        <a:p>
          <a:endParaRPr lang="en-US"/>
        </a:p>
      </dgm:t>
    </dgm:pt>
    <dgm:pt modelId="{288A6B88-9D09-47A1-BCC8-2E9B574F6883}" type="sibTrans" cxnId="{5B20CCD7-75E3-4080-8AC0-721826C22452}">
      <dgm:prSet/>
      <dgm:spPr/>
      <dgm:t>
        <a:bodyPr/>
        <a:lstStyle/>
        <a:p>
          <a:endParaRPr lang="en-US"/>
        </a:p>
      </dgm:t>
    </dgm:pt>
    <dgm:pt modelId="{DAB0FFB5-C145-425E-B13F-2CA9160FD61E}">
      <dgm:prSet/>
      <dgm:spPr/>
      <dgm:t>
        <a:bodyPr/>
        <a:lstStyle/>
        <a:p>
          <a:r>
            <a:rPr lang="en-US" b="1" dirty="0"/>
            <a:t>A</a:t>
          </a:r>
          <a:r>
            <a:rPr lang="en-US" b="1" i="1" dirty="0"/>
            <a:t>greement -</a:t>
          </a:r>
          <a:r>
            <a:rPr lang="en-US" dirty="0"/>
            <a:t> Everyone </a:t>
          </a:r>
          <a:r>
            <a:rPr lang="en-US" b="1" dirty="0"/>
            <a:t>agrees </a:t>
          </a:r>
          <a:r>
            <a:rPr lang="en-US" dirty="0"/>
            <a:t>that the acceptance </a:t>
          </a:r>
          <a:r>
            <a:rPr lang="en-US" b="1" dirty="0"/>
            <a:t>criteria have been met</a:t>
          </a:r>
          <a:endParaRPr lang="en-US" dirty="0"/>
        </a:p>
      </dgm:t>
    </dgm:pt>
    <dgm:pt modelId="{5A31CB99-CC3F-403A-8F9D-D398BC33ACC1}" type="parTrans" cxnId="{6A31D09D-318A-4345-91BB-AFA3C5EA314C}">
      <dgm:prSet/>
      <dgm:spPr/>
      <dgm:t>
        <a:bodyPr/>
        <a:lstStyle/>
        <a:p>
          <a:endParaRPr lang="en-US"/>
        </a:p>
      </dgm:t>
    </dgm:pt>
    <dgm:pt modelId="{1C85D515-77DA-442F-8878-42BEC3820C0C}" type="sibTrans" cxnId="{6A31D09D-318A-4345-91BB-AFA3C5EA314C}">
      <dgm:prSet/>
      <dgm:spPr/>
      <dgm:t>
        <a:bodyPr/>
        <a:lstStyle/>
        <a:p>
          <a:endParaRPr lang="en-US"/>
        </a:p>
      </dgm:t>
    </dgm:pt>
    <dgm:pt modelId="{F8CA0875-C6CD-4A0B-9BC6-244A07D11D41}" type="pres">
      <dgm:prSet presAssocID="{FCB4D9B6-AD36-4A7D-9543-1CC2EE68FC02}" presName="root" presStyleCnt="0">
        <dgm:presLayoutVars>
          <dgm:dir/>
          <dgm:resizeHandles val="exact"/>
        </dgm:presLayoutVars>
      </dgm:prSet>
      <dgm:spPr/>
    </dgm:pt>
    <dgm:pt modelId="{F5C57EE9-0E7B-493B-B549-D81455AB19FB}" type="pres">
      <dgm:prSet presAssocID="{F699506D-8456-4907-9533-7546DB8D5714}" presName="compNode" presStyleCnt="0"/>
      <dgm:spPr/>
    </dgm:pt>
    <dgm:pt modelId="{BC1E2D9F-37CF-4E3B-BD88-D1CB382684BF}" type="pres">
      <dgm:prSet presAssocID="{F699506D-8456-4907-9533-7546DB8D5714}" presName="bgRect" presStyleLbl="bgShp" presStyleIdx="0" presStyleCnt="4"/>
      <dgm:spPr/>
    </dgm:pt>
    <dgm:pt modelId="{F4DA324C-C95D-49CA-BFD6-58A6D4FA40BC}" type="pres">
      <dgm:prSet presAssocID="{F699506D-8456-4907-9533-7546DB8D57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84411DA-2766-498E-AE7F-BE2D5D02C49A}" type="pres">
      <dgm:prSet presAssocID="{F699506D-8456-4907-9533-7546DB8D5714}" presName="spaceRect" presStyleCnt="0"/>
      <dgm:spPr/>
    </dgm:pt>
    <dgm:pt modelId="{05C4C673-6D04-4070-932D-DD5111E17BC7}" type="pres">
      <dgm:prSet presAssocID="{F699506D-8456-4907-9533-7546DB8D5714}" presName="parTx" presStyleLbl="revTx" presStyleIdx="0" presStyleCnt="4">
        <dgm:presLayoutVars>
          <dgm:chMax val="0"/>
          <dgm:chPref val="0"/>
        </dgm:presLayoutVars>
      </dgm:prSet>
      <dgm:spPr/>
    </dgm:pt>
    <dgm:pt modelId="{CF264CD3-54E6-42D4-BEA5-9A1A59BE1B92}" type="pres">
      <dgm:prSet presAssocID="{4B42F2F4-98D4-46C5-954F-785DAA2F906A}" presName="sibTrans" presStyleCnt="0"/>
      <dgm:spPr/>
    </dgm:pt>
    <dgm:pt modelId="{8908748C-E475-4FF1-B708-9536C2161F7D}" type="pres">
      <dgm:prSet presAssocID="{C7596033-2122-4208-A62F-DFBA12CC525B}" presName="compNode" presStyleCnt="0"/>
      <dgm:spPr/>
    </dgm:pt>
    <dgm:pt modelId="{494B764C-9615-446A-99FF-CBA9C6F14332}" type="pres">
      <dgm:prSet presAssocID="{C7596033-2122-4208-A62F-DFBA12CC525B}" presName="bgRect" presStyleLbl="bgShp" presStyleIdx="1" presStyleCnt="4"/>
      <dgm:spPr/>
    </dgm:pt>
    <dgm:pt modelId="{F9DABD55-4707-4777-BA24-8CC60965B518}" type="pres">
      <dgm:prSet presAssocID="{C7596033-2122-4208-A62F-DFBA12CC52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229932AB-C0D1-4E9C-963C-F765BCB225D2}" type="pres">
      <dgm:prSet presAssocID="{C7596033-2122-4208-A62F-DFBA12CC525B}" presName="spaceRect" presStyleCnt="0"/>
      <dgm:spPr/>
    </dgm:pt>
    <dgm:pt modelId="{11CA23AC-24E9-4235-9C4E-01967DB4CA3F}" type="pres">
      <dgm:prSet presAssocID="{C7596033-2122-4208-A62F-DFBA12CC525B}" presName="parTx" presStyleLbl="revTx" presStyleIdx="1" presStyleCnt="4">
        <dgm:presLayoutVars>
          <dgm:chMax val="0"/>
          <dgm:chPref val="0"/>
        </dgm:presLayoutVars>
      </dgm:prSet>
      <dgm:spPr/>
    </dgm:pt>
    <dgm:pt modelId="{618FBDC0-759F-46C8-9867-2B6D70228C43}" type="pres">
      <dgm:prSet presAssocID="{490C83EF-06C0-4FAA-8FFC-886F1E910981}" presName="sibTrans" presStyleCnt="0"/>
      <dgm:spPr/>
    </dgm:pt>
    <dgm:pt modelId="{30D2FBCA-5A53-4519-980F-29FD80387D76}" type="pres">
      <dgm:prSet presAssocID="{E6DF78A8-9900-4E38-8768-A8490D045D68}" presName="compNode" presStyleCnt="0"/>
      <dgm:spPr/>
    </dgm:pt>
    <dgm:pt modelId="{C008BBB4-B242-4BE8-8217-AEE218AA8064}" type="pres">
      <dgm:prSet presAssocID="{E6DF78A8-9900-4E38-8768-A8490D045D68}" presName="bgRect" presStyleLbl="bgShp" presStyleIdx="2" presStyleCnt="4"/>
      <dgm:spPr/>
    </dgm:pt>
    <dgm:pt modelId="{2455361C-D865-4D35-A98F-2EF6D6608060}" type="pres">
      <dgm:prSet presAssocID="{E6DF78A8-9900-4E38-8768-A8490D045D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6A28CAC-8204-4CBE-84FE-134EB4264190}" type="pres">
      <dgm:prSet presAssocID="{E6DF78A8-9900-4E38-8768-A8490D045D68}" presName="spaceRect" presStyleCnt="0"/>
      <dgm:spPr/>
    </dgm:pt>
    <dgm:pt modelId="{C0A24584-1CF4-4A3C-89B6-D4CB7E70B36C}" type="pres">
      <dgm:prSet presAssocID="{E6DF78A8-9900-4E38-8768-A8490D045D68}" presName="parTx" presStyleLbl="revTx" presStyleIdx="2" presStyleCnt="4">
        <dgm:presLayoutVars>
          <dgm:chMax val="0"/>
          <dgm:chPref val="0"/>
        </dgm:presLayoutVars>
      </dgm:prSet>
      <dgm:spPr/>
    </dgm:pt>
    <dgm:pt modelId="{DEB72D16-6BB8-43FD-893B-350E0F356B89}" type="pres">
      <dgm:prSet presAssocID="{288A6B88-9D09-47A1-BCC8-2E9B574F6883}" presName="sibTrans" presStyleCnt="0"/>
      <dgm:spPr/>
    </dgm:pt>
    <dgm:pt modelId="{FF45E670-9A15-450E-B97A-4AD5036DA1A7}" type="pres">
      <dgm:prSet presAssocID="{DAB0FFB5-C145-425E-B13F-2CA9160FD61E}" presName="compNode" presStyleCnt="0"/>
      <dgm:spPr/>
    </dgm:pt>
    <dgm:pt modelId="{6F8D0481-7561-457A-83E8-B963F74F6241}" type="pres">
      <dgm:prSet presAssocID="{DAB0FFB5-C145-425E-B13F-2CA9160FD61E}" presName="bgRect" presStyleLbl="bgShp" presStyleIdx="3" presStyleCnt="4"/>
      <dgm:spPr/>
    </dgm:pt>
    <dgm:pt modelId="{535EB860-8D92-4B51-B705-90D07C8D7344}" type="pres">
      <dgm:prSet presAssocID="{DAB0FFB5-C145-425E-B13F-2CA9160FD6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2D83BECF-4687-43D6-88EA-40973BF79CEE}" type="pres">
      <dgm:prSet presAssocID="{DAB0FFB5-C145-425E-B13F-2CA9160FD61E}" presName="spaceRect" presStyleCnt="0"/>
      <dgm:spPr/>
    </dgm:pt>
    <dgm:pt modelId="{26DAB68E-2DEE-4B25-827A-F8BE3D9CC68F}" type="pres">
      <dgm:prSet presAssocID="{DAB0FFB5-C145-425E-B13F-2CA9160FD6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571901A-C79E-4D50-89D6-88D48736DA94}" type="presOf" srcId="{E6DF78A8-9900-4E38-8768-A8490D045D68}" destId="{C0A24584-1CF4-4A3C-89B6-D4CB7E70B36C}" srcOrd="0" destOrd="0" presId="urn:microsoft.com/office/officeart/2018/2/layout/IconVerticalSolidList"/>
    <dgm:cxn modelId="{A0B84A31-D7BC-4E00-BFCD-13EC59392D4C}" type="presOf" srcId="{DAB0FFB5-C145-425E-B13F-2CA9160FD61E}" destId="{26DAB68E-2DEE-4B25-827A-F8BE3D9CC68F}" srcOrd="0" destOrd="0" presId="urn:microsoft.com/office/officeart/2018/2/layout/IconVerticalSolidList"/>
    <dgm:cxn modelId="{5CA74D5D-0E43-4571-9555-2709546AF12F}" srcId="{FCB4D9B6-AD36-4A7D-9543-1CC2EE68FC02}" destId="{C7596033-2122-4208-A62F-DFBA12CC525B}" srcOrd="1" destOrd="0" parTransId="{5CB32057-9097-4C64-8B2F-8267C831AA1A}" sibTransId="{490C83EF-06C0-4FAA-8FFC-886F1E910981}"/>
    <dgm:cxn modelId="{DF229D42-513D-44D0-9126-E7F3AB2D5E53}" type="presOf" srcId="{FCB4D9B6-AD36-4A7D-9543-1CC2EE68FC02}" destId="{F8CA0875-C6CD-4A0B-9BC6-244A07D11D41}" srcOrd="0" destOrd="0" presId="urn:microsoft.com/office/officeart/2018/2/layout/IconVerticalSolidList"/>
    <dgm:cxn modelId="{3654A250-F591-447B-879C-4B83982DEEA9}" type="presOf" srcId="{C7596033-2122-4208-A62F-DFBA12CC525B}" destId="{11CA23AC-24E9-4235-9C4E-01967DB4CA3F}" srcOrd="0" destOrd="0" presId="urn:microsoft.com/office/officeart/2018/2/layout/IconVerticalSolidList"/>
    <dgm:cxn modelId="{ACAFF795-1FE5-409A-8EBE-DE8961D717D2}" type="presOf" srcId="{F699506D-8456-4907-9533-7546DB8D5714}" destId="{05C4C673-6D04-4070-932D-DD5111E17BC7}" srcOrd="0" destOrd="0" presId="urn:microsoft.com/office/officeart/2018/2/layout/IconVerticalSolidList"/>
    <dgm:cxn modelId="{6A31D09D-318A-4345-91BB-AFA3C5EA314C}" srcId="{FCB4D9B6-AD36-4A7D-9543-1CC2EE68FC02}" destId="{DAB0FFB5-C145-425E-B13F-2CA9160FD61E}" srcOrd="3" destOrd="0" parTransId="{5A31CB99-CC3F-403A-8F9D-D398BC33ACC1}" sibTransId="{1C85D515-77DA-442F-8878-42BEC3820C0C}"/>
    <dgm:cxn modelId="{44916BB3-7FF2-4B0C-81DE-622607CB5055}" srcId="{FCB4D9B6-AD36-4A7D-9543-1CC2EE68FC02}" destId="{F699506D-8456-4907-9533-7546DB8D5714}" srcOrd="0" destOrd="0" parTransId="{FB125A70-4127-4B6D-86E2-BCC9E4E46929}" sibTransId="{4B42F2F4-98D4-46C5-954F-785DAA2F906A}"/>
    <dgm:cxn modelId="{5B20CCD7-75E3-4080-8AC0-721826C22452}" srcId="{FCB4D9B6-AD36-4A7D-9543-1CC2EE68FC02}" destId="{E6DF78A8-9900-4E38-8768-A8490D045D68}" srcOrd="2" destOrd="0" parTransId="{61197E41-6048-4562-B13D-8180DA3527F0}" sibTransId="{288A6B88-9D09-47A1-BCC8-2E9B574F6883}"/>
    <dgm:cxn modelId="{A9DFC25D-AFC1-4FC7-B07D-95CBF744D901}" type="presParOf" srcId="{F8CA0875-C6CD-4A0B-9BC6-244A07D11D41}" destId="{F5C57EE9-0E7B-493B-B549-D81455AB19FB}" srcOrd="0" destOrd="0" presId="urn:microsoft.com/office/officeart/2018/2/layout/IconVerticalSolidList"/>
    <dgm:cxn modelId="{E8209322-D1E4-41D4-96AE-FC98DCBB86E3}" type="presParOf" srcId="{F5C57EE9-0E7B-493B-B549-D81455AB19FB}" destId="{BC1E2D9F-37CF-4E3B-BD88-D1CB382684BF}" srcOrd="0" destOrd="0" presId="urn:microsoft.com/office/officeart/2018/2/layout/IconVerticalSolidList"/>
    <dgm:cxn modelId="{01428A30-CAE2-43D6-BEE5-41AB00E5065C}" type="presParOf" srcId="{F5C57EE9-0E7B-493B-B549-D81455AB19FB}" destId="{F4DA324C-C95D-49CA-BFD6-58A6D4FA40BC}" srcOrd="1" destOrd="0" presId="urn:microsoft.com/office/officeart/2018/2/layout/IconVerticalSolidList"/>
    <dgm:cxn modelId="{461D02D5-AA59-4E97-BEE3-710623F00A44}" type="presParOf" srcId="{F5C57EE9-0E7B-493B-B549-D81455AB19FB}" destId="{484411DA-2766-498E-AE7F-BE2D5D02C49A}" srcOrd="2" destOrd="0" presId="urn:microsoft.com/office/officeart/2018/2/layout/IconVerticalSolidList"/>
    <dgm:cxn modelId="{6F7422CD-B86F-470D-A17D-0AD0669D8E79}" type="presParOf" srcId="{F5C57EE9-0E7B-493B-B549-D81455AB19FB}" destId="{05C4C673-6D04-4070-932D-DD5111E17BC7}" srcOrd="3" destOrd="0" presId="urn:microsoft.com/office/officeart/2018/2/layout/IconVerticalSolidList"/>
    <dgm:cxn modelId="{81E3D3AD-953C-4211-BB15-C95F3FFECF4E}" type="presParOf" srcId="{F8CA0875-C6CD-4A0B-9BC6-244A07D11D41}" destId="{CF264CD3-54E6-42D4-BEA5-9A1A59BE1B92}" srcOrd="1" destOrd="0" presId="urn:microsoft.com/office/officeart/2018/2/layout/IconVerticalSolidList"/>
    <dgm:cxn modelId="{900FD791-D04A-4173-B73F-BC2294C11C26}" type="presParOf" srcId="{F8CA0875-C6CD-4A0B-9BC6-244A07D11D41}" destId="{8908748C-E475-4FF1-B708-9536C2161F7D}" srcOrd="2" destOrd="0" presId="urn:microsoft.com/office/officeart/2018/2/layout/IconVerticalSolidList"/>
    <dgm:cxn modelId="{60CCDA8F-3864-4983-8C57-542F659BC0AC}" type="presParOf" srcId="{8908748C-E475-4FF1-B708-9536C2161F7D}" destId="{494B764C-9615-446A-99FF-CBA9C6F14332}" srcOrd="0" destOrd="0" presId="urn:microsoft.com/office/officeart/2018/2/layout/IconVerticalSolidList"/>
    <dgm:cxn modelId="{8D545EB1-1054-47AA-8D99-0FE500F2711F}" type="presParOf" srcId="{8908748C-E475-4FF1-B708-9536C2161F7D}" destId="{F9DABD55-4707-4777-BA24-8CC60965B518}" srcOrd="1" destOrd="0" presId="urn:microsoft.com/office/officeart/2018/2/layout/IconVerticalSolidList"/>
    <dgm:cxn modelId="{D34EF7CB-1B86-47A9-A157-B57FC88AD9C3}" type="presParOf" srcId="{8908748C-E475-4FF1-B708-9536C2161F7D}" destId="{229932AB-C0D1-4E9C-963C-F765BCB225D2}" srcOrd="2" destOrd="0" presId="urn:microsoft.com/office/officeart/2018/2/layout/IconVerticalSolidList"/>
    <dgm:cxn modelId="{176A42D7-5512-416E-9F63-DDAB9E156CD5}" type="presParOf" srcId="{8908748C-E475-4FF1-B708-9536C2161F7D}" destId="{11CA23AC-24E9-4235-9C4E-01967DB4CA3F}" srcOrd="3" destOrd="0" presId="urn:microsoft.com/office/officeart/2018/2/layout/IconVerticalSolidList"/>
    <dgm:cxn modelId="{07436182-E4AD-4F36-A9B9-C30AB2521BAD}" type="presParOf" srcId="{F8CA0875-C6CD-4A0B-9BC6-244A07D11D41}" destId="{618FBDC0-759F-46C8-9867-2B6D70228C43}" srcOrd="3" destOrd="0" presId="urn:microsoft.com/office/officeart/2018/2/layout/IconVerticalSolidList"/>
    <dgm:cxn modelId="{BA779B84-1E20-4679-B00B-FC34AB7BF44D}" type="presParOf" srcId="{F8CA0875-C6CD-4A0B-9BC6-244A07D11D41}" destId="{30D2FBCA-5A53-4519-980F-29FD80387D76}" srcOrd="4" destOrd="0" presId="urn:microsoft.com/office/officeart/2018/2/layout/IconVerticalSolidList"/>
    <dgm:cxn modelId="{55342E76-4613-4655-A495-682D4DD1D575}" type="presParOf" srcId="{30D2FBCA-5A53-4519-980F-29FD80387D76}" destId="{C008BBB4-B242-4BE8-8217-AEE218AA8064}" srcOrd="0" destOrd="0" presId="urn:microsoft.com/office/officeart/2018/2/layout/IconVerticalSolidList"/>
    <dgm:cxn modelId="{A56D1D5F-37D1-4ACE-8947-69E8CBA66435}" type="presParOf" srcId="{30D2FBCA-5A53-4519-980F-29FD80387D76}" destId="{2455361C-D865-4D35-A98F-2EF6D6608060}" srcOrd="1" destOrd="0" presId="urn:microsoft.com/office/officeart/2018/2/layout/IconVerticalSolidList"/>
    <dgm:cxn modelId="{4F1B6DDF-6B88-4763-9BC8-AAE9933B2757}" type="presParOf" srcId="{30D2FBCA-5A53-4519-980F-29FD80387D76}" destId="{06A28CAC-8204-4CBE-84FE-134EB4264190}" srcOrd="2" destOrd="0" presId="urn:microsoft.com/office/officeart/2018/2/layout/IconVerticalSolidList"/>
    <dgm:cxn modelId="{656ECFF1-69B0-43FA-8D00-70675A408903}" type="presParOf" srcId="{30D2FBCA-5A53-4519-980F-29FD80387D76}" destId="{C0A24584-1CF4-4A3C-89B6-D4CB7E70B36C}" srcOrd="3" destOrd="0" presId="urn:microsoft.com/office/officeart/2018/2/layout/IconVerticalSolidList"/>
    <dgm:cxn modelId="{9772B496-B022-4C6D-BAF1-EBF9DEBC4F92}" type="presParOf" srcId="{F8CA0875-C6CD-4A0B-9BC6-244A07D11D41}" destId="{DEB72D16-6BB8-43FD-893B-350E0F356B89}" srcOrd="5" destOrd="0" presId="urn:microsoft.com/office/officeart/2018/2/layout/IconVerticalSolidList"/>
    <dgm:cxn modelId="{4E06BEAE-E32F-48D5-ACC7-E33FC3227F3F}" type="presParOf" srcId="{F8CA0875-C6CD-4A0B-9BC6-244A07D11D41}" destId="{FF45E670-9A15-450E-B97A-4AD5036DA1A7}" srcOrd="6" destOrd="0" presId="urn:microsoft.com/office/officeart/2018/2/layout/IconVerticalSolidList"/>
    <dgm:cxn modelId="{251F1B1C-FE23-4709-BAEF-C9CC75F79DD6}" type="presParOf" srcId="{FF45E670-9A15-450E-B97A-4AD5036DA1A7}" destId="{6F8D0481-7561-457A-83E8-B963F74F6241}" srcOrd="0" destOrd="0" presId="urn:microsoft.com/office/officeart/2018/2/layout/IconVerticalSolidList"/>
    <dgm:cxn modelId="{8FBD2927-8496-4229-8C54-93951D082A12}" type="presParOf" srcId="{FF45E670-9A15-450E-B97A-4AD5036DA1A7}" destId="{535EB860-8D92-4B51-B705-90D07C8D7344}" srcOrd="1" destOrd="0" presId="urn:microsoft.com/office/officeart/2018/2/layout/IconVerticalSolidList"/>
    <dgm:cxn modelId="{62595777-43A9-4BA0-BDB4-A9F357AF475D}" type="presParOf" srcId="{FF45E670-9A15-450E-B97A-4AD5036DA1A7}" destId="{2D83BECF-4687-43D6-88EA-40973BF79CEE}" srcOrd="2" destOrd="0" presId="urn:microsoft.com/office/officeart/2018/2/layout/IconVerticalSolidList"/>
    <dgm:cxn modelId="{950BD8CC-AA78-4524-9D98-22D33B47E1A2}" type="presParOf" srcId="{FF45E670-9A15-450E-B97A-4AD5036DA1A7}" destId="{26DAB68E-2DEE-4B25-827A-F8BE3D9CC6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E2D9F-37CF-4E3B-BD88-D1CB382684BF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A324C-C95D-49CA-BFD6-58A6D4FA40BC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4C673-6D04-4070-932D-DD5111E17BC7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i="1" kern="1200" dirty="0"/>
            <a:t>Proactivenes </a:t>
          </a:r>
          <a:r>
            <a:rPr lang="de-DE" sz="2200" kern="1200" dirty="0"/>
            <a:t>- </a:t>
          </a:r>
          <a:r>
            <a:rPr lang="en-US" sz="2200" kern="1200" dirty="0"/>
            <a:t>Work is </a:t>
          </a:r>
          <a:r>
            <a:rPr lang="en-US" sz="2200" b="1" kern="1200" dirty="0"/>
            <a:t>pulled, </a:t>
          </a:r>
          <a:r>
            <a:rPr lang="en-US" sz="2200" kern="1200" dirty="0"/>
            <a:t>not pushed</a:t>
          </a:r>
        </a:p>
      </dsp:txBody>
      <dsp:txXfrm>
        <a:off x="1337397" y="2284"/>
        <a:ext cx="4926242" cy="1157919"/>
      </dsp:txXfrm>
    </dsp:sp>
    <dsp:sp modelId="{494B764C-9615-446A-99FF-CBA9C6F1433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ABD55-4707-4777-BA24-8CC60965B518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23AC-24E9-4235-9C4E-01967DB4CA3F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Transparency</a:t>
          </a:r>
          <a:r>
            <a:rPr lang="en-US" sz="2200" kern="1200" dirty="0"/>
            <a:t> </a:t>
          </a:r>
          <a:r>
            <a:rPr lang="en-US" sz="2200" b="1" kern="1200" dirty="0"/>
            <a:t>- </a:t>
          </a:r>
          <a:r>
            <a:rPr lang="en-US" sz="2200" kern="1200" dirty="0"/>
            <a:t>Workload is </a:t>
          </a:r>
          <a:r>
            <a:rPr lang="en-US" sz="2200" b="1" kern="1200" dirty="0"/>
            <a:t>transparent, </a:t>
          </a:r>
          <a:r>
            <a:rPr lang="en-US" sz="2200" kern="1200" dirty="0"/>
            <a:t>so everyone knows who is doing what</a:t>
          </a:r>
        </a:p>
      </dsp:txBody>
      <dsp:txXfrm>
        <a:off x="1337397" y="1449684"/>
        <a:ext cx="4926242" cy="1157919"/>
      </dsp:txXfrm>
    </dsp:sp>
    <dsp:sp modelId="{C008BBB4-B242-4BE8-8217-AEE218AA8064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5361C-D865-4D35-A98F-2EF6D6608060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24584-1CF4-4A3C-89B6-D4CB7E70B36C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 dirty="0"/>
            <a:t>Definition -</a:t>
          </a:r>
          <a:r>
            <a:rPr lang="en-US" sz="2200" kern="1200" dirty="0"/>
            <a:t> Everyone </a:t>
          </a:r>
          <a:r>
            <a:rPr lang="en-US" sz="2200" b="1" kern="1200" dirty="0"/>
            <a:t>defines acceptance criteria </a:t>
          </a:r>
          <a:r>
            <a:rPr lang="en-US" sz="2200" kern="1200" dirty="0"/>
            <a:t>for each task</a:t>
          </a:r>
        </a:p>
      </dsp:txBody>
      <dsp:txXfrm>
        <a:off x="1337397" y="2897083"/>
        <a:ext cx="4926242" cy="1157919"/>
      </dsp:txXfrm>
    </dsp:sp>
    <dsp:sp modelId="{6F8D0481-7561-457A-83E8-B963F74F6241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EB860-8D92-4B51-B705-90D07C8D7344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AB68E-2DEE-4B25-827A-F8BE3D9CC68F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</a:t>
          </a:r>
          <a:r>
            <a:rPr lang="en-US" sz="2200" b="1" i="1" kern="1200" dirty="0"/>
            <a:t>greement -</a:t>
          </a:r>
          <a:r>
            <a:rPr lang="en-US" sz="2200" kern="1200" dirty="0"/>
            <a:t> Everyone </a:t>
          </a:r>
          <a:r>
            <a:rPr lang="en-US" sz="2200" b="1" kern="1200" dirty="0"/>
            <a:t>agrees </a:t>
          </a:r>
          <a:r>
            <a:rPr lang="en-US" sz="2200" kern="1200" dirty="0"/>
            <a:t>that the acceptance </a:t>
          </a:r>
          <a:r>
            <a:rPr lang="en-US" sz="2200" b="1" kern="1200" dirty="0"/>
            <a:t>criteria have been met</a:t>
          </a:r>
          <a:endParaRPr lang="en-US" sz="2200" kern="1200" dirty="0"/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2:4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2936 5504,'-4'-2'280,"0"-1"0,0 0 1,0 0-1,0 0 0,1-1 0,-1 1 0,1-1 1,0 0-1,0 0 0,0 0 0,1 0 1,0-1-1,-1 1 0,2-1 0,-1 1 1,0-1-1,1 0 0,0 0 0,0 1 1,0-1-1,0-8 0,8-56 1384,-6 46-1569,1 1-1,1-1 1,1 1 0,1 0-1,1 0 1,1 0 0,1 1-1,20-37 1,-4 15 12,2 1 0,1 1 0,34-37 0,-14 28-44,2 3 0,86-66 1,-29 27-19,-38 26-34,173-143 130,-160 140-89,96-56 0,156-97-52,-113 70 0,-99 68 64,206-96 0,-297 161-68,518-206 242,-6 29 18,-270 86-128,191-29-37,10 40-32,-364 81-59,53-8 0,188-38 0,325-46 0,-482 84 0,0 9 0,355 26 0,-140 47 277,-231-34 103,5 1 136,49 13 561,-71-15-576,-127-20-637,-25-4-8,0-1 1,0-1-1,0 1 0,0-1 1,0-1-1,0 0 0,1 0 1,15-2-1,-19 1-261,0 0 0,0-1-1,0 1 1,1-1 0,4-3-1,-8 4 260,0 0-1,-1-1 1,1 1-1,0 0 1,-1-1-1,1 1 1,-1-1-1,1 0 1,-1 1-1,0-1 1,0 0-1,0 0 1,0 0-1,2-4 1,3-27-1411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03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2266 5504,'-17'-8'1495,"16"8"-1354,0-1 1,0 1-1,-1 0 1,1-1 0,0 1-1,0-1 1,-1 1-1,1-1 1,0 1-1,0-1 1,0 0-1,0 0 1,0 0-1,0 1 1,0-1-1,0 0 1,0 0-1,1 0 1,-1 0-1,0-1 1,1 1-1,-1 0 1,1 0-1,-1 0 1,1 0-1,-1-1 1,1 1-1,0 0 1,-1-1-1,1 1 1,0 0-1,0-2 1,3-13-119,1-1-1,0 1 1,1 1-1,1-1 1,0 1-1,2 0 1,-1 0-1,2 0 1,10-13-1,14-15 294,59-57-1,-34 40 88,187-225 1026,-214 246-1268,146-172 403,-107 134-470,-47 49-40,2 2 0,37-33 0,214-126 240,-205 141-204,105-57-68,171-92-22,34-8 169,-152 77-61,-182 101-67,2 2 1,83-25 0,107-8 68,-31 11-107,199-31 143,-268 61-119,-1 6-1,1 6 1,262 32-1,-335-22-20,386 46 116,-62 4 44,3 1 31,-83-22-175,87 7-1,-114-12 192,0 7-64,103 32-21,52-3 346,55 12 162,-487-79-632,463 110 568,-446-105-539,887 273 574,-745-213-459,-50-18 88,-52-20-23,70 42 0,24 12 1,-70-43-86,141 87 0,-181-97-15,1-2 1,59 25 0,-14-4 26,-34-16-24,75 43-38,-50-26 15,165 121 4,-177-117-88,232 183 119,-282-220-32,0-2-1,38 19 0,-33-20 29,33 24 0,0 10 110,-22-34-127,-15-7-87,-23-7-16,1 0-1,0 0 1,0 0-1,0 0 1,0 0-1,0 0 1,-1 0-1,1 0 1,0 1-1,0-1 1,0 0-1,0 0 0,-1 1 1,1-1-1,0 1 1,0-1-1,-1 1 1,1-1-1,0 1 1,-1-1-1,1 1 1,0-1-1,-1 1 1,1 0-1,-1-1 1,1 1-1,-1 0 1,0 0-1,1 0 0,0 1 1,-1-1-3,1 0 1,-1 1-1,1-1 0,-1 0 1,1 0-1,0 1 1,0-1-1,0 0 0,0 0 1,0 0-1,0 0 1,0 0-1,0 0 0,0 0 1,0-1-1,0 1 0,1 0 1,1 0-1,12 12-6,-12-6 73,-3-6-45,0 1-1,1-1 1,-1 0 0,1 1-1,0-1 1,-1 0 0,1 0-1,0 0 1,0 0 0,0 1 0,0-1-1,1 1 1,10 6 212,-11-8-227,-1 0 0,0 0 0,0 0-1,1 0 1,-1 1 0,0-1 0,0 0-1,1 0 1,-1 0 0,0 0-1,0 0 1,1 0 0,-1 1 0,0-1-1,0 0 1,0 0 0,1 0 0,-1 0-1,0 1 1,0-1 0,0 0 0,0 0-1,0 1 1,1-1 0,-1 0 0,0 0-1,0 0 1,0 1 0,0-1 0,0 0-1,0 0 1,0 1 0,0-1 0,0 0-1,0 1 1,0-1 0,0 0 0,0 0-1,0 1 1,0-1 0,0 0 0,0 0-1,0 1 1,0-1 0,0 0 0,-1 0-1,1 1 1,0-1 0,0 0 0,0 0-1,0 0 1,-1 1 0,1-1 0,0 0-1,-1 1 1,-1 2 62,6 12-20,3-5-53,-7-10 3,0 0 0,0 0 1,0 0-1,0 0 1,-1 0-1,1 0 0,0 0 1,0 0-1,0 0 0,0 0 1,0 0-1,0 0 1,0 0-1,0 0 0,0 0 1,0 0-1,0 0 0,0 0 1,0 0-1,0 0 1,0 0-1,0 0 0,0 0 1,0 0-1,0 0 0,0 0 1,0 1-1,0-1 1,0 0-1,0 0 0,0 0 1,0 0-1,0 0 0,0 0 1,0 0-1,0 0 1,0 0-1,0 0 0,0 0 1,0 0-1,0 0 0,0 0 1,0 0-1,0 0 1,-7 0 92,-18 4-50,-23-7 154,45 2-182,-1 0 0,0 0 0,1 0 0,0-1 0,-1 0 0,1 1 0,0-1 0,0 0 0,0-1 0,-4-2 0,3 2-10,0 0-1,0 0 0,-1 0 1,1 1-1,-1-1 1,0 1-1,0 1 0,0-1 1,0 1-1,0-1 1,-7 0-1,-8 0 31,-32 1 0,34 2-30,-6-1-5,-81-3 0,93 1 0,-1 0 0,1 0 0,0-1 0,-1 0 0,1-1 0,-14-7 0,3 1 35,-2 0 0,1 2-1,-1 0 1,0 2 0,-1 1-1,1 1 1,-45-1 0,-82-11 93,124 11-75,17 2-72,-1 1 1,0 0-1,-14 0 0,21 2 19,2 1 0,0-1 0,0 0 0,0 0 0,0 0 0,0 0 0,1 0 0,-1-1 0,0 0 0,0 1 0,0-1 0,0 0 0,1 0 0,-1-1 0,0 1 0,1 0 0,-1-1 0,-3-3 0,23 13-70,0 0-1,35 9 0,-20-6 27,28 11 36,-23-8-17,1-1 1,-1-1-1,66 10 1,-75-19 16,166 12 122,-127-16-64,-1 3 0,128 21 0,-101-7 66,32 7-126,-12 2-118,-102-22 150,-1-1-1,1 0 0,0-1 1,16 0-1,-25-2-8,7 7 17,-8-5 76,-2-1 1,0-1-101,-1 1 1,1-1-1,-1 1 1,1-1-1,0 1 1,-1-1-1,1 0 1,0 0-1,0 0 1,-1 0-1,1 0 1,0 0-1,0 0 1,0 0-1,0-1 1,1 1-1,-1 0 1,0-1-1,0 1 1,1 0-1,-1-1 1,0-1-1,-3-10 14,0 0 0,-2 0 0,-12-23 0,9 18 7,-86-178 144,39 89-61,-12-27-92,10-23 88,26 77-150,5 15-18,17 42 40,10 17 22,0 5-1,0 1 1,0 0-1,0 0 0,0 0 0,0-1 0,0 1 1,0 0-1,0 0 0,1 0 0,-1 0 0,0-1 0,0 1 1,0 0-1,0 0 0,0 0 0,0 0 0,0-1 1,0 1-1,0 0 0,1 0 0,-1 0 0,0 0 1,0 0-1,0-1 0,0 1 0,0 0 0,1 0 1,-1 0-1,0 0 0,0 0 0,0 0 0,1 0 1,-1 0-1,0 0 0,0 0 0,0 0 0,0 0 0,1 0 1,-1 0-1,0 0 0,0 0 0,0 0 0,1 0 1,-1 0-1,0 0 0,0 0 0,0 0 0,1 0 1,1 0-124,-1-11-139,-1 11 220,0 0-13,0 0-1,0-1 0,0 1 0,0 0 0,-1 0 0,1 0 0,0-1 0,0 1 0,0 0 1,0 0-1,0 0 0,0-1 0,0 1 0,0 0 0,0 0 0,0 0 0,0-1 0,0 1 0,1 0 1,-1 0-1,0 0 0,0-1 0,0 1 0,0 0 0,0 0 0,0 0 0,0 0 0,0-1 0,1 1 1,-1 0-1,0 0 0,0 0 0,0 0 0,0 0 0,0 0 0,1-1 0,-1 1 0,0 0 0,0 0 1,0 0-1,1 0 0,-1 0 0,0 0 0,0 0 0,0 0 0,1 0 0,-1 0 0,0 0 0,0 0 1,0 0-1,1 0 0,-1 0 0,0 0 0,0 0 0,0 0 0,1 0 0,3 4-1095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06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2117 5760,'-8'-21'2453,"8"14"2036,5-2-4138,-1 2-242,5-6-63,0 0 1,1 1-1,0 1 0,1-1 0,0 2 1,1-1-1,0 2 0,1 0 0,0 0 0,0 1 1,26-11-1,82-30 475,-63 28-152,91-49 0,253-146 15,65-36 128,-379 203-182,177-73 1,-258 120-309,406-168 809,-297 117-607,1 5 0,3 5 0,194-42 0,18 1-1,-24 4 87,-84 20-20,-62 14-174,-30 5-12,0 0 5,42-7 41,400-89 468,-63 93-535,-179 24 133,261-69 296,-398 59-378,-100 17-55,18 0-15,1 5 0,0 6 0,154 15 0,149 42-46,-210-24 92,-59-8-25,-1 5 1,155 52-1,270 93 64,-448-135-149,64 17 0,-136-43 10,284 64 215,-227-55-83,-1 4 0,186 71 1,-244-78 63,2-3 1,105 18 0,3 0 431,-2 15-382,-100-31-224,-40-12 5,32 12 1,160 83-15,25 11-25,-9 3 9,-185-92 8,210 104 326,-166-82-277,57 33 21,126 103 43,-223-148-63,61 56-1,-61-49 10,52 36 1,-75-60 16,0 2 0,-1 1 1,-1 0-1,-1 2 1,-1 0-1,17 24 1,42 43 420,-69-79-485,-1-1 0,1 0 0,12 8 0,0 0 78,-20-14-104,1-1-1,-1 0 1,0 0-1,0 1 1,1-1 0,-1 0-1,0 1 1,0-1 0,0 0-1,0 0 1,1 1 0,-1-1-1,0 0 1,0 1 0,0-1-1,0 0 1,0 1-1,0-1 1,0 1 0,0-1-1,0 0 1,0 1 0,0-1-1,0 0 1,0 1 0,0-1-1,0 0 1,0 1 0,0-1-1,-1 0 1,1 1 0,0-1-1,0 1 2,0-1 0,0 0 0,0 1 0,0-1 0,0 0 0,0 1 0,0-1 1,0 0-1,0 1 0,0-1 0,0 0 0,0 0 0,0 1 0,0-1 0,0 0 0,1 1 0,-1-1 0,0 0 0,0 0 0,0 1 0,0-1 0,1 0 0,-1 0 0,0 1 0,0-1 0,1 0 0,-1 0 0,0 0 0,0 1 0,1-1 0,-1 0 0,0 0 0,1 0 1,-1 0-1,0 0 0,1 0 0,17 7 129,-8-3-82,-5-3-57,-1 1 0,0 0 0,1-1 0,-1 0 0,1 0 0,-1 0 0,6 0 0,-8-1-312,-3-4-512,1 1 555,-1 0 0,0 0 0,0 0-1,0 1 1,-1-1 0,1 0 0,-1 0-1,1 1 1,-1-1 0,0 1 0,-3-4-1,1 0-171,-21-27-959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19:13:14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156 735 4352,'-2'-1'204,"0"1"-1,0-1 1,0 1-1,0 0 1,0 0 0,0 0-1,0 0 1,0 0 0,0 0-1,0 0 1,-3 2 0,-1-2 2152,6 0-2342,0 0 1,-1-1-1,1 1 1,0 0-1,0-1 1,0 1-1,0 0 1,-1 0-1,1-1 1,0 1-1,0 0 1,-1 0-1,1-1 1,0 1-1,0 0 1,-1 0-1,1 0 1,0 0-1,-1 0 1,1-1-1,0 1 1,-1 0-1,1 0 1,0 0-1,-1 0 1,1 0-1,0 0 1,-1 0-1,1 0 1,0 0-1,-1 0 1,1 0-1,0 0 1,-1 0-1,1 0 1,-1 1-1,-14 6 126,4-1 37,8-5 39,0-1 1,-1 0-1,1 0 1,0 0-1,-1 0 0,1-1 1,0 0-1,0 1 0,0-1 1,0 0-1,-1 0 1,1-1-1,0 1 0,1-1 1,-1 1-1,0-1 0,0 0 1,1 0-1,-1 0 1,-1-3-1,-12 0 1482,11 6 721,13 3-2234,-1 0 0,0 0 0,0 0-1,0 1 1,11 11 0,20 13 135,-11-13-111,2-2 0,0-1-1,49 14 1,95 16 262,-109-29-262,-19-1-45,67 28 0,0 0 148,6-4 83,214 96-1,-215-75-61,133 69 1510,-192-83-1096,-57-44-740,0 1 0,1 0 0,-1-1 0,0 1 0,0 0 1,0 0-1,0 0 0,0 0 0,0 0 0,0 0 0,-1 0 0,1 0 0,0 0 0,0 1 1,-1-1-1,1 0 0,-1 0 0,1 1 0,-1-1 0,0 0 0,0 1 0,1-1 0,-1 3 1,1-3 77,0-5-78,-1 1 0,1-1 0,0 0 0,-1 0 0,0-6 1,0-20 69,-1 0 0,-1 0 1,-1 0-1,-2 0 0,-1 1 1,-2 0-1,-17-46 0,-51-114 292,13 31-98,32 86-222,-86-184 30,-114-121-5092,213 346 2880,1-7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8E7C-A0CB-4B07-9CBF-ACD74129E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BD4EA-C4EF-4AC1-ADFD-D33469307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1CA9-C3DA-4005-B5B8-63B6518B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BA3C-163D-472E-91C5-B4D402E7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EEEF-2AE1-4DB2-A81A-7A8D99F8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C2F1-F9D8-47C9-A0BB-8126E1A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3C446-8C7E-4D9D-BC35-479D52CCF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33BB-D807-4BFD-B134-91D2CB0C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28A7-49C5-4E1B-A4A2-0B100536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FCD8-2DF6-433C-A1A9-A06A1A6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7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886D2-88A3-4318-86D4-A99D97C4B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316DD-A62A-4A5D-8112-8A445B8F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F85A-9A9B-4B94-9E3F-89C06CEA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9E2B-01E0-41C6-926F-2E8004F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F2DF-B6E5-45EA-AB6E-644F1384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003F-DDF0-4536-8BAE-FCA8EC26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B2AB-1438-4FC2-881C-233DF46F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EB62-545E-468B-8669-5FB58C35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ADBE-C2AF-4B42-9218-0D8EE9F7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DE84-CA21-4F0A-9E08-D7047AA4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B8F7-179D-41B7-ABF9-CC4A3950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E91AC-F51C-4020-9A79-034539C7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84A1-09CB-45DD-902A-9FDFA058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DBA5-EC08-4DEF-A559-B52C2B38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87FD-86B0-4EAD-949A-9D76F32C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E26F-A7CF-4153-A937-235C5151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A65B-F735-4DB4-8F72-8C234D79B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826DC-CB95-4BE3-83E9-9BA06E7C5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7BA3-635C-4943-9325-C8034EEA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8F8E9-7D8E-4ADD-87CF-ED2EFDC1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8C551-595B-42A7-88B5-11A95216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6A19-5E67-4305-B054-3E4682CA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DF47-9992-4364-9341-09924E55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142EE-F30C-4B2B-B0DC-8054CB8B5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3A2E8-53C6-466B-8DFA-AE1E50C54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E601F-02EA-479C-A787-B18A3F117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CCF23-8F8B-4D14-8956-9A332A15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3062-362B-4784-BC70-4C8357D7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C7721-9777-4AEB-8DAF-5BFA0E4D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56DF-1ADC-4A74-84CC-09076700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A15F7-1E4A-462C-8BEB-C86EE7A1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BA9D3-4701-40AD-93D0-BA0C8D86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C3B0-48F4-4655-BC3E-5E2573CF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91608-27FC-4D9F-B86C-5D5804B5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4F978-BD8C-4A94-8429-CCA24172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3704-9836-4426-8BBC-09185E41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DCBE-F0AE-4D8D-A2A7-8D409600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8553-49FB-410A-9FC3-A5A497BF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BF1F1-354B-4673-820A-144446FDD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2C0F-D693-4631-B0C1-02598C9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42B49-8E85-4A91-96CA-9B9D0F89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56D24-EB31-4BA2-A381-10B50874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9B57-7D3E-4916-9382-A854538B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3B6A-80D3-4D4A-BBE8-4B0DA91C3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3FE47-1940-4A25-9E60-C4549EB9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B92D-D82C-4A46-9E1B-F4889745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41D0-6906-49F3-B9B9-2D3F912E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E624C-81C1-45AF-B1D0-7C4E62A1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5C020-280A-4D81-B253-906FF440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E07D-5120-4F7D-8398-B6238CC5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BC01-E445-416A-828E-0A9CAE93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E811-D833-489F-BCCE-9024A83463F2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1E03F-F927-439C-A4B1-B5692D0A6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A128-86FF-4032-B29C-094286B0B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kanban/boar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2FA10-9926-4627-A061-97EF8A9BD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364394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Kanban Boards -101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EB3D-8C37-4A3E-8307-62728B79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294141-2457-4575-BADD-8F18744C1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980513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5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DCAD-D826-4CE6-AF2C-6F0DAFE2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9EFF-C40C-456E-8E46-8568EC9C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https://www.atlassian.com/agile/kanban/boards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6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8489-46B6-47AC-A4E1-A40FCF3E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5B1C-89F5-454A-AE9E-904A9AB6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01922-F082-4B63-AFF8-F8F5D042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478"/>
            <a:ext cx="5619791" cy="47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8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0BD-00AD-4C84-B2F9-C393DD2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Columns in your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661A-F62E-4E47-BAC7-7875250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Kanban Board (the example below is in </a:t>
            </a:r>
            <a:r>
              <a:rPr lang="en-US" dirty="0" err="1"/>
              <a:t>Github</a:t>
            </a:r>
            <a:r>
              <a:rPr lang="en-US" dirty="0"/>
              <a:t> projects)</a:t>
            </a:r>
          </a:p>
          <a:p>
            <a:r>
              <a:rPr lang="en-US" dirty="0"/>
              <a:t>You can decide on your column names - the default names are often</a:t>
            </a:r>
          </a:p>
          <a:p>
            <a:pPr lvl="1"/>
            <a:r>
              <a:rPr lang="en-US" dirty="0"/>
              <a:t>To do</a:t>
            </a:r>
          </a:p>
          <a:p>
            <a:pPr lvl="1"/>
            <a:r>
              <a:rPr lang="en-US" dirty="0"/>
              <a:t>Doing</a:t>
            </a:r>
          </a:p>
          <a:p>
            <a:pPr lvl="1"/>
            <a:r>
              <a:rPr lang="en-US" dirty="0"/>
              <a:t>Done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3E806-4E73-4D0A-9EDA-211FCF995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6" y="4001294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0A17-78A9-41F4-9036-60A796CE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Columns + Cards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5172-B302-4B90-8FEA-3F0721D6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" y="1851750"/>
            <a:ext cx="2897777" cy="4351338"/>
          </a:xfrm>
        </p:spPr>
        <p:txBody>
          <a:bodyPr/>
          <a:lstStyle/>
          <a:p>
            <a:r>
              <a:rPr lang="en-US" dirty="0"/>
              <a:t>3Cs – Card, Conversation, confirmation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28E6E4-2FD4-40A0-B5C6-FF9B87A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" y="0"/>
            <a:ext cx="12046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6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4C88-6BFF-444A-90C0-F9855927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Kanban Board?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620E-4E96-49A0-96A9-BBFC693B8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Kanban is a Japanese word meaning visual signal</a:t>
            </a:r>
          </a:p>
          <a:p>
            <a:r>
              <a:rPr lang="en-US" dirty="0"/>
              <a:t>Kanban is an agile methodology, </a:t>
            </a:r>
            <a:r>
              <a:rPr lang="en-US" dirty="0">
                <a:highlight>
                  <a:srgbClr val="FFFF00"/>
                </a:highlight>
              </a:rPr>
              <a:t>but</a:t>
            </a:r>
            <a:r>
              <a:rPr lang="en-US" dirty="0"/>
              <a:t> Kanban, Scrum and DevOps oriented teams all use and generally call their boards “Kanban Boards” or just boards</a:t>
            </a:r>
          </a:p>
          <a:p>
            <a:r>
              <a:rPr lang="en-US" dirty="0"/>
              <a:t>Think of a Kanban board as a board with columns that shows where work is</a:t>
            </a:r>
          </a:p>
          <a:p>
            <a:r>
              <a:rPr lang="en-US" dirty="0"/>
              <a:t>The purpose of the Kanban Board is to make work transparent (who is doing what when) to everyone (customer, team, stakeholders)</a:t>
            </a:r>
          </a:p>
          <a:p>
            <a:r>
              <a:rPr lang="en-US" dirty="0"/>
              <a:t>There are many, many Kanban boards: Trello, Microsoft Office Planner, </a:t>
            </a:r>
            <a:r>
              <a:rPr lang="en-US" dirty="0" err="1"/>
              <a:t>Asani</a:t>
            </a:r>
            <a:r>
              <a:rPr lang="en-US" dirty="0"/>
              <a:t>, Azure DevOps and </a:t>
            </a:r>
            <a:r>
              <a:rPr lang="en-US" dirty="0" err="1"/>
              <a:t>Github</a:t>
            </a:r>
            <a:r>
              <a:rPr lang="en-US" dirty="0"/>
              <a:t> Projects</a:t>
            </a:r>
          </a:p>
        </p:txBody>
      </p:sp>
    </p:spTree>
    <p:extLst>
      <p:ext uri="{BB962C8B-B14F-4D97-AF65-F5344CB8AC3E}">
        <p14:creationId xmlns:p14="http://schemas.microsoft.com/office/powerpoint/2010/main" val="39450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0BD-00AD-4C84-B2F9-C393DD2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Columns in your 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661A-F62E-4E47-BAC7-7875250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You can decide on your column names - the default names are often</a:t>
            </a:r>
          </a:p>
          <a:p>
            <a:pPr lvl="1"/>
            <a:r>
              <a:rPr lang="en-US" dirty="0"/>
              <a:t>To do – the full entirety of work to be done</a:t>
            </a:r>
          </a:p>
          <a:p>
            <a:pPr lvl="1"/>
            <a:r>
              <a:rPr lang="en-US" dirty="0"/>
              <a:t>Doing – the limited work being done now (WIP – Work in Progress)</a:t>
            </a:r>
          </a:p>
          <a:p>
            <a:pPr lvl="1"/>
            <a:r>
              <a:rPr lang="en-US" dirty="0"/>
              <a:t>Done – completed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0870A-090B-48B5-8C98-6D9A296F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624"/>
            <a:ext cx="12192000" cy="1916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87B439-473D-4013-95C0-A63E89604CF2}"/>
                  </a:ext>
                </a:extLst>
              </p14:cNvPr>
              <p14:cNvContentPartPr/>
              <p14:nvPr/>
            </p14:nvContentPartPr>
            <p14:xfrm>
              <a:off x="1405714" y="3719451"/>
              <a:ext cx="2886120" cy="1057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87B439-473D-4013-95C0-A63E89604C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6714" y="3710451"/>
                <a:ext cx="290376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4F41B6-1CC0-4967-A8F7-60CBB9EBDB77}"/>
                  </a:ext>
                </a:extLst>
              </p14:cNvPr>
              <p14:cNvContentPartPr/>
              <p14:nvPr/>
            </p14:nvContentPartPr>
            <p14:xfrm>
              <a:off x="1226074" y="3982971"/>
              <a:ext cx="4473000" cy="941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4F41B6-1CC0-4967-A8F7-60CBB9EBDB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7074" y="3974331"/>
                <a:ext cx="449064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772B72-63D9-4003-BC63-D27E660B5E6C}"/>
                  </a:ext>
                </a:extLst>
              </p14:cNvPr>
              <p14:cNvContentPartPr/>
              <p14:nvPr/>
            </p14:nvContentPartPr>
            <p14:xfrm>
              <a:off x="6408634" y="4070091"/>
              <a:ext cx="4685760" cy="811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772B72-63D9-4003-BC63-D27E660B5E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99994" y="4061451"/>
                <a:ext cx="470340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29F1479-330E-47FD-8641-C914135BA73A}"/>
                  </a:ext>
                </a:extLst>
              </p14:cNvPr>
              <p14:cNvContentPartPr/>
              <p14:nvPr/>
            </p14:nvContentPartPr>
            <p14:xfrm>
              <a:off x="10628554" y="4440171"/>
              <a:ext cx="597240" cy="516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29F1479-330E-47FD-8641-C914135BA7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19554" y="4431171"/>
                <a:ext cx="614880" cy="5338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3E8F417F-F709-4475-B129-578BAFC8C1F5}"/>
              </a:ext>
            </a:extLst>
          </p:cNvPr>
          <p:cNvSpPr/>
          <p:nvPr/>
        </p:nvSpPr>
        <p:spPr>
          <a:xfrm>
            <a:off x="3248297" y="5218977"/>
            <a:ext cx="4624252" cy="1576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moves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425701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0071-459A-419A-B28E-B53470D1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Kanban Principle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EFACA5-D69F-4CDF-BF8B-E0AC48D4D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76004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29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0071-459A-419A-B28E-B53470D1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Kanban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18983-1E31-49DE-862D-CCDC2A9900A9}"/>
              </a:ext>
            </a:extLst>
          </p:cNvPr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EFFFF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B1C9247-C564-43AA-9C94-5643F50CC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80826"/>
              </p:ext>
            </p:extLst>
          </p:nvPr>
        </p:nvGraphicFramePr>
        <p:xfrm>
          <a:off x="5501322" y="643467"/>
          <a:ext cx="5532967" cy="5251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998">
                  <a:extLst>
                    <a:ext uri="{9D8B030D-6E8A-4147-A177-3AD203B41FA5}">
                      <a16:colId xmlns:a16="http://schemas.microsoft.com/office/drawing/2014/main" val="4150416736"/>
                    </a:ext>
                  </a:extLst>
                </a:gridCol>
                <a:gridCol w="2732969">
                  <a:extLst>
                    <a:ext uri="{9D8B030D-6E8A-4147-A177-3AD203B41FA5}">
                      <a16:colId xmlns:a16="http://schemas.microsoft.com/office/drawing/2014/main" val="1615633654"/>
                    </a:ext>
                  </a:extLst>
                </a:gridCol>
              </a:tblGrid>
              <a:tr h="398401">
                <a:tc>
                  <a:txBody>
                    <a:bodyPr/>
                    <a:lstStyle/>
                    <a:p>
                      <a:r>
                        <a:rPr lang="en-US" sz="1800"/>
                        <a:t>Kanban Principle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Why???</a:t>
                      </a:r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130911744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de-DE" sz="1800" b="1" i="1"/>
                        <a:t>Proactivenes </a:t>
                      </a:r>
                      <a:r>
                        <a:rPr lang="de-DE" sz="1800"/>
                        <a:t>- </a:t>
                      </a:r>
                      <a:r>
                        <a:rPr lang="en-US" sz="1800"/>
                        <a:t>Work is </a:t>
                      </a:r>
                      <a:r>
                        <a:rPr lang="en-US" sz="1800" b="1"/>
                        <a:t>pulled, </a:t>
                      </a:r>
                      <a:r>
                        <a:rPr lang="en-US" sz="1800"/>
                        <a:t>not pushed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So you can work on items you have ability to do in the time you have</a:t>
                      </a:r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75324556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en-US" sz="1800" b="1"/>
                        <a:t>Transparency</a:t>
                      </a:r>
                      <a:r>
                        <a:rPr lang="en-US" sz="1800"/>
                        <a:t> </a:t>
                      </a:r>
                      <a:r>
                        <a:rPr lang="en-US" sz="1800" b="1"/>
                        <a:t>- </a:t>
                      </a:r>
                      <a:r>
                        <a:rPr lang="en-US" sz="1800"/>
                        <a:t>Workload is </a:t>
                      </a:r>
                      <a:r>
                        <a:rPr lang="en-US" sz="1800" b="1"/>
                        <a:t>transparent, </a:t>
                      </a:r>
                      <a:r>
                        <a:rPr lang="en-US" sz="1800"/>
                        <a:t>so everyone knows who is doing what</a:t>
                      </a:r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/>
                        <a:t>So you know who is doing what and when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1147623109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Definition -</a:t>
                      </a:r>
                      <a:r>
                        <a:rPr lang="en-US" sz="1800"/>
                        <a:t> Everyone </a:t>
                      </a:r>
                      <a:r>
                        <a:rPr lang="en-US" sz="1800" b="1"/>
                        <a:t>defines acceptance criteria </a:t>
                      </a:r>
                      <a:r>
                        <a:rPr lang="en-US" sz="1800"/>
                        <a:t>for each task</a:t>
                      </a:r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1" i="1"/>
                        <a:t>So you know what needs to be done and IF it is actually done 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3834935631"/>
                  </a:ext>
                </a:extLst>
              </a:tr>
              <a:tr h="1213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A</a:t>
                      </a:r>
                      <a:r>
                        <a:rPr lang="en-US" sz="1800" b="1" i="1"/>
                        <a:t>greement -</a:t>
                      </a:r>
                      <a:r>
                        <a:rPr lang="en-US" sz="1800"/>
                        <a:t> Everyone </a:t>
                      </a:r>
                      <a:r>
                        <a:rPr lang="en-US" sz="1800" b="1"/>
                        <a:t>agrees </a:t>
                      </a:r>
                      <a:r>
                        <a:rPr lang="en-US" sz="1800"/>
                        <a:t>that the acceptance </a:t>
                      </a:r>
                      <a:r>
                        <a:rPr lang="en-US" sz="1800" b="1"/>
                        <a:t>criteria have been met</a:t>
                      </a:r>
                      <a:endParaRPr lang="en-US" sz="1800"/>
                    </a:p>
                  </a:txBody>
                  <a:tcPr marL="90546" marR="90546" marT="45273" marB="452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Work goes to done when everyone agrees its done</a:t>
                      </a:r>
                      <a:endParaRPr lang="en-US" sz="1800"/>
                    </a:p>
                    <a:p>
                      <a:endParaRPr lang="en-US" sz="1800"/>
                    </a:p>
                  </a:txBody>
                  <a:tcPr marL="90546" marR="90546" marT="45273" marB="45273"/>
                </a:tc>
                <a:extLst>
                  <a:ext uri="{0D108BD9-81ED-4DB2-BD59-A6C34878D82A}">
                    <a16:rowId xmlns:a16="http://schemas.microsoft.com/office/drawing/2014/main" val="268812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01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6E62-6437-4E0F-8D93-F946023D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can edit columns (hint: keep it 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578E-B477-4891-8707-621595EC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5C54E-0D94-4B39-96D7-F3236987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4" y="1721168"/>
            <a:ext cx="10856360" cy="47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1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E17B-F8AA-4136-A70A-7E509B61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can have rich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2CA8-6D83-4145-A382-607761FE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AACDC-D727-481F-A27F-2E461822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00"/>
            <a:ext cx="6580584" cy="535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02A1D-F403-43CA-BB18-B34DD64C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84" y="1592451"/>
            <a:ext cx="5814030" cy="48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5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378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Kanban Boards -101 </vt:lpstr>
      <vt:lpstr>Columns in your Kanban board</vt:lpstr>
      <vt:lpstr>Columns + Cards</vt:lpstr>
      <vt:lpstr>What is a Kanban Board?</vt:lpstr>
      <vt:lpstr>Columns in your Kanban board</vt:lpstr>
      <vt:lpstr>Kanban Principle</vt:lpstr>
      <vt:lpstr>Kanban Principle</vt:lpstr>
      <vt:lpstr>You can edit columns (hint: keep it simple)</vt:lpstr>
      <vt:lpstr>Notes can have rich markdown</vt:lpstr>
      <vt:lpstr>Background and resources</vt:lpstr>
      <vt:lpstr>Sizing your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101 </dc:title>
  <dc:creator>Martin Schray</dc:creator>
  <cp:lastModifiedBy>Martin Schray</cp:lastModifiedBy>
  <cp:revision>1</cp:revision>
  <dcterms:created xsi:type="dcterms:W3CDTF">2019-09-03T22:39:22Z</dcterms:created>
  <dcterms:modified xsi:type="dcterms:W3CDTF">2022-02-02T00:05:37Z</dcterms:modified>
</cp:coreProperties>
</file>