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5" r:id="rId4"/>
    <p:sldId id="270" r:id="rId5"/>
    <p:sldId id="271" r:id="rId6"/>
    <p:sldId id="273" r:id="rId7"/>
    <p:sldId id="274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EFD46-705A-42C5-9118-84BAC95EFBCD}" v="5" dt="2022-02-02T00:13:04.683"/>
    <p1510:client id="{97008205-2257-4F2F-8E8A-6D8D0B4123A2}" v="2" dt="2022-02-01T23:35:52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6ECEFD46-705A-42C5-9118-84BAC95EFBCD}"/>
    <pc:docChg chg="undo custSel addSld delSld modSld sldOrd">
      <pc:chgData name="Martin Schray" userId="bf4f4853c980e97a" providerId="LiveId" clId="{6ECEFD46-705A-42C5-9118-84BAC95EFBCD}" dt="2022-02-02T00:43:45.992" v="1061" actId="20577"/>
      <pc:docMkLst>
        <pc:docMk/>
      </pc:docMkLst>
      <pc:sldChg chg="modSp mod">
        <pc:chgData name="Martin Schray" userId="bf4f4853c980e97a" providerId="LiveId" clId="{6ECEFD46-705A-42C5-9118-84BAC95EFBCD}" dt="2022-02-01T23:50:07.745" v="176" actId="20577"/>
        <pc:sldMkLst>
          <pc:docMk/>
          <pc:sldMk cId="89963779" sldId="268"/>
        </pc:sldMkLst>
        <pc:spChg chg="mod">
          <ac:chgData name="Martin Schray" userId="bf4f4853c980e97a" providerId="LiveId" clId="{6ECEFD46-705A-42C5-9118-84BAC95EFBCD}" dt="2022-02-01T23:50:07.745" v="176" actId="20577"/>
          <ac:spMkLst>
            <pc:docMk/>
            <pc:sldMk cId="89963779" sldId="268"/>
            <ac:spMk id="3" creationId="{08699EFF-C40C-456E-8E46-8568EC9CF853}"/>
          </ac:spMkLst>
        </pc:spChg>
      </pc:sldChg>
      <pc:sldChg chg="modSp mod">
        <pc:chgData name="Martin Schray" userId="bf4f4853c980e97a" providerId="LiveId" clId="{6ECEFD46-705A-42C5-9118-84BAC95EFBCD}" dt="2022-02-01T23:45:03.527" v="39" actId="20577"/>
        <pc:sldMkLst>
          <pc:docMk/>
          <pc:sldMk cId="872796791" sldId="269"/>
        </pc:sldMkLst>
        <pc:spChg chg="mod">
          <ac:chgData name="Martin Schray" userId="bf4f4853c980e97a" providerId="LiveId" clId="{6ECEFD46-705A-42C5-9118-84BAC95EFBCD}" dt="2022-02-01T23:44:35.286" v="30" actId="5793"/>
          <ac:spMkLst>
            <pc:docMk/>
            <pc:sldMk cId="872796791" sldId="269"/>
            <ac:spMk id="2" creationId="{5BE1D9D3-4053-420A-8B00-184767B1E16C}"/>
          </ac:spMkLst>
        </pc:spChg>
        <pc:spChg chg="mod">
          <ac:chgData name="Martin Schray" userId="bf4f4853c980e97a" providerId="LiveId" clId="{6ECEFD46-705A-42C5-9118-84BAC95EFBCD}" dt="2022-02-01T23:45:03.527" v="39" actId="20577"/>
          <ac:spMkLst>
            <pc:docMk/>
            <pc:sldMk cId="872796791" sldId="269"/>
            <ac:spMk id="3" creationId="{8A9641B3-D450-458E-A3DC-0B8B374BF271}"/>
          </ac:spMkLst>
        </pc:spChg>
      </pc:sldChg>
      <pc:sldChg chg="addSp modSp new mod">
        <pc:chgData name="Martin Schray" userId="bf4f4853c980e97a" providerId="LiveId" clId="{6ECEFD46-705A-42C5-9118-84BAC95EFBCD}" dt="2022-02-01T23:47:10.791" v="155" actId="20577"/>
        <pc:sldMkLst>
          <pc:docMk/>
          <pc:sldMk cId="3196982060" sldId="270"/>
        </pc:sldMkLst>
        <pc:spChg chg="mod">
          <ac:chgData name="Martin Schray" userId="bf4f4853c980e97a" providerId="LiveId" clId="{6ECEFD46-705A-42C5-9118-84BAC95EFBCD}" dt="2022-02-01T23:46:03.986" v="57" actId="20577"/>
          <ac:spMkLst>
            <pc:docMk/>
            <pc:sldMk cId="3196982060" sldId="270"/>
            <ac:spMk id="2" creationId="{B511F735-D289-4D00-BF4D-A3C280EA086E}"/>
          </ac:spMkLst>
        </pc:spChg>
        <pc:spChg chg="mod">
          <ac:chgData name="Martin Schray" userId="bf4f4853c980e97a" providerId="LiveId" clId="{6ECEFD46-705A-42C5-9118-84BAC95EFBCD}" dt="2022-02-01T23:47:10.791" v="155" actId="20577"/>
          <ac:spMkLst>
            <pc:docMk/>
            <pc:sldMk cId="3196982060" sldId="270"/>
            <ac:spMk id="3" creationId="{16343E25-82B8-4571-810B-803C7599A839}"/>
          </ac:spMkLst>
        </pc:spChg>
        <pc:picChg chg="add">
          <ac:chgData name="Martin Schray" userId="bf4f4853c980e97a" providerId="LiveId" clId="{6ECEFD46-705A-42C5-9118-84BAC95EFBCD}" dt="2022-02-01T23:46:44.931" v="119" actId="22"/>
          <ac:picMkLst>
            <pc:docMk/>
            <pc:sldMk cId="3196982060" sldId="270"/>
            <ac:picMk id="5" creationId="{2EBCC8B8-7073-4EE3-A46C-845978FEF8B0}"/>
          </ac:picMkLst>
        </pc:picChg>
      </pc:sldChg>
      <pc:sldChg chg="addSp delSp modSp new mod setBg setClrOvrMap">
        <pc:chgData name="Martin Schray" userId="bf4f4853c980e97a" providerId="LiveId" clId="{6ECEFD46-705A-42C5-9118-84BAC95EFBCD}" dt="2022-02-01T23:57:32.591" v="561" actId="20577"/>
        <pc:sldMkLst>
          <pc:docMk/>
          <pc:sldMk cId="3612824225" sldId="271"/>
        </pc:sldMkLst>
        <pc:spChg chg="mod ord">
          <ac:chgData name="Martin Schray" userId="bf4f4853c980e97a" providerId="LiveId" clId="{6ECEFD46-705A-42C5-9118-84BAC95EFBCD}" dt="2022-02-01T23:55:46.130" v="242" actId="26606"/>
          <ac:spMkLst>
            <pc:docMk/>
            <pc:sldMk cId="3612824225" sldId="271"/>
            <ac:spMk id="2" creationId="{19A00AA0-BF56-49A3-8779-119AC47A8E79}"/>
          </ac:spMkLst>
        </pc:spChg>
        <pc:spChg chg="del">
          <ac:chgData name="Martin Schray" userId="bf4f4853c980e97a" providerId="LiveId" clId="{6ECEFD46-705A-42C5-9118-84BAC95EFBCD}" dt="2022-02-01T23:53:19.693" v="213" actId="931"/>
          <ac:spMkLst>
            <pc:docMk/>
            <pc:sldMk cId="3612824225" sldId="271"/>
            <ac:spMk id="3" creationId="{C282B14B-0C8B-4245-8334-A4BEB95319E1}"/>
          </ac:spMkLst>
        </pc:spChg>
        <pc:spChg chg="add mod">
          <ac:chgData name="Martin Schray" userId="bf4f4853c980e97a" providerId="LiveId" clId="{6ECEFD46-705A-42C5-9118-84BAC95EFBCD}" dt="2022-02-01T23:57:32.591" v="561" actId="20577"/>
          <ac:spMkLst>
            <pc:docMk/>
            <pc:sldMk cId="3612824225" sldId="271"/>
            <ac:spMk id="9" creationId="{7DEF6F2A-156C-4AAE-81DB-30EC32E07899}"/>
          </ac:spMkLst>
        </pc:spChg>
        <pc:spChg chg="add">
          <ac:chgData name="Martin Schray" userId="bf4f4853c980e97a" providerId="LiveId" clId="{6ECEFD46-705A-42C5-9118-84BAC95EFBCD}" dt="2022-02-01T23:55:46.130" v="242" actId="26606"/>
          <ac:spMkLst>
            <pc:docMk/>
            <pc:sldMk cId="3612824225" sldId="271"/>
            <ac:spMk id="12" creationId="{8F23F8A3-8FD7-4779-8323-FDC26BE99889}"/>
          </ac:spMkLst>
        </pc:spChg>
        <pc:spChg chg="add">
          <ac:chgData name="Martin Schray" userId="bf4f4853c980e97a" providerId="LiveId" clId="{6ECEFD46-705A-42C5-9118-84BAC95EFBCD}" dt="2022-02-01T23:55:46.130" v="242" actId="26606"/>
          <ac:spMkLst>
            <pc:docMk/>
            <pc:sldMk cId="3612824225" sldId="271"/>
            <ac:spMk id="14" creationId="{F605C4CC-A25C-416F-8333-7CB7DC97D870}"/>
          </ac:spMkLst>
        </pc:spChg>
        <pc:picChg chg="add mod">
          <ac:chgData name="Martin Schray" userId="bf4f4853c980e97a" providerId="LiveId" clId="{6ECEFD46-705A-42C5-9118-84BAC95EFBCD}" dt="2022-02-01T23:55:46.130" v="242" actId="26606"/>
          <ac:picMkLst>
            <pc:docMk/>
            <pc:sldMk cId="3612824225" sldId="271"/>
            <ac:picMk id="5" creationId="{E90FBEAA-D56C-4399-A7E0-A691EB19494F}"/>
          </ac:picMkLst>
        </pc:picChg>
      </pc:sldChg>
      <pc:sldChg chg="new del">
        <pc:chgData name="Martin Schray" userId="bf4f4853c980e97a" providerId="LiveId" clId="{6ECEFD46-705A-42C5-9118-84BAC95EFBCD}" dt="2022-02-01T23:59:31.356" v="705" actId="47"/>
        <pc:sldMkLst>
          <pc:docMk/>
          <pc:sldMk cId="1016384558" sldId="272"/>
        </pc:sldMkLst>
      </pc:sldChg>
      <pc:sldChg chg="addSp delSp modSp add mod ord setBg">
        <pc:chgData name="Martin Schray" userId="bf4f4853c980e97a" providerId="LiveId" clId="{6ECEFD46-705A-42C5-9118-84BAC95EFBCD}" dt="2022-02-01T23:59:13.808" v="701" actId="20577"/>
        <pc:sldMkLst>
          <pc:docMk/>
          <pc:sldMk cId="3762330718" sldId="273"/>
        </pc:sldMkLst>
        <pc:spChg chg="mod">
          <ac:chgData name="Martin Schray" userId="bf4f4853c980e97a" providerId="LiveId" clId="{6ECEFD46-705A-42C5-9118-84BAC95EFBCD}" dt="2022-02-01T23:58:34.208" v="570" actId="26606"/>
          <ac:spMkLst>
            <pc:docMk/>
            <pc:sldMk cId="3762330718" sldId="273"/>
            <ac:spMk id="2" creationId="{19A00AA0-BF56-49A3-8779-119AC47A8E79}"/>
          </ac:spMkLst>
        </pc:spChg>
        <pc:spChg chg="add mod ord">
          <ac:chgData name="Martin Schray" userId="bf4f4853c980e97a" providerId="LiveId" clId="{6ECEFD46-705A-42C5-9118-84BAC95EFBCD}" dt="2022-02-01T23:59:13.808" v="701" actId="20577"/>
          <ac:spMkLst>
            <pc:docMk/>
            <pc:sldMk cId="3762330718" sldId="273"/>
            <ac:spMk id="25" creationId="{4C55F85B-FD85-4424-B290-E5D5092BBA1D}"/>
          </ac:spMkLst>
        </pc:spChg>
        <pc:spChg chg="add del">
          <ac:chgData name="Martin Schray" userId="bf4f4853c980e97a" providerId="LiveId" clId="{6ECEFD46-705A-42C5-9118-84BAC95EFBCD}" dt="2022-02-01T23:58:34.178" v="569" actId="26606"/>
          <ac:spMkLst>
            <pc:docMk/>
            <pc:sldMk cId="3762330718" sldId="273"/>
            <ac:spMk id="32" creationId="{4038CB10-1F5C-4D54-9DF7-12586DE5B007}"/>
          </ac:spMkLst>
        </pc:spChg>
        <pc:spChg chg="add del">
          <ac:chgData name="Martin Schray" userId="bf4f4853c980e97a" providerId="LiveId" clId="{6ECEFD46-705A-42C5-9118-84BAC95EFBCD}" dt="2022-02-01T23:58:34.178" v="569" actId="26606"/>
          <ac:spMkLst>
            <pc:docMk/>
            <pc:sldMk cId="3762330718" sldId="273"/>
            <ac:spMk id="34" creationId="{73ED6512-6858-4552-B699-9A97FE9A4EA2}"/>
          </ac:spMkLst>
        </pc:spChg>
        <pc:spChg chg="add">
          <ac:chgData name="Martin Schray" userId="bf4f4853c980e97a" providerId="LiveId" clId="{6ECEFD46-705A-42C5-9118-84BAC95EFBCD}" dt="2022-02-01T23:58:34.208" v="570" actId="26606"/>
          <ac:spMkLst>
            <pc:docMk/>
            <pc:sldMk cId="3762330718" sldId="273"/>
            <ac:spMk id="36" creationId="{6CB927A4-E432-4310-9CD5-E89FF5063179}"/>
          </ac:spMkLst>
        </pc:spChg>
        <pc:spChg chg="add">
          <ac:chgData name="Martin Schray" userId="bf4f4853c980e97a" providerId="LiveId" clId="{6ECEFD46-705A-42C5-9118-84BAC95EFBCD}" dt="2022-02-01T23:58:34.208" v="570" actId="26606"/>
          <ac:spMkLst>
            <pc:docMk/>
            <pc:sldMk cId="3762330718" sldId="273"/>
            <ac:spMk id="37" creationId="{327D73B4-9F5C-4A64-A179-51B9500CB8B5}"/>
          </ac:spMkLst>
        </pc:spChg>
        <pc:spChg chg="add">
          <ac:chgData name="Martin Schray" userId="bf4f4853c980e97a" providerId="LiveId" clId="{6ECEFD46-705A-42C5-9118-84BAC95EFBCD}" dt="2022-02-01T23:58:34.208" v="570" actId="26606"/>
          <ac:spMkLst>
            <pc:docMk/>
            <pc:sldMk cId="3762330718" sldId="273"/>
            <ac:spMk id="38" creationId="{1453BF6C-B012-48B7-B4E8-6D7AC7C27D02}"/>
          </ac:spMkLst>
        </pc:spChg>
        <pc:spChg chg="add">
          <ac:chgData name="Martin Schray" userId="bf4f4853c980e97a" providerId="LiveId" clId="{6ECEFD46-705A-42C5-9118-84BAC95EFBCD}" dt="2022-02-01T23:58:34.208" v="570" actId="26606"/>
          <ac:spMkLst>
            <pc:docMk/>
            <pc:sldMk cId="3762330718" sldId="273"/>
            <ac:spMk id="39" creationId="{C1F06963-6374-4B48-844F-071A9BAAAE02}"/>
          </ac:spMkLst>
        </pc:spChg>
        <pc:spChg chg="add">
          <ac:chgData name="Martin Schray" userId="bf4f4853c980e97a" providerId="LiveId" clId="{6ECEFD46-705A-42C5-9118-84BAC95EFBCD}" dt="2022-02-01T23:58:34.208" v="570" actId="26606"/>
          <ac:spMkLst>
            <pc:docMk/>
            <pc:sldMk cId="3762330718" sldId="273"/>
            <ac:spMk id="40" creationId="{E3020543-B24B-4EC4-8FFC-8DD88EEA91A8}"/>
          </ac:spMkLst>
        </pc:spChg>
        <pc:picChg chg="add del mod">
          <ac:chgData name="Martin Schray" userId="bf4f4853c980e97a" providerId="LiveId" clId="{6ECEFD46-705A-42C5-9118-84BAC95EFBCD}" dt="2022-02-01T23:58:19.591" v="564" actId="478"/>
          <ac:picMkLst>
            <pc:docMk/>
            <pc:sldMk cId="3762330718" sldId="273"/>
            <ac:picMk id="4" creationId="{B992DD39-EB85-4E66-9E1C-0D459C7C66A3}"/>
          </ac:picMkLst>
        </pc:picChg>
        <pc:picChg chg="del">
          <ac:chgData name="Martin Schray" userId="bf4f4853c980e97a" providerId="LiveId" clId="{6ECEFD46-705A-42C5-9118-84BAC95EFBCD}" dt="2022-02-01T23:58:13.207" v="562" actId="478"/>
          <ac:picMkLst>
            <pc:docMk/>
            <pc:sldMk cId="3762330718" sldId="273"/>
            <ac:picMk id="5" creationId="{E90FBEAA-D56C-4399-A7E0-A691EB19494F}"/>
          </ac:picMkLst>
        </pc:picChg>
        <pc:picChg chg="add del mod">
          <ac:chgData name="Martin Schray" userId="bf4f4853c980e97a" providerId="LiveId" clId="{6ECEFD46-705A-42C5-9118-84BAC95EFBCD}" dt="2022-02-01T23:58:19.591" v="564" actId="478"/>
          <ac:picMkLst>
            <pc:docMk/>
            <pc:sldMk cId="3762330718" sldId="273"/>
            <ac:picMk id="7" creationId="{B7C1A5DA-977C-4D58-8A56-ADEA7632E522}"/>
          </ac:picMkLst>
        </pc:picChg>
        <pc:picChg chg="add del mod">
          <ac:chgData name="Martin Schray" userId="bf4f4853c980e97a" providerId="LiveId" clId="{6ECEFD46-705A-42C5-9118-84BAC95EFBCD}" dt="2022-02-01T23:58:19.591" v="564" actId="478"/>
          <ac:picMkLst>
            <pc:docMk/>
            <pc:sldMk cId="3762330718" sldId="273"/>
            <ac:picMk id="9" creationId="{CF12A60C-52CC-4AB2-87A9-9C3776A71EDB}"/>
          </ac:picMkLst>
        </pc:picChg>
        <pc:picChg chg="add del mod">
          <ac:chgData name="Martin Schray" userId="bf4f4853c980e97a" providerId="LiveId" clId="{6ECEFD46-705A-42C5-9118-84BAC95EFBCD}" dt="2022-02-01T23:58:19.591" v="564" actId="478"/>
          <ac:picMkLst>
            <pc:docMk/>
            <pc:sldMk cId="3762330718" sldId="273"/>
            <ac:picMk id="11" creationId="{979DB3EA-75E8-4706-870A-38415707E400}"/>
          </ac:picMkLst>
        </pc:picChg>
        <pc:picChg chg="add del mod">
          <ac:chgData name="Martin Schray" userId="bf4f4853c980e97a" providerId="LiveId" clId="{6ECEFD46-705A-42C5-9118-84BAC95EFBCD}" dt="2022-02-01T23:58:19.591" v="564" actId="478"/>
          <ac:picMkLst>
            <pc:docMk/>
            <pc:sldMk cId="3762330718" sldId="273"/>
            <ac:picMk id="13" creationId="{E6B54153-5F28-4F06-A28E-F09AC4E940E7}"/>
          </ac:picMkLst>
        </pc:picChg>
        <pc:picChg chg="add del mod">
          <ac:chgData name="Martin Schray" userId="bf4f4853c980e97a" providerId="LiveId" clId="{6ECEFD46-705A-42C5-9118-84BAC95EFBCD}" dt="2022-02-01T23:58:19.591" v="564" actId="478"/>
          <ac:picMkLst>
            <pc:docMk/>
            <pc:sldMk cId="3762330718" sldId="273"/>
            <ac:picMk id="15" creationId="{9D00395A-5068-4698-ACA8-D291FD90C208}"/>
          </ac:picMkLst>
        </pc:picChg>
        <pc:picChg chg="add del mod">
          <ac:chgData name="Martin Schray" userId="bf4f4853c980e97a" providerId="LiveId" clId="{6ECEFD46-705A-42C5-9118-84BAC95EFBCD}" dt="2022-02-01T23:58:19.591" v="564" actId="478"/>
          <ac:picMkLst>
            <pc:docMk/>
            <pc:sldMk cId="3762330718" sldId="273"/>
            <ac:picMk id="17" creationId="{6FE13B4D-1AD2-47A8-8A64-2126EFF0233E}"/>
          </ac:picMkLst>
        </pc:picChg>
        <pc:picChg chg="add del mod">
          <ac:chgData name="Martin Schray" userId="bf4f4853c980e97a" providerId="LiveId" clId="{6ECEFD46-705A-42C5-9118-84BAC95EFBCD}" dt="2022-02-01T23:58:19.591" v="564" actId="478"/>
          <ac:picMkLst>
            <pc:docMk/>
            <pc:sldMk cId="3762330718" sldId="273"/>
            <ac:picMk id="19" creationId="{B7527F09-7223-4122-BF8C-ADE0E7C875A2}"/>
          </ac:picMkLst>
        </pc:picChg>
        <pc:picChg chg="add del mod">
          <ac:chgData name="Martin Schray" userId="bf4f4853c980e97a" providerId="LiveId" clId="{6ECEFD46-705A-42C5-9118-84BAC95EFBCD}" dt="2022-02-01T23:58:19.591" v="564" actId="478"/>
          <ac:picMkLst>
            <pc:docMk/>
            <pc:sldMk cId="3762330718" sldId="273"/>
            <ac:picMk id="21" creationId="{34AE8E23-DB16-48EA-8BEB-CF73A962535E}"/>
          </ac:picMkLst>
        </pc:picChg>
        <pc:picChg chg="add del mod">
          <ac:chgData name="Martin Schray" userId="bf4f4853c980e97a" providerId="LiveId" clId="{6ECEFD46-705A-42C5-9118-84BAC95EFBCD}" dt="2022-02-01T23:58:19.591" v="564" actId="478"/>
          <ac:picMkLst>
            <pc:docMk/>
            <pc:sldMk cId="3762330718" sldId="273"/>
            <ac:picMk id="23" creationId="{BD28FD24-042B-4D90-9DD5-4A785A10B2B8}"/>
          </ac:picMkLst>
        </pc:picChg>
        <pc:picChg chg="add mod">
          <ac:chgData name="Martin Schray" userId="bf4f4853c980e97a" providerId="LiveId" clId="{6ECEFD46-705A-42C5-9118-84BAC95EFBCD}" dt="2022-02-01T23:58:34.208" v="570" actId="26606"/>
          <ac:picMkLst>
            <pc:docMk/>
            <pc:sldMk cId="3762330718" sldId="273"/>
            <ac:picMk id="27" creationId="{CD632A10-8FB0-42B3-87C2-AB9900EF37FD}"/>
          </ac:picMkLst>
        </pc:picChg>
        <pc:cxnChg chg="add">
          <ac:chgData name="Martin Schray" userId="bf4f4853c980e97a" providerId="LiveId" clId="{6ECEFD46-705A-42C5-9118-84BAC95EFBCD}" dt="2022-02-01T23:58:34.208" v="570" actId="26606"/>
          <ac:cxnSpMkLst>
            <pc:docMk/>
            <pc:sldMk cId="3762330718" sldId="273"/>
            <ac:cxnSpMk id="42" creationId="{C49DA8F6-BCC1-4447-B54C-57856834B94B}"/>
          </ac:cxnSpMkLst>
        </pc:cxnChg>
      </pc:sldChg>
      <pc:sldChg chg="addSp delSp modSp add mod ord">
        <pc:chgData name="Martin Schray" userId="bf4f4853c980e97a" providerId="LiveId" clId="{6ECEFD46-705A-42C5-9118-84BAC95EFBCD}" dt="2022-02-02T00:02:03.218" v="745" actId="1076"/>
        <pc:sldMkLst>
          <pc:docMk/>
          <pc:sldMk cId="2441795536" sldId="274"/>
        </pc:sldMkLst>
        <pc:spChg chg="add del mod">
          <ac:chgData name="Martin Schray" userId="bf4f4853c980e97a" providerId="LiveId" clId="{6ECEFD46-705A-42C5-9118-84BAC95EFBCD}" dt="2022-02-02T00:00:14.040" v="725" actId="478"/>
          <ac:spMkLst>
            <pc:docMk/>
            <pc:sldMk cId="2441795536" sldId="274"/>
            <ac:spMk id="4" creationId="{2BEFD350-7E6C-4E00-8300-072A44254C0F}"/>
          </ac:spMkLst>
        </pc:spChg>
        <pc:spChg chg="add mod">
          <ac:chgData name="Martin Schray" userId="bf4f4853c980e97a" providerId="LiveId" clId="{6ECEFD46-705A-42C5-9118-84BAC95EFBCD}" dt="2022-02-02T00:00:50.739" v="740" actId="20577"/>
          <ac:spMkLst>
            <pc:docMk/>
            <pc:sldMk cId="2441795536" sldId="274"/>
            <ac:spMk id="6" creationId="{9527839D-0E44-43FC-A1A0-42A74C00CA74}"/>
          </ac:spMkLst>
        </pc:spChg>
        <pc:spChg chg="add mod">
          <ac:chgData name="Martin Schray" userId="bf4f4853c980e97a" providerId="LiveId" clId="{6ECEFD46-705A-42C5-9118-84BAC95EFBCD}" dt="2022-02-02T00:02:03.218" v="745" actId="1076"/>
          <ac:spMkLst>
            <pc:docMk/>
            <pc:sldMk cId="2441795536" sldId="274"/>
            <ac:spMk id="7" creationId="{D4AE180F-FC59-4311-82DD-44B77F611D99}"/>
          </ac:spMkLst>
        </pc:spChg>
      </pc:sldChg>
      <pc:sldChg chg="modSp add mod">
        <pc:chgData name="Martin Schray" userId="bf4f4853c980e97a" providerId="LiveId" clId="{6ECEFD46-705A-42C5-9118-84BAC95EFBCD}" dt="2022-02-02T00:43:45.992" v="1061" actId="20577"/>
        <pc:sldMkLst>
          <pc:docMk/>
          <pc:sldMk cId="3624480729" sldId="275"/>
        </pc:sldMkLst>
        <pc:spChg chg="mod">
          <ac:chgData name="Martin Schray" userId="bf4f4853c980e97a" providerId="LiveId" clId="{6ECEFD46-705A-42C5-9118-84BAC95EFBCD}" dt="2022-02-02T00:09:38.834" v="755" actId="20577"/>
          <ac:spMkLst>
            <pc:docMk/>
            <pc:sldMk cId="3624480729" sldId="275"/>
            <ac:spMk id="2" creationId="{5BE1D9D3-4053-420A-8B00-184767B1E16C}"/>
          </ac:spMkLst>
        </pc:spChg>
        <pc:spChg chg="mod">
          <ac:chgData name="Martin Schray" userId="bf4f4853c980e97a" providerId="LiveId" clId="{6ECEFD46-705A-42C5-9118-84BAC95EFBCD}" dt="2022-02-02T00:43:45.992" v="1061" actId="20577"/>
          <ac:spMkLst>
            <pc:docMk/>
            <pc:sldMk cId="3624480729" sldId="275"/>
            <ac:spMk id="3" creationId="{8A9641B3-D450-458E-A3DC-0B8B374BF271}"/>
          </ac:spMkLst>
        </pc:spChg>
      </pc:sldChg>
    </pc:docChg>
  </pc:docChgLst>
  <pc:docChgLst>
    <pc:chgData name="Martin Schray" userId="bf4f4853c980e97a" providerId="LiveId" clId="{97008205-2257-4F2F-8E8A-6D8D0B4123A2}"/>
    <pc:docChg chg="undo custSel addSld delSld modSld">
      <pc:chgData name="Martin Schray" userId="bf4f4853c980e97a" providerId="LiveId" clId="{97008205-2257-4F2F-8E8A-6D8D0B4123A2}" dt="2022-02-01T23:43:53.258" v="794" actId="20577"/>
      <pc:docMkLst>
        <pc:docMk/>
      </pc:docMkLst>
      <pc:sldChg chg="modSp mod">
        <pc:chgData name="Martin Schray" userId="bf4f4853c980e97a" providerId="LiveId" clId="{97008205-2257-4F2F-8E8A-6D8D0B4123A2}" dt="2022-02-01T23:35:11.279" v="22" actId="20577"/>
        <pc:sldMkLst>
          <pc:docMk/>
          <pc:sldMk cId="3864855308" sldId="256"/>
        </pc:sldMkLst>
        <pc:spChg chg="mod">
          <ac:chgData name="Martin Schray" userId="bf4f4853c980e97a" providerId="LiveId" clId="{97008205-2257-4F2F-8E8A-6D8D0B4123A2}" dt="2022-02-01T23:35:11.279" v="22" actId="20577"/>
          <ac:spMkLst>
            <pc:docMk/>
            <pc:sldMk cId="3864855308" sldId="256"/>
            <ac:spMk id="2" creationId="{D532FA10-9926-4627-A061-97EF8A9BDA77}"/>
          </ac:spMkLst>
        </pc:spChg>
      </pc:sldChg>
      <pc:sldChg chg="del">
        <pc:chgData name="Martin Schray" userId="bf4f4853c980e97a" providerId="LiveId" clId="{97008205-2257-4F2F-8E8A-6D8D0B4123A2}" dt="2022-02-01T23:35:20.336" v="23" actId="47"/>
        <pc:sldMkLst>
          <pc:docMk/>
          <pc:sldMk cId="2000290990" sldId="257"/>
        </pc:sldMkLst>
      </pc:sldChg>
      <pc:sldChg chg="del">
        <pc:chgData name="Martin Schray" userId="bf4f4853c980e97a" providerId="LiveId" clId="{97008205-2257-4F2F-8E8A-6D8D0B4123A2}" dt="2022-02-01T23:35:20.336" v="23" actId="47"/>
        <pc:sldMkLst>
          <pc:docMk/>
          <pc:sldMk cId="2469832989" sldId="258"/>
        </pc:sldMkLst>
      </pc:sldChg>
      <pc:sldChg chg="del">
        <pc:chgData name="Martin Schray" userId="bf4f4853c980e97a" providerId="LiveId" clId="{97008205-2257-4F2F-8E8A-6D8D0B4123A2}" dt="2022-02-01T23:35:20.336" v="23" actId="47"/>
        <pc:sldMkLst>
          <pc:docMk/>
          <pc:sldMk cId="2487018719" sldId="260"/>
        </pc:sldMkLst>
      </pc:sldChg>
      <pc:sldChg chg="del">
        <pc:chgData name="Martin Schray" userId="bf4f4853c980e97a" providerId="LiveId" clId="{97008205-2257-4F2F-8E8A-6D8D0B4123A2}" dt="2022-02-01T23:35:20.336" v="23" actId="47"/>
        <pc:sldMkLst>
          <pc:docMk/>
          <pc:sldMk cId="1094553478" sldId="261"/>
        </pc:sldMkLst>
      </pc:sldChg>
      <pc:sldChg chg="del">
        <pc:chgData name="Martin Schray" userId="bf4f4853c980e97a" providerId="LiveId" clId="{97008205-2257-4F2F-8E8A-6D8D0B4123A2}" dt="2022-02-01T23:35:20.336" v="23" actId="47"/>
        <pc:sldMkLst>
          <pc:docMk/>
          <pc:sldMk cId="394505192" sldId="262"/>
        </pc:sldMkLst>
      </pc:sldChg>
      <pc:sldChg chg="del">
        <pc:chgData name="Martin Schray" userId="bf4f4853c980e97a" providerId="LiveId" clId="{97008205-2257-4F2F-8E8A-6D8D0B4123A2}" dt="2022-02-01T23:35:20.336" v="23" actId="47"/>
        <pc:sldMkLst>
          <pc:docMk/>
          <pc:sldMk cId="288223411" sldId="263"/>
        </pc:sldMkLst>
      </pc:sldChg>
      <pc:sldChg chg="del">
        <pc:chgData name="Martin Schray" userId="bf4f4853c980e97a" providerId="LiveId" clId="{97008205-2257-4F2F-8E8A-6D8D0B4123A2}" dt="2022-02-01T23:35:20.336" v="23" actId="47"/>
        <pc:sldMkLst>
          <pc:docMk/>
          <pc:sldMk cId="4257012493" sldId="264"/>
        </pc:sldMkLst>
      </pc:sldChg>
      <pc:sldChg chg="del">
        <pc:chgData name="Martin Schray" userId="bf4f4853c980e97a" providerId="LiveId" clId="{97008205-2257-4F2F-8E8A-6D8D0B4123A2}" dt="2022-02-01T23:35:20.336" v="23" actId="47"/>
        <pc:sldMkLst>
          <pc:docMk/>
          <pc:sldMk cId="703019413" sldId="266"/>
        </pc:sldMkLst>
      </pc:sldChg>
      <pc:sldChg chg="del">
        <pc:chgData name="Martin Schray" userId="bf4f4853c980e97a" providerId="LiveId" clId="{97008205-2257-4F2F-8E8A-6D8D0B4123A2}" dt="2022-02-01T23:35:20.336" v="23" actId="47"/>
        <pc:sldMkLst>
          <pc:docMk/>
          <pc:sldMk cId="4280664622" sldId="267"/>
        </pc:sldMkLst>
      </pc:sldChg>
      <pc:sldChg chg="modSp mod">
        <pc:chgData name="Martin Schray" userId="bf4f4853c980e97a" providerId="LiveId" clId="{97008205-2257-4F2F-8E8A-6D8D0B4123A2}" dt="2022-02-01T23:35:52.831" v="29" actId="20577"/>
        <pc:sldMkLst>
          <pc:docMk/>
          <pc:sldMk cId="89963779" sldId="268"/>
        </pc:sldMkLst>
        <pc:spChg chg="mod">
          <ac:chgData name="Martin Schray" userId="bf4f4853c980e97a" providerId="LiveId" clId="{97008205-2257-4F2F-8E8A-6D8D0B4123A2}" dt="2022-02-01T23:35:52.831" v="29" actId="20577"/>
          <ac:spMkLst>
            <pc:docMk/>
            <pc:sldMk cId="89963779" sldId="268"/>
            <ac:spMk id="3" creationId="{08699EFF-C40C-456E-8E46-8568EC9CF853}"/>
          </ac:spMkLst>
        </pc:spChg>
      </pc:sldChg>
      <pc:sldChg chg="modSp new mod">
        <pc:chgData name="Martin Schray" userId="bf4f4853c980e97a" providerId="LiveId" clId="{97008205-2257-4F2F-8E8A-6D8D0B4123A2}" dt="2022-02-01T23:43:53.258" v="794" actId="20577"/>
        <pc:sldMkLst>
          <pc:docMk/>
          <pc:sldMk cId="872796791" sldId="269"/>
        </pc:sldMkLst>
        <pc:spChg chg="mod">
          <ac:chgData name="Martin Schray" userId="bf4f4853c980e97a" providerId="LiveId" clId="{97008205-2257-4F2F-8E8A-6D8D0B4123A2}" dt="2022-02-01T23:43:53.258" v="794" actId="20577"/>
          <ac:spMkLst>
            <pc:docMk/>
            <pc:sldMk cId="872796791" sldId="269"/>
            <ac:spMk id="2" creationId="{5BE1D9D3-4053-420A-8B00-184767B1E16C}"/>
          </ac:spMkLst>
        </pc:spChg>
        <pc:spChg chg="mod">
          <ac:chgData name="Martin Schray" userId="bf4f4853c980e97a" providerId="LiveId" clId="{97008205-2257-4F2F-8E8A-6D8D0B4123A2}" dt="2022-02-01T23:43:14.355" v="790" actId="20577"/>
          <ac:spMkLst>
            <pc:docMk/>
            <pc:sldMk cId="872796791" sldId="269"/>
            <ac:spMk id="3" creationId="{8A9641B3-D450-458E-A3DC-0B8B374BF271}"/>
          </ac:spMkLst>
        </pc:spChg>
      </pc:sldChg>
    </pc:docChg>
  </pc:docChgLst>
  <pc:docChgLst>
    <pc:chgData name="Martin Schray" userId="bf4f4853c980e97a" providerId="LiveId" clId="{8184E20C-0FDA-4EBE-A7CD-55EA583EE6F5}"/>
    <pc:docChg chg="undo custSel addSld delSld modSld sldOrd">
      <pc:chgData name="Martin Schray" userId="bf4f4853c980e97a" providerId="LiveId" clId="{8184E20C-0FDA-4EBE-A7CD-55EA583EE6F5}" dt="2022-01-29T19:44:15.302" v="1822"/>
      <pc:docMkLst>
        <pc:docMk/>
      </pc:docMkLst>
      <pc:sldChg chg="addSp modSp mod">
        <pc:chgData name="Martin Schray" userId="bf4f4853c980e97a" providerId="LiveId" clId="{8184E20C-0FDA-4EBE-A7CD-55EA583EE6F5}" dt="2022-01-29T19:14:06.627" v="1036" actId="1035"/>
        <pc:sldMkLst>
          <pc:docMk/>
          <pc:sldMk cId="3864855308" sldId="256"/>
        </pc:sldMkLst>
        <pc:spChg chg="mod">
          <ac:chgData name="Martin Schray" userId="bf4f4853c980e97a" providerId="LiveId" clId="{8184E20C-0FDA-4EBE-A7CD-55EA583EE6F5}" dt="2022-01-29T19:14:06.627" v="1036" actId="1035"/>
          <ac:spMkLst>
            <pc:docMk/>
            <pc:sldMk cId="3864855308" sldId="256"/>
            <ac:spMk id="2" creationId="{D532FA10-9926-4627-A061-97EF8A9BDA77}"/>
          </ac:spMkLst>
        </pc:spChg>
        <pc:picChg chg="add mod">
          <ac:chgData name="Martin Schray" userId="bf4f4853c980e97a" providerId="LiveId" clId="{8184E20C-0FDA-4EBE-A7CD-55EA583EE6F5}" dt="2022-01-29T19:09:00.891" v="852" actId="1076"/>
          <ac:picMkLst>
            <pc:docMk/>
            <pc:sldMk cId="3864855308" sldId="256"/>
            <ac:picMk id="6" creationId="{AF294141-2457-4575-BADD-8F18744C1EE7}"/>
          </ac:picMkLst>
        </pc:picChg>
      </pc:sldChg>
      <pc:sldChg chg="addSp delSp modSp mod setBg">
        <pc:chgData name="Martin Schray" userId="bf4f4853c980e97a" providerId="LiveId" clId="{8184E20C-0FDA-4EBE-A7CD-55EA583EE6F5}" dt="2022-01-29T19:17:55.020" v="1155" actId="478"/>
        <pc:sldMkLst>
          <pc:docMk/>
          <pc:sldMk cId="2000290990" sldId="257"/>
        </pc:sldMkLst>
        <pc:spChg chg="mo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2" creationId="{0AE40071-459A-419A-B28E-B53470D1F80B}"/>
          </ac:spMkLst>
        </pc:spChg>
        <pc:spChg chg="del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3" creationId="{115FAA75-77D6-4A38-AEB6-C8D82EE5F27D}"/>
          </ac:spMkLst>
        </pc:spChg>
        <pc:spChg chg="add del mod">
          <ac:chgData name="Martin Schray" userId="bf4f4853c980e97a" providerId="LiveId" clId="{8184E20C-0FDA-4EBE-A7CD-55EA583EE6F5}" dt="2022-01-29T19:16:56.436" v="1150" actId="478"/>
          <ac:spMkLst>
            <pc:docMk/>
            <pc:sldMk cId="2000290990" sldId="257"/>
            <ac:spMk id="4" creationId="{C1E8427D-BE51-4460-AE6E-1A3DC5E0934D}"/>
          </ac:spMkLst>
        </pc:spChg>
        <pc:spChg chg="add del mod">
          <ac:chgData name="Martin Schray" userId="bf4f4853c980e97a" providerId="LiveId" clId="{8184E20C-0FDA-4EBE-A7CD-55EA583EE6F5}" dt="2022-01-29T19:17:55.020" v="1155" actId="478"/>
          <ac:spMkLst>
            <pc:docMk/>
            <pc:sldMk cId="2000290990" sldId="257"/>
            <ac:spMk id="6" creationId="{0CD18983-1E31-49DE-862D-CCDC2A9900A9}"/>
          </ac:spMkLst>
        </pc:spChg>
        <pc:spChg chg="ad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9" creationId="{B819A166-7571-4003-A6B8-B62034C3ED30}"/>
          </ac:spMkLst>
        </pc:spChg>
        <pc:graphicFrameChg chg="add">
          <ac:chgData name="Martin Schray" userId="bf4f4853c980e97a" providerId="LiveId" clId="{8184E20C-0FDA-4EBE-A7CD-55EA583EE6F5}" dt="2022-01-29T19:13:48.334" v="1015" actId="26606"/>
          <ac:graphicFrameMkLst>
            <pc:docMk/>
            <pc:sldMk cId="2000290990" sldId="257"/>
            <ac:graphicFrameMk id="5" creationId="{0FEFACA5-D69F-4CDF-BF8B-E0AC48D4D1DD}"/>
          </ac:graphicFrameMkLst>
        </pc:graphicFrameChg>
      </pc:sldChg>
      <pc:sldChg chg="modSp mod">
        <pc:chgData name="Martin Schray" userId="bf4f4853c980e97a" providerId="LiveId" clId="{8184E20C-0FDA-4EBE-A7CD-55EA583EE6F5}" dt="2022-01-29T19:06:09.957" v="674" actId="20577"/>
        <pc:sldMkLst>
          <pc:docMk/>
          <pc:sldMk cId="2469832989" sldId="258"/>
        </pc:sldMkLst>
        <pc:spChg chg="mod">
          <ac:chgData name="Martin Schray" userId="bf4f4853c980e97a" providerId="LiveId" clId="{8184E20C-0FDA-4EBE-A7CD-55EA583EE6F5}" dt="2022-01-29T19:06:09.957" v="674" actId="20577"/>
          <ac:spMkLst>
            <pc:docMk/>
            <pc:sldMk cId="2469832989" sldId="258"/>
            <ac:spMk id="2" creationId="{D3F5D0BD-00AD-4C84-B2F9-C393DD2C991F}"/>
          </ac:spMkLst>
        </pc:spChg>
      </pc:sldChg>
      <pc:sldChg chg="modSp mod ord">
        <pc:chgData name="Martin Schray" userId="bf4f4853c980e97a" providerId="LiveId" clId="{8184E20C-0FDA-4EBE-A7CD-55EA583EE6F5}" dt="2022-01-29T19:44:15.302" v="1822"/>
        <pc:sldMkLst>
          <pc:docMk/>
          <pc:sldMk cId="723089139" sldId="259"/>
        </pc:sldMkLst>
        <pc:picChg chg="mod">
          <ac:chgData name="Martin Schray" userId="bf4f4853c980e97a" providerId="LiveId" clId="{8184E20C-0FDA-4EBE-A7CD-55EA583EE6F5}" dt="2022-01-29T18:19:24.742" v="0" actId="1076"/>
          <ac:picMkLst>
            <pc:docMk/>
            <pc:sldMk cId="723089139" sldId="259"/>
            <ac:picMk id="4" creationId="{49F01922-F082-4B63-AFF8-F8F5D0427501}"/>
          </ac:picMkLst>
        </pc:picChg>
      </pc:sldChg>
      <pc:sldChg chg="modSp new mod">
        <pc:chgData name="Martin Schray" userId="bf4f4853c980e97a" providerId="LiveId" clId="{8184E20C-0FDA-4EBE-A7CD-55EA583EE6F5}" dt="2022-01-29T19:05:43.176" v="665" actId="20577"/>
        <pc:sldMkLst>
          <pc:docMk/>
          <pc:sldMk cId="394505192" sldId="262"/>
        </pc:sldMkLst>
        <pc:spChg chg="mod">
          <ac:chgData name="Martin Schray" userId="bf4f4853c980e97a" providerId="LiveId" clId="{8184E20C-0FDA-4EBE-A7CD-55EA583EE6F5}" dt="2022-01-29T18:25:57.612" v="26" actId="20577"/>
          <ac:spMkLst>
            <pc:docMk/>
            <pc:sldMk cId="394505192" sldId="262"/>
            <ac:spMk id="2" creationId="{79804C88-6BFF-444A-90C0-F98559270ADA}"/>
          </ac:spMkLst>
        </pc:spChg>
        <pc:spChg chg="mod">
          <ac:chgData name="Martin Schray" userId="bf4f4853c980e97a" providerId="LiveId" clId="{8184E20C-0FDA-4EBE-A7CD-55EA583EE6F5}" dt="2022-01-29T19:05:43.176" v="665" actId="20577"/>
          <ac:spMkLst>
            <pc:docMk/>
            <pc:sldMk cId="394505192" sldId="262"/>
            <ac:spMk id="3" creationId="{3179620E-4E96-49A0-96A9-BBFC693B8EBA}"/>
          </ac:spMkLst>
        </pc:spChg>
      </pc:sldChg>
      <pc:sldChg chg="modSp add mod ord">
        <pc:chgData name="Martin Schray" userId="bf4f4853c980e97a" providerId="LiveId" clId="{8184E20C-0FDA-4EBE-A7CD-55EA583EE6F5}" dt="2022-01-29T19:08:09.569" v="850" actId="20577"/>
        <pc:sldMkLst>
          <pc:docMk/>
          <pc:sldMk cId="288223411" sldId="263"/>
        </pc:sldMkLst>
        <pc:spChg chg="mod">
          <ac:chgData name="Martin Schray" userId="bf4f4853c980e97a" providerId="LiveId" clId="{8184E20C-0FDA-4EBE-A7CD-55EA583EE6F5}" dt="2022-01-29T19:08:09.569" v="850" actId="20577"/>
          <ac:spMkLst>
            <pc:docMk/>
            <pc:sldMk cId="288223411" sldId="263"/>
            <ac:spMk id="3" creationId="{22B3661A-F62E-4E47-BAC7-7875250A497B}"/>
          </ac:spMkLst>
        </pc:spChg>
        <pc:picChg chg="mod">
          <ac:chgData name="Martin Schray" userId="bf4f4853c980e97a" providerId="LiveId" clId="{8184E20C-0FDA-4EBE-A7CD-55EA583EE6F5}" dt="2022-01-29T19:07:25.051" v="755" actId="1076"/>
          <ac:picMkLst>
            <pc:docMk/>
            <pc:sldMk cId="288223411" sldId="263"/>
            <ac:picMk id="1026" creationId="{F803E806-4E73-4D0A-9EDA-211FCF99508D}"/>
          </ac:picMkLst>
        </pc:picChg>
      </pc:sldChg>
      <pc:sldChg chg="addSp delSp modSp add mod ord">
        <pc:chgData name="Martin Schray" userId="bf4f4853c980e97a" providerId="LiveId" clId="{8184E20C-0FDA-4EBE-A7CD-55EA583EE6F5}" dt="2022-01-29T19:27:06.667" v="1678" actId="1035"/>
        <pc:sldMkLst>
          <pc:docMk/>
          <pc:sldMk cId="4257012493" sldId="264"/>
        </pc:sldMkLst>
        <pc:spChg chg="mod">
          <ac:chgData name="Martin Schray" userId="bf4f4853c980e97a" providerId="LiveId" clId="{8184E20C-0FDA-4EBE-A7CD-55EA583EE6F5}" dt="2022-01-29T19:10:34.237" v="993" actId="20577"/>
          <ac:spMkLst>
            <pc:docMk/>
            <pc:sldMk cId="4257012493" sldId="264"/>
            <ac:spMk id="3" creationId="{22B3661A-F62E-4E47-BAC7-7875250A497B}"/>
          </ac:spMkLst>
        </pc:spChg>
        <pc:spChg chg="add mod">
          <ac:chgData name="Martin Schray" userId="bf4f4853c980e97a" providerId="LiveId" clId="{8184E20C-0FDA-4EBE-A7CD-55EA583EE6F5}" dt="2022-01-29T19:15:20.256" v="1065" actId="20577"/>
          <ac:spMkLst>
            <pc:docMk/>
            <pc:sldMk cId="4257012493" sldId="264"/>
            <ac:spMk id="17" creationId="{3E8F417F-F709-4475-B129-578BAFC8C1F5}"/>
          </ac:spMkLst>
        </pc:spChg>
        <pc:grpChg chg="mod">
          <ac:chgData name="Martin Schray" userId="bf4f4853c980e97a" providerId="LiveId" clId="{8184E20C-0FDA-4EBE-A7CD-55EA583EE6F5}" dt="2022-01-29T19:12:54.419" v="1003"/>
          <ac:grpSpMkLst>
            <pc:docMk/>
            <pc:sldMk cId="4257012493" sldId="264"/>
            <ac:grpSpMk id="10" creationId="{F940482D-FF0A-4C08-8D9C-6B461D9AFFAC}"/>
          </ac:grpSpMkLst>
        </pc:grpChg>
        <pc:grpChg chg="mod">
          <ac:chgData name="Martin Schray" userId="bf4f4853c980e97a" providerId="LiveId" clId="{8184E20C-0FDA-4EBE-A7CD-55EA583EE6F5}" dt="2022-01-29T19:13:11.601" v="1012"/>
          <ac:grpSpMkLst>
            <pc:docMk/>
            <pc:sldMk cId="4257012493" sldId="264"/>
            <ac:grpSpMk id="15" creationId="{D2754DC0-9F09-46EC-9A3D-8C8D02570011}"/>
          </ac:grpSpMkLst>
        </pc:grpChg>
        <pc:picChg chg="add mod">
          <ac:chgData name="Martin Schray" userId="bf4f4853c980e97a" providerId="LiveId" clId="{8184E20C-0FDA-4EBE-A7CD-55EA583EE6F5}" dt="2022-01-29T19:27:06.667" v="1678" actId="1035"/>
          <ac:picMkLst>
            <pc:docMk/>
            <pc:sldMk cId="4257012493" sldId="264"/>
            <ac:picMk id="5" creationId="{61E0870A-090B-48B5-8C98-6D9A296FA9CE}"/>
          </ac:picMkLst>
        </pc:picChg>
        <pc:picChg chg="del">
          <ac:chgData name="Martin Schray" userId="bf4f4853c980e97a" providerId="LiveId" clId="{8184E20C-0FDA-4EBE-A7CD-55EA583EE6F5}" dt="2022-01-29T19:12:32.742" v="994" actId="478"/>
          <ac:picMkLst>
            <pc:docMk/>
            <pc:sldMk cId="4257012493" sldId="264"/>
            <ac:picMk id="1026" creationId="{F803E806-4E73-4D0A-9EDA-211FCF99508D}"/>
          </ac:picMkLst>
        </pc:picChg>
        <pc:inkChg chg="add">
          <ac:chgData name="Martin Schray" userId="bf4f4853c980e97a" providerId="LiveId" clId="{8184E20C-0FDA-4EBE-A7CD-55EA583EE6F5}" dt="2022-01-29T19:12:46.821" v="997" actId="9405"/>
          <ac:inkMkLst>
            <pc:docMk/>
            <pc:sldMk cId="4257012493" sldId="264"/>
            <ac:inkMk id="6" creationId="{6487B439-473D-4013-95C0-A63E89604CF2}"/>
          </ac:inkMkLst>
        </pc:inkChg>
        <pc:inkChg chg="add del mod">
          <ac:chgData name="Martin Schray" userId="bf4f4853c980e97a" providerId="LiveId" clId="{8184E20C-0FDA-4EBE-A7CD-55EA583EE6F5}" dt="2022-01-29T19:12:55.290" v="1005" actId="9405"/>
          <ac:inkMkLst>
            <pc:docMk/>
            <pc:sldMk cId="4257012493" sldId="264"/>
            <ac:inkMk id="7" creationId="{24D86456-E928-4D91-84CB-631364D3DECD}"/>
          </ac:inkMkLst>
        </pc:inkChg>
        <pc:inkChg chg="add del mod">
          <ac:chgData name="Martin Schray" userId="bf4f4853c980e97a" providerId="LiveId" clId="{8184E20C-0FDA-4EBE-A7CD-55EA583EE6F5}" dt="2022-01-29T19:12:54.770" v="1004" actId="9405"/>
          <ac:inkMkLst>
            <pc:docMk/>
            <pc:sldMk cId="4257012493" sldId="264"/>
            <ac:inkMk id="8" creationId="{512AF4BD-72C1-4FB7-884C-B419B1F1C67B}"/>
          </ac:inkMkLst>
        </pc:inkChg>
        <pc:inkChg chg="add del mod">
          <ac:chgData name="Martin Schray" userId="bf4f4853c980e97a" providerId="LiveId" clId="{8184E20C-0FDA-4EBE-A7CD-55EA583EE6F5}" dt="2022-01-29T19:12:54.419" v="1003"/>
          <ac:inkMkLst>
            <pc:docMk/>
            <pc:sldMk cId="4257012493" sldId="264"/>
            <ac:inkMk id="9" creationId="{F43D518F-6E9C-41CD-A9A9-B44A8EFD0234}"/>
          </ac:inkMkLst>
        </pc:inkChg>
        <pc:inkChg chg="add">
          <ac:chgData name="Martin Schray" userId="bf4f4853c980e97a" providerId="LiveId" clId="{8184E20C-0FDA-4EBE-A7CD-55EA583EE6F5}" dt="2022-01-29T19:13:03.649" v="1006" actId="9405"/>
          <ac:inkMkLst>
            <pc:docMk/>
            <pc:sldMk cId="4257012493" sldId="264"/>
            <ac:inkMk id="11" creationId="{684F41B6-1CC0-4967-A8F7-60CBB9EBDB77}"/>
          </ac:inkMkLst>
        </pc:inkChg>
        <pc:inkChg chg="add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2" creationId="{0E772B72-63D9-4003-BC63-D27E660B5E6C}"/>
          </ac:inkMkLst>
        </pc:inkChg>
        <pc:inkChg chg="add del mod">
          <ac:chgData name="Martin Schray" userId="bf4f4853c980e97a" providerId="LiveId" clId="{8184E20C-0FDA-4EBE-A7CD-55EA583EE6F5}" dt="2022-01-29T19:13:12.281" v="1013" actId="9405"/>
          <ac:inkMkLst>
            <pc:docMk/>
            <pc:sldMk cId="4257012493" sldId="264"/>
            <ac:inkMk id="13" creationId="{531E767E-014B-4F9F-8953-07FA2677E784}"/>
          </ac:inkMkLst>
        </pc:inkChg>
        <pc:inkChg chg="add del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4" creationId="{494FA66A-C70A-45D4-9E8B-5C1A5EDBD021}"/>
          </ac:inkMkLst>
        </pc:inkChg>
        <pc:inkChg chg="add">
          <ac:chgData name="Martin Schray" userId="bf4f4853c980e97a" providerId="LiveId" clId="{8184E20C-0FDA-4EBE-A7CD-55EA583EE6F5}" dt="2022-01-29T19:13:14.695" v="1014" actId="9405"/>
          <ac:inkMkLst>
            <pc:docMk/>
            <pc:sldMk cId="4257012493" sldId="264"/>
            <ac:inkMk id="16" creationId="{629F1479-330E-47FD-8641-C914135BA73A}"/>
          </ac:inkMkLst>
        </pc:inkChg>
      </pc:sldChg>
      <pc:sldChg chg="addSp delSp modSp add del mod">
        <pc:chgData name="Martin Schray" userId="bf4f4853c980e97a" providerId="LiveId" clId="{8184E20C-0FDA-4EBE-A7CD-55EA583EE6F5}" dt="2022-01-29T19:26:24.407" v="1659" actId="47"/>
        <pc:sldMkLst>
          <pc:docMk/>
          <pc:sldMk cId="2142862810" sldId="265"/>
        </pc:sldMkLst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2" creationId="{0AE40071-459A-419A-B28E-B53470D1F80B}"/>
          </ac:spMkLst>
        </pc:spChg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6" creationId="{0CD18983-1E31-49DE-862D-CCDC2A9900A9}"/>
          </ac:spMkLst>
        </pc:spChg>
        <pc:spChg chg="del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9" creationId="{B819A166-7571-4003-A6B8-B62034C3ED30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5" creationId="{4F7EBAE4-9945-4473-9E34-B2C66EA0F03D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7" creationId="{70BEB1E7-2F88-40BC-B73D-42E5B6F80BFC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9" creationId="{A7B99495-F43F-4D80-A44F-2CB4764EB90B}"/>
          </ac:spMkLst>
        </pc:spChg>
        <pc:graphicFrameChg chg="mod ord modGraphic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5" creationId="{0FEFACA5-D69F-4CDF-BF8B-E0AC48D4D1DD}"/>
          </ac:graphicFrameMkLst>
        </pc:graphicFrameChg>
        <pc:graphicFrameChg chg="add del mod">
          <ac:chgData name="Martin Schray" userId="bf4f4853c980e97a" providerId="LiveId" clId="{8184E20C-0FDA-4EBE-A7CD-55EA583EE6F5}" dt="2022-01-29T19:18:48.421" v="1160"/>
          <ac:graphicFrameMkLst>
            <pc:docMk/>
            <pc:sldMk cId="2142862810" sldId="265"/>
            <ac:graphicFrameMk id="10" creationId="{28101907-1D16-4946-9BE1-D0AB877DB52B}"/>
          </ac:graphicFrameMkLst>
        </pc:graphicFrameChg>
        <pc:graphicFrameChg chg="add mod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12" creationId="{C79F723B-F855-47A0-9992-3CDD412866DE}"/>
          </ac:graphicFrameMkLst>
        </pc:graphicFrameChg>
        <pc:picChg chg="add del">
          <ac:chgData name="Martin Schray" userId="bf4f4853c980e97a" providerId="LiveId" clId="{8184E20C-0FDA-4EBE-A7CD-55EA583EE6F5}" dt="2022-01-29T19:18:25.419" v="1156" actId="478"/>
          <ac:picMkLst>
            <pc:docMk/>
            <pc:sldMk cId="2142862810" sldId="265"/>
            <ac:picMk id="11" creationId="{53477F2B-F584-4758-8395-A0A3FF8EE1B4}"/>
          </ac:picMkLst>
        </pc:picChg>
      </pc:sldChg>
      <pc:sldChg chg="addSp delSp modSp add mod">
        <pc:chgData name="Martin Schray" userId="bf4f4853c980e97a" providerId="LiveId" clId="{8184E20C-0FDA-4EBE-A7CD-55EA583EE6F5}" dt="2022-01-29T19:26:56.995" v="1663" actId="6549"/>
        <pc:sldMkLst>
          <pc:docMk/>
          <pc:sldMk cId="703019413" sldId="266"/>
        </pc:sldMkLst>
        <pc:spChg chg="mo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" creationId="{0AE40071-459A-419A-B28E-B53470D1F80B}"/>
          </ac:spMkLst>
        </pc:spChg>
        <pc:spChg chg="add del mod">
          <ac:chgData name="Martin Schray" userId="bf4f4853c980e97a" providerId="LiveId" clId="{8184E20C-0FDA-4EBE-A7CD-55EA583EE6F5}" dt="2022-01-29T19:22:56.481" v="1577" actId="478"/>
          <ac:spMkLst>
            <pc:docMk/>
            <pc:sldMk cId="703019413" sldId="266"/>
            <ac:spMk id="4" creationId="{0981E1A4-1487-4E93-8BA3-71EAE8874E28}"/>
          </ac:spMkLst>
        </pc:spChg>
        <pc:spChg chg="mod">
          <ac:chgData name="Martin Schray" userId="bf4f4853c980e97a" providerId="LiveId" clId="{8184E20C-0FDA-4EBE-A7CD-55EA583EE6F5}" dt="2022-01-29T19:26:56.995" v="1663" actId="6549"/>
          <ac:spMkLst>
            <pc:docMk/>
            <pc:sldMk cId="703019413" sldId="266"/>
            <ac:spMk id="6" creationId="{0CD18983-1E31-49DE-862D-CCDC2A9900A9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5" creationId="{4F7EBAE4-9945-4473-9E34-B2C66EA0F03D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7" creationId="{70BEB1E7-2F88-40BC-B73D-42E5B6F80BFC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9" creationId="{A7B99495-F43F-4D80-A44F-2CB4764EB90B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4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6" creationId="{72F84B47-E267-4194-8194-831DB7B5547F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8" creationId="{19B9933F-AAB3-444A-8BB5-9CA194A8BC6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9" creationId="{B5FA7C47-B7C1-4D2E-AB49-ED23BA34BA8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0" creationId="{7D20183A-0B1D-4A1F-89B1-ADBEDBC6E54E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1" creationId="{596EE156-ABF1-4329-A6BA-03B4254E0877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2" creationId="{131031D3-26CD-4214-A9A4-5857EFA15A0C}"/>
          </ac:spMkLst>
        </pc:spChg>
        <pc:graphicFrameChg chg="del mod">
          <ac:chgData name="Martin Schray" userId="bf4f4853c980e97a" providerId="LiveId" clId="{8184E20C-0FDA-4EBE-A7CD-55EA583EE6F5}" dt="2022-01-29T19:22:53.257" v="1576" actId="478"/>
          <ac:graphicFrameMkLst>
            <pc:docMk/>
            <pc:sldMk cId="703019413" sldId="266"/>
            <ac:graphicFrameMk id="5" creationId="{0FEFACA5-D69F-4CDF-BF8B-E0AC48D4D1DD}"/>
          </ac:graphicFrameMkLst>
        </pc:graphicFrameChg>
        <pc:graphicFrameChg chg="add mod modGraphic">
          <ac:chgData name="Martin Schray" userId="bf4f4853c980e97a" providerId="LiveId" clId="{8184E20C-0FDA-4EBE-A7CD-55EA583EE6F5}" dt="2022-01-29T19:26:47.979" v="1662" actId="26606"/>
          <ac:graphicFrameMkLst>
            <pc:docMk/>
            <pc:sldMk cId="703019413" sldId="266"/>
            <ac:graphicFrameMk id="7" creationId="{DB1C9247-C564-43AA-9C94-5643F50CC695}"/>
          </ac:graphicFrameMkLst>
        </pc:graphicFrameChg>
        <pc:graphicFrameChg chg="del mod">
          <ac:chgData name="Martin Schray" userId="bf4f4853c980e97a" providerId="LiveId" clId="{8184E20C-0FDA-4EBE-A7CD-55EA583EE6F5}" dt="2022-01-29T19:22:31.958" v="1571" actId="478"/>
          <ac:graphicFrameMkLst>
            <pc:docMk/>
            <pc:sldMk cId="703019413" sldId="266"/>
            <ac:graphicFrameMk id="12" creationId="{C79F723B-F855-47A0-9992-3CDD412866DE}"/>
          </ac:graphicFrameMkLst>
        </pc:graphicFrameChg>
      </pc:sldChg>
      <pc:sldChg chg="addSp delSp modSp new mod setBg addAnim delAnim">
        <pc:chgData name="Martin Schray" userId="bf4f4853c980e97a" providerId="LiveId" clId="{8184E20C-0FDA-4EBE-A7CD-55EA583EE6F5}" dt="2022-01-29T19:43:29.040" v="1820" actId="14100"/>
        <pc:sldMkLst>
          <pc:docMk/>
          <pc:sldMk cId="4280664622" sldId="267"/>
        </pc:sldMkLst>
        <pc:spChg chg="mod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2" creationId="{E5480A17-78A9-41F4-9036-60A796CE0B5B}"/>
          </ac:spMkLst>
        </pc:spChg>
        <pc:spChg chg="mod">
          <ac:chgData name="Martin Schray" userId="bf4f4853c980e97a" providerId="LiveId" clId="{8184E20C-0FDA-4EBE-A7CD-55EA583EE6F5}" dt="2022-01-29T19:41:30.871" v="1815" actId="14100"/>
          <ac:spMkLst>
            <pc:docMk/>
            <pc:sldMk cId="4280664622" sldId="267"/>
            <ac:spMk id="3" creationId="{A5E85172-B302-4B90-8FEA-3F0721D62802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9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10" creationId="{72F84B47-E267-4194-8194-831DB7B5547F}"/>
          </ac:spMkLst>
        </pc:spChg>
        <pc:spChg chg="add del">
          <ac:chgData name="Martin Schray" userId="bf4f4853c980e97a" providerId="LiveId" clId="{8184E20C-0FDA-4EBE-A7CD-55EA583EE6F5}" dt="2022-01-29T19:40:11.010" v="1755" actId="26606"/>
          <ac:spMkLst>
            <pc:docMk/>
            <pc:sldMk cId="4280664622" sldId="267"/>
            <ac:spMk id="12" creationId="{87CC2527-562A-4F69-B487-4371E5B243E7}"/>
          </ac:spMkLst>
        </pc:spChg>
        <pc:picChg chg="add del">
          <ac:chgData name="Martin Schray" userId="bf4f4853c980e97a" providerId="LiveId" clId="{8184E20C-0FDA-4EBE-A7CD-55EA583EE6F5}" dt="2022-01-29T19:39:52.518" v="1734" actId="22"/>
          <ac:picMkLst>
            <pc:docMk/>
            <pc:sldMk cId="4280664622" sldId="267"/>
            <ac:picMk id="5" creationId="{7AC9C60E-9611-43A8-924E-1D89C29E96BE}"/>
          </ac:picMkLst>
        </pc:picChg>
        <pc:picChg chg="add del mod ord">
          <ac:chgData name="Martin Schray" userId="bf4f4853c980e97a" providerId="LiveId" clId="{8184E20C-0FDA-4EBE-A7CD-55EA583EE6F5}" dt="2022-01-29T19:43:18.777" v="1817" actId="478"/>
          <ac:picMkLst>
            <pc:docMk/>
            <pc:sldMk cId="4280664622" sldId="267"/>
            <ac:picMk id="7" creationId="{8C2B8628-4B01-480E-9CC2-9F3FB5EBC3D5}"/>
          </ac:picMkLst>
        </pc:picChg>
        <pc:picChg chg="add mod">
          <ac:chgData name="Martin Schray" userId="bf4f4853c980e97a" providerId="LiveId" clId="{8184E20C-0FDA-4EBE-A7CD-55EA583EE6F5}" dt="2022-01-29T19:43:29.040" v="1820" actId="14100"/>
          <ac:picMkLst>
            <pc:docMk/>
            <pc:sldMk cId="4280664622" sldId="267"/>
            <ac:picMk id="11" creationId="{B328E6E4-2FD4-40A0-B5C6-FF9B87AFF14B}"/>
          </ac:picMkLst>
        </pc:picChg>
        <pc:cxnChg chg="add del">
          <ac:chgData name="Martin Schray" userId="bf4f4853c980e97a" providerId="LiveId" clId="{8184E20C-0FDA-4EBE-A7CD-55EA583EE6F5}" dt="2022-01-29T19:40:11.010" v="1755" actId="26606"/>
          <ac:cxnSpMkLst>
            <pc:docMk/>
            <pc:sldMk cId="4280664622" sldId="267"/>
            <ac:cxnSpMk id="14" creationId="{BCDAEC91-5BCE-4B55-9CC0-43EF94CB734B}"/>
          </ac:cxnSpMkLst>
        </pc:cxnChg>
      </pc:sldChg>
      <pc:sldChg chg="modSp new mod ord">
        <pc:chgData name="Martin Schray" userId="bf4f4853c980e97a" providerId="LiveId" clId="{8184E20C-0FDA-4EBE-A7CD-55EA583EE6F5}" dt="2022-01-29T19:29:55.399" v="1732"/>
        <pc:sldMkLst>
          <pc:docMk/>
          <pc:sldMk cId="89963779" sldId="268"/>
        </pc:sldMkLst>
        <pc:spChg chg="mod">
          <ac:chgData name="Martin Schray" userId="bf4f4853c980e97a" providerId="LiveId" clId="{8184E20C-0FDA-4EBE-A7CD-55EA583EE6F5}" dt="2022-01-29T19:29:36.877" v="1725" actId="20577"/>
          <ac:spMkLst>
            <pc:docMk/>
            <pc:sldMk cId="89963779" sldId="268"/>
            <ac:spMk id="2" creationId="{B4B6DCAD-D826-4CE6-AF2C-6F0DAFE22673}"/>
          </ac:spMkLst>
        </pc:spChg>
        <pc:spChg chg="mod">
          <ac:chgData name="Martin Schray" userId="bf4f4853c980e97a" providerId="LiveId" clId="{8184E20C-0FDA-4EBE-A7CD-55EA583EE6F5}" dt="2022-01-29T19:29:50.575" v="1730" actId="20577"/>
          <ac:spMkLst>
            <pc:docMk/>
            <pc:sldMk cId="89963779" sldId="268"/>
            <ac:spMk id="3" creationId="{08699EFF-C40C-456E-8E46-8568EC9CF853}"/>
          </ac:spMkLst>
        </pc:spChg>
      </pc:sldChg>
    </pc:docChg>
  </pc:docChgLst>
  <pc:docChgLst>
    <pc:chgData name="Martin Schray" userId="bf4f4853c980e97a" providerId="LiveId" clId="{A79EFC10-1C27-484B-BB15-22AA32EAEE27}"/>
    <pc:docChg chg="custSel addSld delSld modSld">
      <pc:chgData name="Martin Schray" userId="bf4f4853c980e97a" providerId="LiveId" clId="{A79EFC10-1C27-484B-BB15-22AA32EAEE27}" dt="2020-09-22T23:41:49.256" v="117" actId="20577"/>
      <pc:docMkLst>
        <pc:docMk/>
      </pc:docMkLst>
      <pc:sldChg chg="delSp modSp add del mod">
        <pc:chgData name="Martin Schray" userId="bf4f4853c980e97a" providerId="LiveId" clId="{A79EFC10-1C27-484B-BB15-22AA32EAEE27}" dt="2020-09-22T23:41:49.256" v="117" actId="20577"/>
        <pc:sldMkLst>
          <pc:docMk/>
          <pc:sldMk cId="2469832989" sldId="258"/>
        </pc:sldMkLst>
        <pc:spChg chg="mod">
          <ac:chgData name="Martin Schray" userId="bf4f4853c980e97a" providerId="LiveId" clId="{A79EFC10-1C27-484B-BB15-22AA32EAEE27}" dt="2020-09-22T23:41:49.256" v="117" actId="20577"/>
          <ac:spMkLst>
            <pc:docMk/>
            <pc:sldMk cId="2469832989" sldId="258"/>
            <ac:spMk id="3" creationId="{22B3661A-F62E-4E47-BAC7-7875250A497B}"/>
          </ac:spMkLst>
        </pc:spChg>
        <pc:picChg chg="del">
          <ac:chgData name="Martin Schray" userId="bf4f4853c980e97a" providerId="LiveId" clId="{A79EFC10-1C27-484B-BB15-22AA32EAEE27}" dt="2020-09-22T23:41:31.530" v="94" actId="478"/>
          <ac:picMkLst>
            <pc:docMk/>
            <pc:sldMk cId="2469832989" sldId="258"/>
            <ac:picMk id="5" creationId="{A3B06D2B-A113-4164-812B-81A7E747B665}"/>
          </ac:picMkLst>
        </pc:picChg>
        <pc:picChg chg="mod">
          <ac:chgData name="Martin Schray" userId="bf4f4853c980e97a" providerId="LiveId" clId="{A79EFC10-1C27-484B-BB15-22AA32EAEE27}" dt="2020-09-22T23:41:37.838" v="98" actId="1076"/>
          <ac:picMkLst>
            <pc:docMk/>
            <pc:sldMk cId="2469832989" sldId="258"/>
            <ac:picMk id="1026" creationId="{F803E806-4E73-4D0A-9EDA-211FCF99508D}"/>
          </ac:picMkLst>
        </pc:picChg>
      </pc:sldChg>
      <pc:sldChg chg="addSp">
        <pc:chgData name="Martin Schray" userId="bf4f4853c980e97a" providerId="LiveId" clId="{A79EFC10-1C27-484B-BB15-22AA32EAEE27}" dt="2020-09-22T23:41:32.863" v="95"/>
        <pc:sldMkLst>
          <pc:docMk/>
          <pc:sldMk cId="4174580441" sldId="258"/>
        </pc:sldMkLst>
        <pc:picChg chg="add">
          <ac:chgData name="Martin Schray" userId="bf4f4853c980e97a" providerId="LiveId" clId="{A79EFC10-1C27-484B-BB15-22AA32EAEE27}" dt="2020-09-22T23:41:32.863" v="95"/>
          <ac:picMkLst>
            <pc:docMk/>
            <pc:sldMk cId="4174580441" sldId="258"/>
            <ac:picMk id="1026" creationId="{F803E806-4E73-4D0A-9EDA-211FCF99508D}"/>
          </ac:picMkLst>
        </pc:picChg>
      </pc:sldChg>
      <pc:sldChg chg="addSp modSp new mod">
        <pc:chgData name="Martin Schray" userId="bf4f4853c980e97a" providerId="LiveId" clId="{A79EFC10-1C27-484B-BB15-22AA32EAEE27}" dt="2020-09-22T23:31:46.682" v="50" actId="20577"/>
        <pc:sldMkLst>
          <pc:docMk/>
          <pc:sldMk cId="2487018719" sldId="260"/>
        </pc:sldMkLst>
        <pc:spChg chg="mod">
          <ac:chgData name="Martin Schray" userId="bf4f4853c980e97a" providerId="LiveId" clId="{A79EFC10-1C27-484B-BB15-22AA32EAEE27}" dt="2020-09-22T23:31:46.682" v="50" actId="20577"/>
          <ac:spMkLst>
            <pc:docMk/>
            <pc:sldMk cId="2487018719" sldId="260"/>
            <ac:spMk id="2" creationId="{37F86E62-6437-4E0F-8D93-F946023D4CDE}"/>
          </ac:spMkLst>
        </pc:spChg>
        <pc:picChg chg="add mod">
          <ac:chgData name="Martin Schray" userId="bf4f4853c980e97a" providerId="LiveId" clId="{A79EFC10-1C27-484B-BB15-22AA32EAEE27}" dt="2020-09-22T23:31:26.584" v="5" actId="1076"/>
          <ac:picMkLst>
            <pc:docMk/>
            <pc:sldMk cId="2487018719" sldId="260"/>
            <ac:picMk id="5" creationId="{2365C54E-0D94-4B39-96D7-F3236987A458}"/>
          </ac:picMkLst>
        </pc:picChg>
      </pc:sldChg>
      <pc:sldChg chg="addSp delSp modSp new mod">
        <pc:chgData name="Martin Schray" userId="bf4f4853c980e97a" providerId="LiveId" clId="{A79EFC10-1C27-484B-BB15-22AA32EAEE27}" dt="2020-09-22T23:39:29.532" v="93" actId="1076"/>
        <pc:sldMkLst>
          <pc:docMk/>
          <pc:sldMk cId="1094553478" sldId="261"/>
        </pc:sldMkLst>
        <pc:spChg chg="mod">
          <ac:chgData name="Martin Schray" userId="bf4f4853c980e97a" providerId="LiveId" clId="{A79EFC10-1C27-484B-BB15-22AA32EAEE27}" dt="2020-09-22T23:32:05.063" v="81" actId="20577"/>
          <ac:spMkLst>
            <pc:docMk/>
            <pc:sldMk cId="1094553478" sldId="261"/>
            <ac:spMk id="2" creationId="{41A4E17B-F8AA-4136-A70A-7E509B616E90}"/>
          </ac:spMkLst>
        </pc:spChg>
        <pc:picChg chg="add del mod">
          <ac:chgData name="Martin Schray" userId="bf4f4853c980e97a" providerId="LiveId" clId="{A79EFC10-1C27-484B-BB15-22AA32EAEE27}" dt="2020-09-22T23:37:41.112" v="85" actId="478"/>
          <ac:picMkLst>
            <pc:docMk/>
            <pc:sldMk cId="1094553478" sldId="261"/>
            <ac:picMk id="5" creationId="{B9624773-52E2-4E74-8DE6-16460CE87953}"/>
          </ac:picMkLst>
        </pc:picChg>
        <pc:picChg chg="add mod">
          <ac:chgData name="Martin Schray" userId="bf4f4853c980e97a" providerId="LiveId" clId="{A79EFC10-1C27-484B-BB15-22AA32EAEE27}" dt="2020-09-22T23:37:46.955" v="88" actId="1076"/>
          <ac:picMkLst>
            <pc:docMk/>
            <pc:sldMk cId="1094553478" sldId="261"/>
            <ac:picMk id="7" creationId="{270AACDC-D727-481F-A27F-2E461822EE9C}"/>
          </ac:picMkLst>
        </pc:picChg>
        <pc:picChg chg="add mod">
          <ac:chgData name="Martin Schray" userId="bf4f4853c980e97a" providerId="LiveId" clId="{A79EFC10-1C27-484B-BB15-22AA32EAEE27}" dt="2020-09-22T23:39:29.532" v="93" actId="1076"/>
          <ac:picMkLst>
            <pc:docMk/>
            <pc:sldMk cId="1094553478" sldId="261"/>
            <ac:picMk id="9" creationId="{B5602A1D-F403-43CA-BB18-B34DD64CB4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8E7C-A0CB-4B07-9CBF-ACD74129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D4EA-C4EF-4AC1-ADFD-D3346930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CA9-C3DA-4005-B5B8-63B6518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BA3C-163D-472E-91C5-B4D402E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EEEF-2AE1-4DB2-A81A-7A8D99F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C2F1-F9D8-47C9-A0BB-8126E1A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C446-8C7E-4D9D-BC35-479D52CC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33BB-D807-4BFD-B134-91D2CB0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28A7-49C5-4E1B-A4A2-0B10053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FCD8-2DF6-433C-A1A9-A06A1A6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886D2-88A3-4318-86D4-A99D97C4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16DD-A62A-4A5D-8112-8A445B8F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F85A-9A9B-4B94-9E3F-89C06CE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9E2B-01E0-41C6-926F-2E8004F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F2DF-B6E5-45EA-AB6E-644F1384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003F-DDF0-4536-8BAE-FCA8EC26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B2AB-1438-4FC2-881C-233DF46F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EB62-545E-468B-8669-5FB58C35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ADBE-C2AF-4B42-9218-0D8EE9F7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DE84-CA21-4F0A-9E08-D7047AA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B8F7-179D-41B7-ABF9-CC4A3950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E91AC-F51C-4020-9A79-034539C7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84A1-09CB-45DD-902A-9FDFA05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DBA5-EC08-4DEF-A559-B52C2B3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87FD-86B0-4EAD-949A-9D76F32C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E26F-A7CF-4153-A937-235C5151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A65B-F735-4DB4-8F72-8C234D79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26DC-CB95-4BE3-83E9-9BA06E7C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7BA3-635C-4943-9325-C8034EEA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F8E9-7D8E-4ADD-87CF-ED2EFDC1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C551-595B-42A7-88B5-11A95216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6A19-5E67-4305-B054-3E4682CA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F47-9992-4364-9341-09924E55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42EE-F30C-4B2B-B0DC-8054CB8B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3A2E8-53C6-466B-8DFA-AE1E50C5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601F-02EA-479C-A787-B18A3F11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CF23-8F8B-4D14-8956-9A332A1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3062-362B-4784-BC70-4C8357D7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C7721-9777-4AEB-8DAF-5BFA0E4D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56DF-1ADC-4A74-84CC-09076700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A15F7-1E4A-462C-8BEB-C86EE7A1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BA9D3-4701-40AD-93D0-BA0C8D86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C3B0-48F4-4655-BC3E-5E2573CF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91608-27FC-4D9F-B86C-5D5804B5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4F978-BD8C-4A94-8429-CCA2417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3704-9836-4426-8BBC-09185E41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DCBE-F0AE-4D8D-A2A7-8D409600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8553-49FB-410A-9FC3-A5A497BF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BF1F1-354B-4673-820A-144446FD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2C0F-D693-4631-B0C1-02598C9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2B49-8E85-4A91-96CA-9B9D0F89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6D24-EB31-4BA2-A381-10B50874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9B57-7D3E-4916-9382-A854538B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3B6A-80D3-4D4A-BBE8-4B0DA91C3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FE47-1940-4A25-9E60-C4549EB9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B92D-D82C-4A46-9E1B-F4889745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41D0-6906-49F3-B9B9-2D3F912E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624C-81C1-45AF-B1D0-7C4E62A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5C020-280A-4D81-B253-906FF440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E07D-5120-4F7D-8398-B6238CC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BC01-E445-416A-828E-0A9CAE93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E03F-F927-439C-A4B1-B5692D0A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128-86FF-4032-B29C-094286B0B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tthompson.com/what-is-kanban/#:~:text=Kanban%20Ceremonies%201%20Planning.%20During%20planning%20the%20Kanban,simple%20questions.%203%20Demo.%20...%204%20Retrospective.%20" TargetMode="External"/><Relationship Id="rId2" Type="http://schemas.openxmlformats.org/officeDocument/2006/relationships/hyperlink" Target="https://www.atlassian.com/agile/kanban/boar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zEJn6eQO6F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2FA10-9926-4627-A061-97EF8A9B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364394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Kanban 201 – Agile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EB3D-8C37-4A3E-8307-62728B79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94141-2457-4575-BADD-8F18744C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980513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D9D3-4053-420A-8B00-184767B1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the Agile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41B3-D450-458E-A3DC-0B8B374B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Kanban the Agile methodology</a:t>
            </a:r>
          </a:p>
          <a:p>
            <a:pPr lvl="1"/>
            <a:r>
              <a:rPr lang="en-US" dirty="0"/>
              <a:t>modelled after an assembly line, which is a continuous flow system</a:t>
            </a:r>
          </a:p>
          <a:p>
            <a:pPr lvl="1"/>
            <a:r>
              <a:rPr lang="en-US" dirty="0"/>
              <a:t>Has two key artifacts: </a:t>
            </a:r>
          </a:p>
          <a:p>
            <a:pPr lvl="2"/>
            <a:r>
              <a:rPr lang="en-US" dirty="0"/>
              <a:t>Backlog – stories of things to be done</a:t>
            </a:r>
          </a:p>
          <a:p>
            <a:pPr lvl="2"/>
            <a:r>
              <a:rPr lang="en-US" dirty="0"/>
              <a:t>Product Increment (PI) – </a:t>
            </a:r>
            <a:r>
              <a:rPr lang="en-US" dirty="0" err="1"/>
              <a:t>demoable</a:t>
            </a:r>
            <a:r>
              <a:rPr lang="en-US" dirty="0"/>
              <a:t> product </a:t>
            </a:r>
          </a:p>
          <a:p>
            <a:pPr lvl="1"/>
            <a:r>
              <a:rPr lang="en-US" dirty="0"/>
              <a:t>Roles: Developer, Product Owner and Scrum Master (e.g., the team)</a:t>
            </a:r>
          </a:p>
          <a:p>
            <a:pPr lvl="1"/>
            <a:r>
              <a:rPr lang="en-US" dirty="0"/>
              <a:t>Ceremonies</a:t>
            </a:r>
          </a:p>
          <a:p>
            <a:pPr lvl="2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Planning – what goes into the next product increment</a:t>
            </a:r>
          </a:p>
          <a:p>
            <a:pPr lvl="2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Stand up (daily scrum) – what progress have you made since yesterday?, What will you be doing today?, What issues are standing in your way?</a:t>
            </a:r>
          </a:p>
          <a:p>
            <a:pPr lvl="2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Demo – demo of the Product Increment</a:t>
            </a:r>
          </a:p>
          <a:p>
            <a:pPr lvl="2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Retrospective – team feedback on how to make things better and more productive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D9D3-4053-420A-8B00-184767B1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the Agile methodology IPRO 497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41B3-D450-458E-A3DC-0B8B374B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Roles: Doers &amp; Project Manager/Doer (PM – team faciliatory)</a:t>
            </a:r>
          </a:p>
          <a:p>
            <a:pPr lvl="1"/>
            <a:r>
              <a:rPr lang="en-US" dirty="0"/>
              <a:t>Ceremonies</a:t>
            </a:r>
          </a:p>
          <a:p>
            <a:pPr lvl="2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Stand up (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in-class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 scrum) – </a:t>
            </a:r>
          </a:p>
          <a:p>
            <a:pPr lvl="3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what progress have you made since </a:t>
            </a:r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last class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?</a:t>
            </a:r>
          </a:p>
          <a:p>
            <a:pPr lvl="3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What will you be doing today?</a:t>
            </a:r>
          </a:p>
          <a:p>
            <a:pPr lvl="3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What issues are standing in your way?</a:t>
            </a:r>
          </a:p>
          <a:p>
            <a:pPr lvl="2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Planning – What the PM does before faculty</a:t>
            </a:r>
          </a:p>
          <a:p>
            <a:pPr lvl="2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Demo – </a:t>
            </a:r>
          </a:p>
          <a:p>
            <a:pPr lvl="3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Kanban board walk – Each person talks about their work for one minute</a:t>
            </a:r>
          </a:p>
          <a:p>
            <a:pPr lvl="3"/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ech demo</a:t>
            </a:r>
          </a:p>
          <a:p>
            <a:pPr lvl="2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Retrospective – NA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F735-D289-4D00-BF4D-A3C280EA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E25-82B8-4571-810B-803C7599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use the following columns for your board</a:t>
            </a:r>
          </a:p>
          <a:p>
            <a:pPr lvl="1"/>
            <a:r>
              <a:rPr lang="en-US" dirty="0"/>
              <a:t>To do</a:t>
            </a:r>
          </a:p>
          <a:p>
            <a:pPr lvl="1"/>
            <a:r>
              <a:rPr lang="en-US" dirty="0"/>
              <a:t>In progress</a:t>
            </a:r>
          </a:p>
          <a:p>
            <a:pPr lvl="1"/>
            <a:r>
              <a:rPr lang="en-US" dirty="0"/>
              <a:t>Wait for</a:t>
            </a:r>
          </a:p>
          <a:p>
            <a:pPr lvl="1"/>
            <a:r>
              <a:rPr lang="en-US" dirty="0"/>
              <a:t>Done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BCC8B8-7073-4EE3-A46C-845978FEF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980513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8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seball player making leaping catch at wall">
            <a:extLst>
              <a:ext uri="{FF2B5EF4-FFF2-40B4-BE49-F238E27FC236}">
                <a16:creationId xmlns:a16="http://schemas.microsoft.com/office/drawing/2014/main" id="{E90FBEAA-D56C-4399-A7E0-A691EB194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r="-1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00AA0-BF56-49A3-8779-119AC47A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Work in Progress (WIP)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EF6F2A-156C-4AAE-81DB-30EC32E0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000" dirty="0"/>
              <a:t>Limiting work in progress (WIP) is good.  </a:t>
            </a:r>
          </a:p>
          <a:p>
            <a:r>
              <a:rPr lang="en-US" sz="2000" dirty="0"/>
              <a:t>You can only make progress on a few things</a:t>
            </a:r>
          </a:p>
          <a:p>
            <a:r>
              <a:rPr lang="en-US" sz="2000" dirty="0"/>
              <a:t>There is a cost of switching from task to task</a:t>
            </a:r>
          </a:p>
          <a:p>
            <a:r>
              <a:rPr lang="en-US" sz="2000" dirty="0"/>
              <a:t>Try to limit WIP to 1 to 2 stories per individual</a:t>
            </a:r>
          </a:p>
          <a:p>
            <a:r>
              <a:rPr lang="en-US" sz="2000" dirty="0"/>
              <a:t>If you are tempted to bring in more stories you are probably avoiding or blocked on a story</a:t>
            </a:r>
          </a:p>
        </p:txBody>
      </p:sp>
    </p:spTree>
    <p:extLst>
      <p:ext uri="{BB962C8B-B14F-4D97-AF65-F5344CB8AC3E}">
        <p14:creationId xmlns:p14="http://schemas.microsoft.com/office/powerpoint/2010/main" val="3612824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00AA0-BF56-49A3-8779-119AC47A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200" dirty="0"/>
              <a:t>Work in Progress (WIP)</a:t>
            </a:r>
          </a:p>
        </p:txBody>
      </p:sp>
      <p:sp>
        <p:nvSpPr>
          <p:cNvPr id="39" name="Oval 3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D632A10-8FB0-42B3-87C2-AB9900EF3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5" r="3754" b="-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C55F85B-FD85-4424-B290-E5D5092B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If you don’t limit work in progress things get missed, dropped, done poorly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Overall speed of completion may drop</a:t>
            </a:r>
          </a:p>
        </p:txBody>
      </p:sp>
      <p:sp>
        <p:nvSpPr>
          <p:cNvPr id="4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3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F735-D289-4D00-BF4D-A3C280EA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E25-82B8-4571-810B-803C7599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use the following columns for your board</a:t>
            </a:r>
          </a:p>
          <a:p>
            <a:pPr lvl="1"/>
            <a:r>
              <a:rPr lang="en-US" dirty="0"/>
              <a:t>To do</a:t>
            </a:r>
          </a:p>
          <a:p>
            <a:pPr lvl="1"/>
            <a:r>
              <a:rPr lang="en-US" dirty="0"/>
              <a:t>In progress</a:t>
            </a:r>
          </a:p>
          <a:p>
            <a:pPr lvl="1"/>
            <a:r>
              <a:rPr lang="en-US" dirty="0"/>
              <a:t>Wait for</a:t>
            </a:r>
          </a:p>
          <a:p>
            <a:pPr lvl="1"/>
            <a:r>
              <a:rPr lang="en-US" dirty="0"/>
              <a:t>Done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BCC8B8-7073-4EE3-A46C-845978FEF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980513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27839D-0E44-43FC-A1A0-42A74C00CA74}"/>
              </a:ext>
            </a:extLst>
          </p:cNvPr>
          <p:cNvSpPr/>
          <p:nvPr/>
        </p:nvSpPr>
        <p:spPr>
          <a:xfrm>
            <a:off x="5593976" y="2519082"/>
            <a:ext cx="2886636" cy="1039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 your WIP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4AE180F-FC59-4311-82DD-44B77F611D99}"/>
              </a:ext>
            </a:extLst>
          </p:cNvPr>
          <p:cNvSpPr/>
          <p:nvPr/>
        </p:nvSpPr>
        <p:spPr>
          <a:xfrm rot="3441345">
            <a:off x="4431334" y="3383437"/>
            <a:ext cx="1353671" cy="2035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9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CAD-D826-4CE6-AF2C-6F0DAFE2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9EFF-C40C-456E-8E46-8568EC9C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https://www.atlassian.com/agile/kanban/boards</a:t>
            </a:r>
            <a:endParaRPr lang="en-US" dirty="0"/>
          </a:p>
          <a:p>
            <a:r>
              <a:rPr lang="en-US" dirty="0">
                <a:hlinkClick r:id="rId3"/>
              </a:rPr>
              <a:t>https://natthompson.com/what-is-</a:t>
            </a:r>
            <a:r>
              <a:rPr lang="en-US" dirty="0" err="1">
                <a:hlinkClick r:id="rId3"/>
              </a:rPr>
              <a:t>kanban</a:t>
            </a:r>
            <a:r>
              <a:rPr lang="en-US" dirty="0">
                <a:hlinkClick r:id="rId3"/>
              </a:rPr>
              <a:t>/#:~:text=Kanban%20Ceremonies%201%20Planning.%20During%20planning%20the%20Kanban,simple%20questions.%203%20Demo.%20...%204%20Retrospective.%20</a:t>
            </a:r>
            <a:r>
              <a:rPr lang="en-US" dirty="0"/>
              <a:t>   </a:t>
            </a:r>
          </a:p>
          <a:p>
            <a:r>
              <a:rPr lang="en-US" dirty="0">
                <a:hlinkClick r:id="rId4"/>
              </a:rPr>
              <a:t>Limit your WIP - https://youtu.be/zEJn6eQO6FE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6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489-46B6-47AC-A4E1-A40FCF3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B1C-89F5-454A-AE9E-904A9AB6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01922-F082-4B63-AFF8-F8F5D04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478"/>
            <a:ext cx="5619791" cy="47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Kanban 201 – Agile Process</vt:lpstr>
      <vt:lpstr>Kanban the Agile methodology </vt:lpstr>
      <vt:lpstr>Kanban the Agile methodology IPRO 497 </vt:lpstr>
      <vt:lpstr>Kanban Board </vt:lpstr>
      <vt:lpstr>Work in Progress (WIP)</vt:lpstr>
      <vt:lpstr>Work in Progress (WIP)</vt:lpstr>
      <vt:lpstr>Kanban Board </vt:lpstr>
      <vt:lpstr>Background and resources</vt:lpstr>
      <vt:lpstr>Sizing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101 </dc:title>
  <dc:creator>Martin Schray</dc:creator>
  <cp:lastModifiedBy>Martin Schray</cp:lastModifiedBy>
  <cp:revision>1</cp:revision>
  <dcterms:created xsi:type="dcterms:W3CDTF">2019-09-03T22:39:22Z</dcterms:created>
  <dcterms:modified xsi:type="dcterms:W3CDTF">2022-02-02T00:43:57Z</dcterms:modified>
</cp:coreProperties>
</file>