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0"/>
  </p:notesMasterIdLst>
  <p:sldIdLst>
    <p:sldId id="256" r:id="rId2"/>
    <p:sldId id="262" r:id="rId3"/>
    <p:sldId id="259" r:id="rId4"/>
    <p:sldId id="257" r:id="rId5"/>
    <p:sldId id="258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0C224-C011-4ED7-B4FC-1BE77AAA3989}" v="18" dt="2022-02-16T00:03:25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F4E0C224-C011-4ED7-B4FC-1BE77AAA3989}"/>
    <pc:docChg chg="undo custSel addSld modSld sldOrd">
      <pc:chgData name="Martin Schray" userId="bf4f4853c980e97a" providerId="LiveId" clId="{F4E0C224-C011-4ED7-B4FC-1BE77AAA3989}" dt="2022-02-16T00:08:27.793" v="689" actId="20577"/>
      <pc:docMkLst>
        <pc:docMk/>
      </pc:docMkLst>
      <pc:sldChg chg="modSp mod">
        <pc:chgData name="Martin Schray" userId="bf4f4853c980e97a" providerId="LiveId" clId="{F4E0C224-C011-4ED7-B4FC-1BE77AAA3989}" dt="2022-02-15T23:53:01.022" v="175" actId="20577"/>
        <pc:sldMkLst>
          <pc:docMk/>
          <pc:sldMk cId="3850727919" sldId="258"/>
        </pc:sldMkLst>
        <pc:graphicFrameChg chg="modGraphic">
          <ac:chgData name="Martin Schray" userId="bf4f4853c980e97a" providerId="LiveId" clId="{F4E0C224-C011-4ED7-B4FC-1BE77AAA3989}" dt="2022-02-15T23:53:01.022" v="175" actId="20577"/>
          <ac:graphicFrameMkLst>
            <pc:docMk/>
            <pc:sldMk cId="3850727919" sldId="258"/>
            <ac:graphicFrameMk id="4" creationId="{6E45046D-8175-4010-A15D-6D08A55917A0}"/>
          </ac:graphicFrameMkLst>
        </pc:graphicFrameChg>
      </pc:sldChg>
      <pc:sldChg chg="addSp delSp modSp mod ord">
        <pc:chgData name="Martin Schray" userId="bf4f4853c980e97a" providerId="LiveId" clId="{F4E0C224-C011-4ED7-B4FC-1BE77AAA3989}" dt="2022-02-16T00:00:13.154" v="392"/>
        <pc:sldMkLst>
          <pc:docMk/>
          <pc:sldMk cId="614060090" sldId="259"/>
        </pc:sldMkLst>
        <pc:spChg chg="mod">
          <ac:chgData name="Martin Schray" userId="bf4f4853c980e97a" providerId="LiveId" clId="{F4E0C224-C011-4ED7-B4FC-1BE77AAA3989}" dt="2022-02-15T23:59:32.363" v="388" actId="20577"/>
          <ac:spMkLst>
            <pc:docMk/>
            <pc:sldMk cId="614060090" sldId="259"/>
            <ac:spMk id="2" creationId="{E561262D-B93D-4683-BEA7-2EEA93AE54EB}"/>
          </ac:spMkLst>
        </pc:spChg>
        <pc:spChg chg="add del mod">
          <ac:chgData name="Martin Schray" userId="bf4f4853c980e97a" providerId="LiveId" clId="{F4E0C224-C011-4ED7-B4FC-1BE77AAA3989}" dt="2022-02-15T23:56:05.188" v="303" actId="478"/>
          <ac:spMkLst>
            <pc:docMk/>
            <pc:sldMk cId="614060090" sldId="259"/>
            <ac:spMk id="4" creationId="{A5D79696-0C5C-46D5-99AA-C672AB54BB46}"/>
          </ac:spMkLst>
        </pc:spChg>
        <pc:picChg chg="del">
          <ac:chgData name="Martin Schray" userId="bf4f4853c980e97a" providerId="LiveId" clId="{F4E0C224-C011-4ED7-B4FC-1BE77AAA3989}" dt="2022-02-15T23:55:51.625" v="302" actId="478"/>
          <ac:picMkLst>
            <pc:docMk/>
            <pc:sldMk cId="614060090" sldId="259"/>
            <ac:picMk id="5" creationId="{BC912921-028C-495F-B2C9-49530A3B771D}"/>
          </ac:picMkLst>
        </pc:picChg>
        <pc:picChg chg="mod ord">
          <ac:chgData name="Martin Schray" userId="bf4f4853c980e97a" providerId="LiveId" clId="{F4E0C224-C011-4ED7-B4FC-1BE77AAA3989}" dt="2022-02-15T23:57:49.154" v="387" actId="14100"/>
          <ac:picMkLst>
            <pc:docMk/>
            <pc:sldMk cId="614060090" sldId="259"/>
            <ac:picMk id="7" creationId="{22F98F22-CBFC-4007-BDB2-0679D55AF65E}"/>
          </ac:picMkLst>
        </pc:picChg>
        <pc:picChg chg="del">
          <ac:chgData name="Martin Schray" userId="bf4f4853c980e97a" providerId="LiveId" clId="{F4E0C224-C011-4ED7-B4FC-1BE77AAA3989}" dt="2022-02-15T23:55:47.753" v="300" actId="478"/>
          <ac:picMkLst>
            <pc:docMk/>
            <pc:sldMk cId="614060090" sldId="259"/>
            <ac:picMk id="9" creationId="{E924D50D-DC4E-46AC-8163-3DB6062F155F}"/>
          </ac:picMkLst>
        </pc:picChg>
        <pc:picChg chg="add mod">
          <ac:chgData name="Martin Schray" userId="bf4f4853c980e97a" providerId="LiveId" clId="{F4E0C224-C011-4ED7-B4FC-1BE77AAA3989}" dt="2022-02-15T23:57:42.473" v="386" actId="1035"/>
          <ac:picMkLst>
            <pc:docMk/>
            <pc:sldMk cId="614060090" sldId="259"/>
            <ac:picMk id="1026" creationId="{CF6B60AA-D7D2-4704-A65B-F8923EA634C8}"/>
          </ac:picMkLst>
        </pc:picChg>
      </pc:sldChg>
      <pc:sldChg chg="modSp new mod">
        <pc:chgData name="Martin Schray" userId="bf4f4853c980e97a" providerId="LiveId" clId="{F4E0C224-C011-4ED7-B4FC-1BE77AAA3989}" dt="2022-02-15T23:54:39.407" v="299" actId="20577"/>
        <pc:sldMkLst>
          <pc:docMk/>
          <pc:sldMk cId="903415291" sldId="260"/>
        </pc:sldMkLst>
        <pc:spChg chg="mod">
          <ac:chgData name="Martin Schray" userId="bf4f4853c980e97a" providerId="LiveId" clId="{F4E0C224-C011-4ED7-B4FC-1BE77AAA3989}" dt="2022-02-15T23:48:34.681" v="24" actId="20577"/>
          <ac:spMkLst>
            <pc:docMk/>
            <pc:sldMk cId="903415291" sldId="260"/>
            <ac:spMk id="2" creationId="{F5C039F7-BC62-49A8-8259-7FC65B73C6DC}"/>
          </ac:spMkLst>
        </pc:spChg>
        <pc:spChg chg="mod">
          <ac:chgData name="Martin Schray" userId="bf4f4853c980e97a" providerId="LiveId" clId="{F4E0C224-C011-4ED7-B4FC-1BE77AAA3989}" dt="2022-02-15T23:54:39.407" v="299" actId="20577"/>
          <ac:spMkLst>
            <pc:docMk/>
            <pc:sldMk cId="903415291" sldId="260"/>
            <ac:spMk id="3" creationId="{B2ED058D-B09B-4897-91E7-962BB4EF4639}"/>
          </ac:spMkLst>
        </pc:spChg>
      </pc:sldChg>
      <pc:sldChg chg="add ord">
        <pc:chgData name="Martin Schray" userId="bf4f4853c980e97a" providerId="LiveId" clId="{F4E0C224-C011-4ED7-B4FC-1BE77AAA3989}" dt="2022-02-16T00:00:25.036" v="395"/>
        <pc:sldMkLst>
          <pc:docMk/>
          <pc:sldMk cId="1334384914" sldId="261"/>
        </pc:sldMkLst>
      </pc:sldChg>
      <pc:sldChg chg="addSp delSp modSp new mod setBg">
        <pc:chgData name="Martin Schray" userId="bf4f4853c980e97a" providerId="LiveId" clId="{F4E0C224-C011-4ED7-B4FC-1BE77AAA3989}" dt="2022-02-16T00:04:07.624" v="424" actId="14100"/>
        <pc:sldMkLst>
          <pc:docMk/>
          <pc:sldMk cId="456622619" sldId="262"/>
        </pc:sldMkLst>
        <pc:spChg chg="mod or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2" creationId="{81427DAC-8484-471A-A9BD-8207DA2C4411}"/>
          </ac:spMkLst>
        </pc:spChg>
        <pc:spChg chg="add del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3" creationId="{499893A8-4526-4B3A-B9F7-98A33A79D28E}"/>
          </ac:spMkLst>
        </pc:spChg>
        <pc:spChg chg="ad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6" creationId="{B551C3B6-A0D6-43F6-9F68-13666CDA5C09}"/>
          </ac:spMkLst>
        </pc:spChg>
        <pc:spChg chg="ad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7" creationId="{73C994B4-9721-4148-9EEC-6793CECDE8DD}"/>
          </ac:spMkLst>
        </pc:spChg>
        <pc:spChg chg="ad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8" creationId="{F9D95E49-763A-4886-B038-82F734740554}"/>
          </ac:spMkLst>
        </pc:spChg>
        <pc:spChg chg="add del">
          <ac:chgData name="Martin Schray" userId="bf4f4853c980e97a" providerId="LiveId" clId="{F4E0C224-C011-4ED7-B4FC-1BE77AAA3989}" dt="2022-02-16T00:03:47.515" v="422" actId="26606"/>
          <ac:spMkLst>
            <pc:docMk/>
            <pc:sldMk cId="456622619" sldId="262"/>
            <ac:spMk id="9" creationId="{B551C3B6-A0D6-43F6-9F68-13666CDA5C09}"/>
          </ac:spMkLst>
        </pc:spChg>
        <pc:spChg chg="ad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10" creationId="{B28EC6A1-D299-4AFF-AD16-9ADC9A31F2F1}"/>
          </ac:spMkLst>
        </pc:spChg>
        <pc:spChg chg="add del">
          <ac:chgData name="Martin Schray" userId="bf4f4853c980e97a" providerId="LiveId" clId="{F4E0C224-C011-4ED7-B4FC-1BE77AAA3989}" dt="2022-02-16T00:03:47.515" v="422" actId="26606"/>
          <ac:spMkLst>
            <pc:docMk/>
            <pc:sldMk cId="456622619" sldId="262"/>
            <ac:spMk id="11" creationId="{24EF3E42-675E-4E84-AA5A-E233060C0D3C}"/>
          </ac:spMkLst>
        </pc:spChg>
        <pc:spChg chg="add">
          <ac:chgData name="Martin Schray" userId="bf4f4853c980e97a" providerId="LiveId" clId="{F4E0C224-C011-4ED7-B4FC-1BE77AAA3989}" dt="2022-02-16T00:03:50.707" v="423" actId="26606"/>
          <ac:spMkLst>
            <pc:docMk/>
            <pc:sldMk cId="456622619" sldId="262"/>
            <ac:spMk id="12" creationId="{285EE6CD-C61E-4F22-9787-1ADF1D3EB25E}"/>
          </ac:spMkLst>
        </pc:spChg>
        <pc:spChg chg="add del">
          <ac:chgData name="Martin Schray" userId="bf4f4853c980e97a" providerId="LiveId" clId="{F4E0C224-C011-4ED7-B4FC-1BE77AAA3989}" dt="2022-02-16T00:03:47.515" v="422" actId="26606"/>
          <ac:spMkLst>
            <pc:docMk/>
            <pc:sldMk cId="456622619" sldId="262"/>
            <ac:spMk id="13" creationId="{0F3B65B4-B443-446A-9981-E6E89B0B75C1}"/>
          </ac:spMkLst>
        </pc:spChg>
        <pc:spChg chg="add del">
          <ac:chgData name="Martin Schray" userId="bf4f4853c980e97a" providerId="LiveId" clId="{F4E0C224-C011-4ED7-B4FC-1BE77AAA3989}" dt="2022-02-16T00:03:47.515" v="422" actId="26606"/>
          <ac:spMkLst>
            <pc:docMk/>
            <pc:sldMk cId="456622619" sldId="262"/>
            <ac:spMk id="15" creationId="{12FD6970-15B8-49A1-B818-28F5A444F8CA}"/>
          </ac:spMkLst>
        </pc:spChg>
        <pc:picChg chg="add mod">
          <ac:chgData name="Martin Schray" userId="bf4f4853c980e97a" providerId="LiveId" clId="{F4E0C224-C011-4ED7-B4FC-1BE77AAA3989}" dt="2022-02-16T00:04:07.624" v="424" actId="14100"/>
          <ac:picMkLst>
            <pc:docMk/>
            <pc:sldMk cId="456622619" sldId="262"/>
            <ac:picMk id="4" creationId="{3073D72D-749A-4185-BC68-034699880A13}"/>
          </ac:picMkLst>
        </pc:picChg>
        <pc:cxnChg chg="add">
          <ac:chgData name="Martin Schray" userId="bf4f4853c980e97a" providerId="LiveId" clId="{F4E0C224-C011-4ED7-B4FC-1BE77AAA3989}" dt="2022-02-16T00:03:50.707" v="423" actId="26606"/>
          <ac:cxnSpMkLst>
            <pc:docMk/>
            <pc:sldMk cId="456622619" sldId="262"/>
            <ac:cxnSpMk id="14" creationId="{D060C424-AE6E-4E63-BB6C-303952196E5F}"/>
          </ac:cxnSpMkLst>
        </pc:cxnChg>
        <pc:cxnChg chg="add del">
          <ac:chgData name="Martin Schray" userId="bf4f4853c980e97a" providerId="LiveId" clId="{F4E0C224-C011-4ED7-B4FC-1BE77AAA3989}" dt="2022-02-16T00:03:47.515" v="422" actId="26606"/>
          <ac:cxnSpMkLst>
            <pc:docMk/>
            <pc:sldMk cId="456622619" sldId="262"/>
            <ac:cxnSpMk id="17" creationId="{FD6C387B-06BE-490B-A22D-8EA8A67AA87E}"/>
          </ac:cxnSpMkLst>
        </pc:cxnChg>
        <pc:cxnChg chg="add del">
          <ac:chgData name="Martin Schray" userId="bf4f4853c980e97a" providerId="LiveId" clId="{F4E0C224-C011-4ED7-B4FC-1BE77AAA3989}" dt="2022-02-16T00:03:47.515" v="422" actId="26606"/>
          <ac:cxnSpMkLst>
            <pc:docMk/>
            <pc:sldMk cId="456622619" sldId="262"/>
            <ac:cxnSpMk id="19" creationId="{94DCE841-D2A0-408E-8F2F-990D0105E2FE}"/>
          </ac:cxnSpMkLst>
        </pc:cxnChg>
        <pc:cxnChg chg="add">
          <ac:chgData name="Martin Schray" userId="bf4f4853c980e97a" providerId="LiveId" clId="{F4E0C224-C011-4ED7-B4FC-1BE77AAA3989}" dt="2022-02-16T00:03:50.707" v="423" actId="26606"/>
          <ac:cxnSpMkLst>
            <pc:docMk/>
            <pc:sldMk cId="456622619" sldId="262"/>
            <ac:cxnSpMk id="21" creationId="{A3A5461B-0FE0-4F7B-B087-D898AA153638}"/>
          </ac:cxnSpMkLst>
        </pc:cxnChg>
      </pc:sldChg>
      <pc:sldChg chg="modSp new mod">
        <pc:chgData name="Martin Schray" userId="bf4f4853c980e97a" providerId="LiveId" clId="{F4E0C224-C011-4ED7-B4FC-1BE77AAA3989}" dt="2022-02-16T00:08:27.793" v="689" actId="20577"/>
        <pc:sldMkLst>
          <pc:docMk/>
          <pc:sldMk cId="1260616671" sldId="263"/>
        </pc:sldMkLst>
        <pc:spChg chg="mod">
          <ac:chgData name="Martin Schray" userId="bf4f4853c980e97a" providerId="LiveId" clId="{F4E0C224-C011-4ED7-B4FC-1BE77AAA3989}" dt="2022-02-16T00:05:25.395" v="435" actId="20577"/>
          <ac:spMkLst>
            <pc:docMk/>
            <pc:sldMk cId="1260616671" sldId="263"/>
            <ac:spMk id="2" creationId="{AE09D107-6B14-445A-BFB2-1041BFEA5D35}"/>
          </ac:spMkLst>
        </pc:spChg>
        <pc:spChg chg="mod">
          <ac:chgData name="Martin Schray" userId="bf4f4853c980e97a" providerId="LiveId" clId="{F4E0C224-C011-4ED7-B4FC-1BE77AAA3989}" dt="2022-02-16T00:08:27.793" v="689" actId="20577"/>
          <ac:spMkLst>
            <pc:docMk/>
            <pc:sldMk cId="1260616671" sldId="263"/>
            <ac:spMk id="3" creationId="{B069160C-7D08-493B-824F-DE81C9490CF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32AF0-972E-4D4D-BE88-E1ADA1F83A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B4B267-8B12-4682-B848-62A77B99153F}">
      <dgm:prSet/>
      <dgm:spPr/>
      <dgm:t>
        <a:bodyPr/>
        <a:lstStyle/>
        <a:p>
          <a:r>
            <a:rPr lang="en-US"/>
            <a:t>Mob </a:t>
          </a:r>
        </a:p>
      </dgm:t>
    </dgm:pt>
    <dgm:pt modelId="{29F51831-F937-4694-B438-3EEFB7F46979}" type="parTrans" cxnId="{CD0180D8-A638-4E4D-AFB8-E0C8032E3C21}">
      <dgm:prSet/>
      <dgm:spPr/>
      <dgm:t>
        <a:bodyPr/>
        <a:lstStyle/>
        <a:p>
          <a:endParaRPr lang="en-US"/>
        </a:p>
      </dgm:t>
    </dgm:pt>
    <dgm:pt modelId="{C1841CCE-7971-4478-9269-11FE3F8011D6}" type="sibTrans" cxnId="{CD0180D8-A638-4E4D-AFB8-E0C8032E3C21}">
      <dgm:prSet/>
      <dgm:spPr/>
      <dgm:t>
        <a:bodyPr/>
        <a:lstStyle/>
        <a:p>
          <a:endParaRPr lang="en-US"/>
        </a:p>
      </dgm:t>
    </dgm:pt>
    <dgm:pt modelId="{D95077F5-2B28-4586-9793-B7834C8B6B4E}">
      <dgm:prSet/>
      <dgm:spPr/>
      <dgm:t>
        <a:bodyPr/>
        <a:lstStyle/>
        <a:p>
          <a:r>
            <a:rPr lang="en-US"/>
            <a:t>Group </a:t>
          </a:r>
        </a:p>
      </dgm:t>
    </dgm:pt>
    <dgm:pt modelId="{5E92B359-1038-456E-BF84-4D8F0655C29C}" type="parTrans" cxnId="{3BEF8D62-C288-405C-BAA8-B9E17D7ECD43}">
      <dgm:prSet/>
      <dgm:spPr/>
      <dgm:t>
        <a:bodyPr/>
        <a:lstStyle/>
        <a:p>
          <a:endParaRPr lang="en-US"/>
        </a:p>
      </dgm:t>
    </dgm:pt>
    <dgm:pt modelId="{4638BF9F-282F-4926-A381-3D6E12897DBC}" type="sibTrans" cxnId="{3BEF8D62-C288-405C-BAA8-B9E17D7ECD43}">
      <dgm:prSet/>
      <dgm:spPr/>
      <dgm:t>
        <a:bodyPr/>
        <a:lstStyle/>
        <a:p>
          <a:endParaRPr lang="en-US"/>
        </a:p>
      </dgm:t>
    </dgm:pt>
    <dgm:pt modelId="{20C9C870-BB9C-406C-B693-E676970F73EF}">
      <dgm:prSet/>
      <dgm:spPr/>
      <dgm:t>
        <a:bodyPr/>
        <a:lstStyle/>
        <a:p>
          <a:r>
            <a:rPr lang="en-US"/>
            <a:t>Pair</a:t>
          </a:r>
        </a:p>
      </dgm:t>
    </dgm:pt>
    <dgm:pt modelId="{E35D1E9D-4B85-4028-B549-1280D7C34A8E}" type="parTrans" cxnId="{17E36D38-8DD9-4B0E-A8B4-4AA94C1544B3}">
      <dgm:prSet/>
      <dgm:spPr/>
      <dgm:t>
        <a:bodyPr/>
        <a:lstStyle/>
        <a:p>
          <a:endParaRPr lang="en-US"/>
        </a:p>
      </dgm:t>
    </dgm:pt>
    <dgm:pt modelId="{56CBAE96-C54F-4A5B-B5BA-B39E98621D56}" type="sibTrans" cxnId="{17E36D38-8DD9-4B0E-A8B4-4AA94C1544B3}">
      <dgm:prSet/>
      <dgm:spPr/>
      <dgm:t>
        <a:bodyPr/>
        <a:lstStyle/>
        <a:p>
          <a:endParaRPr lang="en-US"/>
        </a:p>
      </dgm:t>
    </dgm:pt>
    <dgm:pt modelId="{484594AC-7F38-457D-AE30-7A400BB896CD}">
      <dgm:prSet/>
      <dgm:spPr/>
      <dgm:t>
        <a:bodyPr/>
        <a:lstStyle/>
        <a:p>
          <a:r>
            <a:rPr lang="en-US"/>
            <a:t>Individual</a:t>
          </a:r>
        </a:p>
      </dgm:t>
    </dgm:pt>
    <dgm:pt modelId="{785584B3-6454-4A52-AD20-40FE1521F59D}" type="parTrans" cxnId="{5CCDAF93-175F-487D-9B09-0BC88966439B}">
      <dgm:prSet/>
      <dgm:spPr/>
      <dgm:t>
        <a:bodyPr/>
        <a:lstStyle/>
        <a:p>
          <a:endParaRPr lang="en-US"/>
        </a:p>
      </dgm:t>
    </dgm:pt>
    <dgm:pt modelId="{F03E2052-3A0A-4641-8531-360684B1C5AF}" type="sibTrans" cxnId="{5CCDAF93-175F-487D-9B09-0BC88966439B}">
      <dgm:prSet/>
      <dgm:spPr/>
      <dgm:t>
        <a:bodyPr/>
        <a:lstStyle/>
        <a:p>
          <a:endParaRPr lang="en-US"/>
        </a:p>
      </dgm:t>
    </dgm:pt>
    <dgm:pt modelId="{601B0E92-3886-448E-84F8-366FD752B667}" type="pres">
      <dgm:prSet presAssocID="{73E32AF0-972E-4D4D-BE88-E1ADA1F83A2D}" presName="linear" presStyleCnt="0">
        <dgm:presLayoutVars>
          <dgm:animLvl val="lvl"/>
          <dgm:resizeHandles val="exact"/>
        </dgm:presLayoutVars>
      </dgm:prSet>
      <dgm:spPr/>
    </dgm:pt>
    <dgm:pt modelId="{61C2CE42-88A0-4672-9BE4-B4B6320B5C1B}" type="pres">
      <dgm:prSet presAssocID="{C6B4B267-8B12-4682-B848-62A77B9915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A8E1C9-ACA3-4132-B208-9FBFC2D0D9AD}" type="pres">
      <dgm:prSet presAssocID="{C1841CCE-7971-4478-9269-11FE3F8011D6}" presName="spacer" presStyleCnt="0"/>
      <dgm:spPr/>
    </dgm:pt>
    <dgm:pt modelId="{8B97AA36-321C-4FFE-8687-5F347BC7EFBA}" type="pres">
      <dgm:prSet presAssocID="{D95077F5-2B28-4586-9793-B7834C8B6B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588E5D-C4E5-4BA5-AB43-69ACC81CD94D}" type="pres">
      <dgm:prSet presAssocID="{4638BF9F-282F-4926-A381-3D6E12897DBC}" presName="spacer" presStyleCnt="0"/>
      <dgm:spPr/>
    </dgm:pt>
    <dgm:pt modelId="{D650D9DD-72C9-4C60-BA29-6FC856FCC6C6}" type="pres">
      <dgm:prSet presAssocID="{20C9C870-BB9C-406C-B693-E676970F73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A18F12-43D8-4D3D-8F37-AD88315C52B8}" type="pres">
      <dgm:prSet presAssocID="{56CBAE96-C54F-4A5B-B5BA-B39E98621D56}" presName="spacer" presStyleCnt="0"/>
      <dgm:spPr/>
    </dgm:pt>
    <dgm:pt modelId="{337AB888-9B24-40DD-B0FD-ACF7EAC8BDAF}" type="pres">
      <dgm:prSet presAssocID="{484594AC-7F38-457D-AE30-7A400BB896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6A2108-41C8-4E9E-AC61-FB41B0A49AFC}" type="presOf" srcId="{C6B4B267-8B12-4682-B848-62A77B99153F}" destId="{61C2CE42-88A0-4672-9BE4-B4B6320B5C1B}" srcOrd="0" destOrd="0" presId="urn:microsoft.com/office/officeart/2005/8/layout/vList2"/>
    <dgm:cxn modelId="{17E36D38-8DD9-4B0E-A8B4-4AA94C1544B3}" srcId="{73E32AF0-972E-4D4D-BE88-E1ADA1F83A2D}" destId="{20C9C870-BB9C-406C-B693-E676970F73EF}" srcOrd="2" destOrd="0" parTransId="{E35D1E9D-4B85-4028-B549-1280D7C34A8E}" sibTransId="{56CBAE96-C54F-4A5B-B5BA-B39E98621D56}"/>
    <dgm:cxn modelId="{43B66C3B-8676-4647-B610-6DF1779D51CB}" type="presOf" srcId="{73E32AF0-972E-4D4D-BE88-E1ADA1F83A2D}" destId="{601B0E92-3886-448E-84F8-366FD752B667}" srcOrd="0" destOrd="0" presId="urn:microsoft.com/office/officeart/2005/8/layout/vList2"/>
    <dgm:cxn modelId="{D7F41A3D-9554-4895-9B9E-47CE566B75F1}" type="presOf" srcId="{484594AC-7F38-457D-AE30-7A400BB896CD}" destId="{337AB888-9B24-40DD-B0FD-ACF7EAC8BDAF}" srcOrd="0" destOrd="0" presId="urn:microsoft.com/office/officeart/2005/8/layout/vList2"/>
    <dgm:cxn modelId="{3BEF8D62-C288-405C-BAA8-B9E17D7ECD43}" srcId="{73E32AF0-972E-4D4D-BE88-E1ADA1F83A2D}" destId="{D95077F5-2B28-4586-9793-B7834C8B6B4E}" srcOrd="1" destOrd="0" parTransId="{5E92B359-1038-456E-BF84-4D8F0655C29C}" sibTransId="{4638BF9F-282F-4926-A381-3D6E12897DBC}"/>
    <dgm:cxn modelId="{EB72B875-576F-4216-B4F6-8BC04684A6DD}" type="presOf" srcId="{20C9C870-BB9C-406C-B693-E676970F73EF}" destId="{D650D9DD-72C9-4C60-BA29-6FC856FCC6C6}" srcOrd="0" destOrd="0" presId="urn:microsoft.com/office/officeart/2005/8/layout/vList2"/>
    <dgm:cxn modelId="{5CCDAF93-175F-487D-9B09-0BC88966439B}" srcId="{73E32AF0-972E-4D4D-BE88-E1ADA1F83A2D}" destId="{484594AC-7F38-457D-AE30-7A400BB896CD}" srcOrd="3" destOrd="0" parTransId="{785584B3-6454-4A52-AD20-40FE1521F59D}" sibTransId="{F03E2052-3A0A-4641-8531-360684B1C5AF}"/>
    <dgm:cxn modelId="{A92B35C3-392A-4916-A76D-59291BC06878}" type="presOf" srcId="{D95077F5-2B28-4586-9793-B7834C8B6B4E}" destId="{8B97AA36-321C-4FFE-8687-5F347BC7EFBA}" srcOrd="0" destOrd="0" presId="urn:microsoft.com/office/officeart/2005/8/layout/vList2"/>
    <dgm:cxn modelId="{CD0180D8-A638-4E4D-AFB8-E0C8032E3C21}" srcId="{73E32AF0-972E-4D4D-BE88-E1ADA1F83A2D}" destId="{C6B4B267-8B12-4682-B848-62A77B99153F}" srcOrd="0" destOrd="0" parTransId="{29F51831-F937-4694-B438-3EEFB7F46979}" sibTransId="{C1841CCE-7971-4478-9269-11FE3F8011D6}"/>
    <dgm:cxn modelId="{DA7084CE-AD46-4AEC-8FC6-C4482F4A420E}" type="presParOf" srcId="{601B0E92-3886-448E-84F8-366FD752B667}" destId="{61C2CE42-88A0-4672-9BE4-B4B6320B5C1B}" srcOrd="0" destOrd="0" presId="urn:microsoft.com/office/officeart/2005/8/layout/vList2"/>
    <dgm:cxn modelId="{2BC15518-16C7-4C5C-8D49-81F9348ED874}" type="presParOf" srcId="{601B0E92-3886-448E-84F8-366FD752B667}" destId="{5CA8E1C9-ACA3-4132-B208-9FBFC2D0D9AD}" srcOrd="1" destOrd="0" presId="urn:microsoft.com/office/officeart/2005/8/layout/vList2"/>
    <dgm:cxn modelId="{F03FE5FB-6EDB-4667-BF69-0788CD9A28F1}" type="presParOf" srcId="{601B0E92-3886-448E-84F8-366FD752B667}" destId="{8B97AA36-321C-4FFE-8687-5F347BC7EFBA}" srcOrd="2" destOrd="0" presId="urn:microsoft.com/office/officeart/2005/8/layout/vList2"/>
    <dgm:cxn modelId="{1A060257-6887-4B1C-8FAE-5F696EC2C0E7}" type="presParOf" srcId="{601B0E92-3886-448E-84F8-366FD752B667}" destId="{A5588E5D-C4E5-4BA5-AB43-69ACC81CD94D}" srcOrd="3" destOrd="0" presId="urn:microsoft.com/office/officeart/2005/8/layout/vList2"/>
    <dgm:cxn modelId="{7646719A-0378-42BE-BC93-B3779FF70EEA}" type="presParOf" srcId="{601B0E92-3886-448E-84F8-366FD752B667}" destId="{D650D9DD-72C9-4C60-BA29-6FC856FCC6C6}" srcOrd="4" destOrd="0" presId="urn:microsoft.com/office/officeart/2005/8/layout/vList2"/>
    <dgm:cxn modelId="{B6B71C9C-210D-4AAB-B499-808D9D03FBF3}" type="presParOf" srcId="{601B0E92-3886-448E-84F8-366FD752B667}" destId="{1FA18F12-43D8-4D3D-8F37-AD88315C52B8}" srcOrd="5" destOrd="0" presId="urn:microsoft.com/office/officeart/2005/8/layout/vList2"/>
    <dgm:cxn modelId="{98345C6E-2519-49C9-8281-4558D60A544E}" type="presParOf" srcId="{601B0E92-3886-448E-84F8-366FD752B667}" destId="{337AB888-9B24-40DD-B0FD-ACF7EAC8BD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2CE42-88A0-4672-9BE4-B4B6320B5C1B}">
      <dsp:nvSpPr>
        <dsp:cNvPr id="0" name=""/>
        <dsp:cNvSpPr/>
      </dsp:nvSpPr>
      <dsp:spPr>
        <a:xfrm>
          <a:off x="0" y="16740"/>
          <a:ext cx="6240668" cy="1253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Mob </a:t>
          </a:r>
        </a:p>
      </dsp:txBody>
      <dsp:txXfrm>
        <a:off x="61170" y="77910"/>
        <a:ext cx="6118328" cy="1130730"/>
      </dsp:txXfrm>
    </dsp:sp>
    <dsp:sp modelId="{8B97AA36-321C-4FFE-8687-5F347BC7EFBA}">
      <dsp:nvSpPr>
        <dsp:cNvPr id="0" name=""/>
        <dsp:cNvSpPr/>
      </dsp:nvSpPr>
      <dsp:spPr>
        <a:xfrm>
          <a:off x="0" y="1416690"/>
          <a:ext cx="6240668" cy="1253070"/>
        </a:xfrm>
        <a:prstGeom prst="roundRect">
          <a:avLst/>
        </a:prstGeom>
        <a:solidFill>
          <a:schemeClr val="accent2">
            <a:hueOff val="-498327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Group </a:t>
          </a:r>
        </a:p>
      </dsp:txBody>
      <dsp:txXfrm>
        <a:off x="61170" y="1477860"/>
        <a:ext cx="6118328" cy="1130730"/>
      </dsp:txXfrm>
    </dsp:sp>
    <dsp:sp modelId="{D650D9DD-72C9-4C60-BA29-6FC856FCC6C6}">
      <dsp:nvSpPr>
        <dsp:cNvPr id="0" name=""/>
        <dsp:cNvSpPr/>
      </dsp:nvSpPr>
      <dsp:spPr>
        <a:xfrm>
          <a:off x="0" y="2816640"/>
          <a:ext cx="6240668" cy="1253070"/>
        </a:xfrm>
        <a:prstGeom prst="roundRect">
          <a:avLst/>
        </a:prstGeom>
        <a:solidFill>
          <a:schemeClr val="accent2">
            <a:hueOff val="-996654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Pair</a:t>
          </a:r>
        </a:p>
      </dsp:txBody>
      <dsp:txXfrm>
        <a:off x="61170" y="2877810"/>
        <a:ext cx="6118328" cy="1130730"/>
      </dsp:txXfrm>
    </dsp:sp>
    <dsp:sp modelId="{337AB888-9B24-40DD-B0FD-ACF7EAC8BDAF}">
      <dsp:nvSpPr>
        <dsp:cNvPr id="0" name=""/>
        <dsp:cNvSpPr/>
      </dsp:nvSpPr>
      <dsp:spPr>
        <a:xfrm>
          <a:off x="0" y="4216590"/>
          <a:ext cx="6240668" cy="1253070"/>
        </a:xfrm>
        <a:prstGeom prst="roundRect">
          <a:avLst/>
        </a:prstGeom>
        <a:solidFill>
          <a:schemeClr val="accent2">
            <a:hueOff val="-149498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Individual</a:t>
          </a:r>
        </a:p>
      </dsp:txBody>
      <dsp:txXfrm>
        <a:off x="61170" y="4277760"/>
        <a:ext cx="6118328" cy="113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2598D-6B59-4717-A2D4-522360A8554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FECC-48F6-4D59-8D94-E3A7721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AFECC-48F6-4D59-8D94-E3A772131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February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February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February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February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076A4-A22F-4D7D-9FA3-AC745594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Modes of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2498F-5ABA-4639-AAE6-0FFBC5FCE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B94DC-8F61-411E-AE18-E633578A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56" r="4044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34D5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32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27DAC-8484-471A-A9BD-8207DA2C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3922908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Is this productive?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73D72D-749A-4185-BC68-03469988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51" y="510256"/>
            <a:ext cx="8146680" cy="5661943"/>
          </a:xfrm>
          <a:prstGeom prst="rect">
            <a:avLst/>
          </a:prstGeom>
        </p:spPr>
      </p:pic>
      <p:sp>
        <p:nvSpPr>
          <p:cNvPr id="12" name="Rectangle 16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3126" y="699894"/>
            <a:ext cx="698873" cy="5466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D060C424-AE6E-4E63-BB6C-303952196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461B-0FE0-4F7B-B087-D898AA153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262D-B93D-4683-BEA7-2EEA93A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7179"/>
            <a:ext cx="10543032" cy="1325563"/>
          </a:xfrm>
        </p:spPr>
        <p:txBody>
          <a:bodyPr/>
          <a:lstStyle/>
          <a:p>
            <a:r>
              <a:rPr lang="en-US" dirty="0"/>
              <a:t>Which leads to higher throughput?</a:t>
            </a:r>
          </a:p>
        </p:txBody>
      </p:sp>
      <p:pic>
        <p:nvPicPr>
          <p:cNvPr id="1026" name="Picture 2" descr="Image result for six lane highway">
            <a:extLst>
              <a:ext uri="{FF2B5EF4-FFF2-40B4-BE49-F238E27FC236}">
                <a16:creationId xmlns:a16="http://schemas.microsoft.com/office/drawing/2014/main" id="{CF6B60AA-D7D2-4704-A65B-F8923EA6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" y="1361325"/>
            <a:ext cx="7785374" cy="5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orest road with vanishing point">
            <a:extLst>
              <a:ext uri="{FF2B5EF4-FFF2-40B4-BE49-F238E27FC236}">
                <a16:creationId xmlns:a16="http://schemas.microsoft.com/office/drawing/2014/main" id="{22F98F22-CBFC-4007-BDB2-0679D55A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31" y="1357978"/>
            <a:ext cx="4772791" cy="55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6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C3F1B-83E2-43E7-B374-8C5314A0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Modes of collaboration</a:t>
            </a:r>
          </a:p>
        </p:txBody>
      </p:sp>
      <p:cxnSp>
        <p:nvCxnSpPr>
          <p:cNvPr id="22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3A94201-7E82-4E1D-856D-1DB8647C7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4092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37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6D7E-0074-4B67-B27F-B313F26D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Descriptions and characteristics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45046D-8175-4010-A15D-6D08A5591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29262"/>
              </p:ext>
            </p:extLst>
          </p:nvPr>
        </p:nvGraphicFramePr>
        <p:xfrm>
          <a:off x="420688" y="1825625"/>
          <a:ext cx="1164631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02">
                  <a:extLst>
                    <a:ext uri="{9D8B030D-6E8A-4147-A177-3AD203B41FA5}">
                      <a16:colId xmlns:a16="http://schemas.microsoft.com/office/drawing/2014/main" val="1972235005"/>
                    </a:ext>
                  </a:extLst>
                </a:gridCol>
                <a:gridCol w="4103053">
                  <a:extLst>
                    <a:ext uri="{9D8B030D-6E8A-4147-A177-3AD203B41FA5}">
                      <a16:colId xmlns:a16="http://schemas.microsoft.com/office/drawing/2014/main" val="2424325133"/>
                    </a:ext>
                  </a:extLst>
                </a:gridCol>
                <a:gridCol w="1754588">
                  <a:extLst>
                    <a:ext uri="{9D8B030D-6E8A-4147-A177-3AD203B41FA5}">
                      <a16:colId xmlns:a16="http://schemas.microsoft.com/office/drawing/2014/main" val="466260095"/>
                    </a:ext>
                  </a:extLst>
                </a:gridCol>
                <a:gridCol w="4068568">
                  <a:extLst>
                    <a:ext uri="{9D8B030D-6E8A-4147-A177-3AD203B41FA5}">
                      <a16:colId xmlns:a16="http://schemas.microsoft.com/office/drawing/2014/main" val="74208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Collaboration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 (velocity)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team focused on one 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and deciding on something that impacts 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to 4 focused on the same thing/ ½ of 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Discussing something important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1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focused on the same thing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a problem forward with the skill of two people.  Great for learning/teaching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person focused on one 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Doing things I know how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8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2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262D-B93D-4683-BEA7-2EEA93A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7179"/>
            <a:ext cx="10543032" cy="1325563"/>
          </a:xfrm>
        </p:spPr>
        <p:txBody>
          <a:bodyPr/>
          <a:lstStyle/>
          <a:p>
            <a:r>
              <a:rPr lang="en-US" dirty="0"/>
              <a:t>Which leads to higher throughput?</a:t>
            </a:r>
          </a:p>
        </p:txBody>
      </p:sp>
      <p:pic>
        <p:nvPicPr>
          <p:cNvPr id="1026" name="Picture 2" descr="Image result for six lane highway">
            <a:extLst>
              <a:ext uri="{FF2B5EF4-FFF2-40B4-BE49-F238E27FC236}">
                <a16:creationId xmlns:a16="http://schemas.microsoft.com/office/drawing/2014/main" id="{CF6B60AA-D7D2-4704-A65B-F8923EA6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" y="1361325"/>
            <a:ext cx="7785374" cy="5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orest road with vanishing point">
            <a:extLst>
              <a:ext uri="{FF2B5EF4-FFF2-40B4-BE49-F238E27FC236}">
                <a16:creationId xmlns:a16="http://schemas.microsoft.com/office/drawing/2014/main" id="{22F98F22-CBFC-4007-BDB2-0679D55AF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31" y="1357978"/>
            <a:ext cx="4772791" cy="55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39F7-BC62-49A8-8259-7FC65B73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58D-B09B-4897-91E7-962BB4EF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owner of a story</a:t>
            </a:r>
          </a:p>
          <a:p>
            <a:r>
              <a:rPr lang="en-US" dirty="0"/>
              <a:t>Smallest group possible working through a problem, challenge or work item</a:t>
            </a:r>
          </a:p>
          <a:p>
            <a:r>
              <a:rPr lang="en-US" dirty="0"/>
              <a:t>Assume relatively equal level of skill</a:t>
            </a:r>
          </a:p>
          <a:p>
            <a:r>
              <a:rPr lang="en-US" dirty="0"/>
              <a:t>Using pairing to accelerate learning</a:t>
            </a:r>
          </a:p>
          <a:p>
            <a:r>
              <a:rPr lang="en-US" dirty="0"/>
              <a:t>Use mobs and group very sparingly</a:t>
            </a:r>
          </a:p>
        </p:txBody>
      </p:sp>
    </p:spTree>
    <p:extLst>
      <p:ext uri="{BB962C8B-B14F-4D97-AF65-F5344CB8AC3E}">
        <p14:creationId xmlns:p14="http://schemas.microsoft.com/office/powerpoint/2010/main" val="9034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D107-6B14-445A-BFB2-1041BFEA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160C-7D08-493B-824F-DE81C949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ready to discuss with your faculty member how you’ll get more work done (from the board) in parallel? </a:t>
            </a:r>
          </a:p>
          <a:p>
            <a:r>
              <a:rPr lang="en-US" dirty="0"/>
              <a:t>For each individual be ready to talk through from the Kanban board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Open Sans" panose="020B0606030504020204" pitchFamily="34" charset="0"/>
              </a:rPr>
              <a:t>what I did since last time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Open Sans" panose="020B0606030504020204" pitchFamily="34" charset="0"/>
              </a:rPr>
              <a:t>what I am planning this time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Open Sans" panose="020B0606030504020204" pitchFamily="34" charset="0"/>
              </a:rPr>
              <a:t>what are the blockers (if any)</a:t>
            </a:r>
          </a:p>
        </p:txBody>
      </p:sp>
    </p:spTree>
    <p:extLst>
      <p:ext uri="{BB962C8B-B14F-4D97-AF65-F5344CB8AC3E}">
        <p14:creationId xmlns:p14="http://schemas.microsoft.com/office/powerpoint/2010/main" val="126061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205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Dante</vt:lpstr>
      <vt:lpstr>Dante (Headings)2</vt:lpstr>
      <vt:lpstr>Helvetica Neue Medium</vt:lpstr>
      <vt:lpstr>Open Sans</vt:lpstr>
      <vt:lpstr>Wingdings 2</vt:lpstr>
      <vt:lpstr>OffsetVTI</vt:lpstr>
      <vt:lpstr>Modes of collaboration</vt:lpstr>
      <vt:lpstr>Is this productive?</vt:lpstr>
      <vt:lpstr>Which leads to higher throughput?</vt:lpstr>
      <vt:lpstr>Modes of collaboration</vt:lpstr>
      <vt:lpstr>Descriptions and characteristics</vt:lpstr>
      <vt:lpstr>Which leads to higher throughput?</vt:lpstr>
      <vt:lpstr>Agile approach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of collaboration</dc:title>
  <dc:creator>Martin Schray</dc:creator>
  <cp:lastModifiedBy>Martin Schray</cp:lastModifiedBy>
  <cp:revision>1</cp:revision>
  <dcterms:created xsi:type="dcterms:W3CDTF">2022-02-15T23:17:17Z</dcterms:created>
  <dcterms:modified xsi:type="dcterms:W3CDTF">2022-02-16T00:08:31Z</dcterms:modified>
</cp:coreProperties>
</file>