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A27B-EDB9-4465-88B5-5AB0E966E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9543D-0B73-4219-B2BC-C0504A987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3318-1116-48DA-A995-617C4845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075-01BA-419B-8CC5-5FCC1F32622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4956-1C10-4544-8483-4B7F2EE0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C6135-8C7F-416B-B35B-2D55BCF9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092A-74D5-4CB1-9F58-A0F562FB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B048-887B-4A62-959B-DE37454F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AECD8-B3E6-4F8F-A321-2F35BE4F5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D03A-D088-4E76-AF4B-8FCA2DD3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075-01BA-419B-8CC5-5FCC1F32622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092D4-5286-4D6C-9955-4EB23B87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007D9-E89B-476D-B368-EB11C594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092A-74D5-4CB1-9F58-A0F562FB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8EBE2-CE32-4DCB-996B-3F16980FC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FEF84-4092-4D3A-90B7-81340A50C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7016A-AAA5-4DA6-81A6-E63E7343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075-01BA-419B-8CC5-5FCC1F32622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6C948-86C0-401D-ABE8-347CBC07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484AA-11BD-4873-B106-713D5B0A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092A-74D5-4CB1-9F58-A0F562FB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9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5253-3FB0-4636-BE58-F0EB9F55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E80F-A11D-42CE-A722-1CE94FB5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7FEB2-6A1C-4A57-8F83-5C4AFA2A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075-01BA-419B-8CC5-5FCC1F32622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B009-8D6C-4C7E-A813-583F36CA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5A96-4DB0-4C4D-A3A6-F107A70C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092A-74D5-4CB1-9F58-A0F562FB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4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76B0-922A-40FF-9EC2-B0ABC467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FE732-09E0-4777-B7BA-74C4FDB5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24FA-B153-4562-9ED2-DCABAC57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075-01BA-419B-8CC5-5FCC1F32622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E6CBB-2AD2-4AED-9B25-6BF48FAC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95F9-4FC3-4D11-ABD5-25E3E98B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092A-74D5-4CB1-9F58-A0F562FB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4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5C01-7255-4D3F-A56D-45945C52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6F66-37E6-43E9-B0B5-E755FC58B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57073-D29A-4112-98DC-F0C78462A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6C68B-904A-4F30-92B8-E2420350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075-01BA-419B-8CC5-5FCC1F32622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BFA6D-8510-40E4-8306-80A91BE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6AC96-E32E-44BB-8D31-7096851F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092A-74D5-4CB1-9F58-A0F562FB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8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AAFA-AB92-45AA-B531-36BE3C73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DC3ED-E3FD-4791-B596-0DF115BA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FB869-8F8C-4F09-8BAD-4CAB3E199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F37C1-A167-4706-9BCC-D312A3C8D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4D447-2088-415D-B051-2ED140D4B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1B797-0AA5-4B15-BD2D-765E702B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075-01BA-419B-8CC5-5FCC1F32622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23A7B-1FBB-4048-A6D1-379C4F83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3ECB1-6128-479E-B2B1-4F93646D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092A-74D5-4CB1-9F58-A0F562FB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8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4C0D-0E69-464C-AB34-4FDB0C7A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199CA-4140-49CF-A28D-83E8473F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075-01BA-419B-8CC5-5FCC1F32622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896AC-1529-4390-A57E-36F4AE80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0DF29-D6C7-4BD4-883C-0638D021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092A-74D5-4CB1-9F58-A0F562FB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3E083-E1FC-46A8-96D0-B4E9585A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075-01BA-419B-8CC5-5FCC1F32622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C89B8-B945-4C48-91AB-69F7E38C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C4897-8893-4203-8D5A-2C1B44D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092A-74D5-4CB1-9F58-A0F562FB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3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8B9C-EDEA-4B2B-9D40-D336C02A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320D-7D30-4C5D-A9B0-27B1F2EF6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3276-5DE3-4783-AE9C-AB76E76B0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E2BCE-DE36-4DF5-A23C-5FEAAC39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075-01BA-419B-8CC5-5FCC1F32622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8500C-FD47-4B89-97CA-ED625E7B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ACAA7-F433-44E6-9C17-303FD265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092A-74D5-4CB1-9F58-A0F562FB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0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72A9-0D2C-4463-959B-3BD8EFD9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E9659-CEB0-4881-9BD0-1ADB877D5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AABAA-B738-48C9-9469-FD0D2A56D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9263E-36AC-4609-90ED-F0C060F1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075-01BA-419B-8CC5-5FCC1F32622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8E728-7FD0-4EA1-82A6-55DD74CC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171C3-AF85-4D5F-9A71-B666EED4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092A-74D5-4CB1-9F58-A0F562FB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6F3C4-C145-49BC-9A50-4DF2B07C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332BD-22AD-40D8-BDE9-9B030E6A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70E1-5C59-4F5F-8DA5-AB0FA0C1D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42075-01BA-419B-8CC5-5FCC1F32622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84C4-C3CB-4715-97DF-8895ABE08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E0C9-3652-4898-AB54-B5D9773B9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092A-74D5-4CB1-9F58-A0F562FB8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1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B0CFEA-0D79-4F1B-BE1B-D33977AAAF72}"/>
              </a:ext>
            </a:extLst>
          </p:cNvPr>
          <p:cNvSpPr txBox="1"/>
          <p:nvPr/>
        </p:nvSpPr>
        <p:spPr>
          <a:xfrm>
            <a:off x="697584" y="565608"/>
            <a:ext cx="62567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You now have </a:t>
            </a:r>
            <a:r>
              <a:rPr lang="en-US" sz="2400" b="1"/>
              <a:t>some experience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The amount of effort to develop a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What skills you have/still need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3D17E-0037-4025-8283-D6A0DF644806}"/>
              </a:ext>
            </a:extLst>
          </p:cNvPr>
          <p:cNvSpPr txBox="1"/>
          <p:nvPr/>
        </p:nvSpPr>
        <p:spPr>
          <a:xfrm>
            <a:off x="697584" y="2545236"/>
            <a:ext cx="105836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Tonight:</a:t>
            </a:r>
          </a:p>
          <a:p>
            <a:endParaRPr lang="en-US" sz="2400" b="1" dirty="0"/>
          </a:p>
          <a:p>
            <a:r>
              <a:rPr lang="en-US" sz="2400" b="1" dirty="0"/>
              <a:t>Spend first 30 minutes deciding what you’ll work on for the rest of the semester</a:t>
            </a:r>
          </a:p>
          <a:p>
            <a:r>
              <a:rPr lang="en-US" sz="2400" b="1" dirty="0"/>
              <a:t>	Update your Kanban / backlog to reflect the balance of your planned work</a:t>
            </a:r>
          </a:p>
          <a:p>
            <a:r>
              <a:rPr lang="en-US" sz="2400" b="1" dirty="0"/>
              <a:t>		Start with titles/descriptions only</a:t>
            </a:r>
          </a:p>
          <a:p>
            <a:r>
              <a:rPr lang="en-US" sz="2400" b="1" dirty="0"/>
              <a:t>		Emphasis stories that can be worked on individually</a:t>
            </a:r>
          </a:p>
          <a:p>
            <a:endParaRPr lang="en-US" sz="2400" b="1" dirty="0"/>
          </a:p>
          <a:p>
            <a:r>
              <a:rPr lang="en-US" sz="2400" b="1" dirty="0"/>
              <a:t>Start building the features described by your stories tonight</a:t>
            </a:r>
          </a:p>
          <a:p>
            <a:r>
              <a:rPr lang="en-US" sz="2400" b="1" dirty="0"/>
              <a:t>	Faculty will drop by and review your plans and Kanban board</a:t>
            </a:r>
          </a:p>
        </p:txBody>
      </p:sp>
    </p:spTree>
    <p:extLst>
      <p:ext uri="{BB962C8B-B14F-4D97-AF65-F5344CB8AC3E}">
        <p14:creationId xmlns:p14="http://schemas.microsoft.com/office/powerpoint/2010/main" val="101953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Guthrie (RANDY)</dc:creator>
  <cp:lastModifiedBy>Randy Guthrie (RANDY)</cp:lastModifiedBy>
  <cp:revision>1</cp:revision>
  <dcterms:created xsi:type="dcterms:W3CDTF">2022-03-08T23:59:43Z</dcterms:created>
  <dcterms:modified xsi:type="dcterms:W3CDTF">2022-03-09T00:14:21Z</dcterms:modified>
</cp:coreProperties>
</file>