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76" r:id="rId5"/>
    <p:sldId id="277" r:id="rId6"/>
    <p:sldId id="275" r:id="rId7"/>
    <p:sldId id="258" r:id="rId8"/>
    <p:sldId id="259" r:id="rId9"/>
    <p:sldId id="260" r:id="rId10"/>
    <p:sldId id="261" r:id="rId11"/>
    <p:sldId id="262" r:id="rId12"/>
    <p:sldId id="266" r:id="rId13"/>
    <p:sldId id="269" r:id="rId14"/>
    <p:sldId id="264" r:id="rId15"/>
    <p:sldId id="265" r:id="rId16"/>
    <p:sldId id="267" r:id="rId17"/>
    <p:sldId id="268" r:id="rId18"/>
    <p:sldId id="274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A78980-B246-432D-8EDA-2F915F5D1D20}">
          <p14:sldIdLst>
            <p14:sldId id="256"/>
            <p14:sldId id="257"/>
            <p14:sldId id="263"/>
            <p14:sldId id="276"/>
            <p14:sldId id="277"/>
          </p14:sldIdLst>
        </p14:section>
        <p14:section name="What is SCRUM?" id="{5ADF4D3C-AFC7-428C-9243-C8605E56D57D}">
          <p14:sldIdLst>
            <p14:sldId id="275"/>
            <p14:sldId id="258"/>
            <p14:sldId id="259"/>
            <p14:sldId id="260"/>
            <p14:sldId id="261"/>
            <p14:sldId id="262"/>
            <p14:sldId id="266"/>
          </p14:sldIdLst>
        </p14:section>
        <p14:section name="Roles in Scrum" id="{9A70F442-7B91-4624-8FAB-81C6820E81B7}">
          <p14:sldIdLst>
            <p14:sldId id="269"/>
            <p14:sldId id="264"/>
            <p14:sldId id="265"/>
          </p14:sldIdLst>
        </p14:section>
        <p14:section name="Events in Scrum" id="{22B1DB3D-C862-4BF2-B25C-8159F4270219}">
          <p14:sldIdLst>
            <p14:sldId id="267"/>
            <p14:sldId id="268"/>
          </p14:sldIdLst>
        </p14:section>
        <p14:section name="Artifacts in Scrum" id="{6371E709-EF4C-467E-82FC-03A3AF78EBD5}">
          <p14:sldIdLst>
            <p14:sldId id="274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B4F2DC-3738-4AFC-BD6F-601E6384B7BC}" v="38" dt="2022-09-20T23:10:23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5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Schray" userId="bf4f4853c980e97a" providerId="LiveId" clId="{604A9D14-AE16-4DDC-8D21-E1B09F84D8C1}"/>
    <pc:docChg chg="undo custSel mod addSld modSld sldOrd modSection">
      <pc:chgData name="Martin Schray" userId="bf4f4853c980e97a" providerId="LiveId" clId="{604A9D14-AE16-4DDC-8D21-E1B09F84D8C1}" dt="2020-09-16T00:51:00.465" v="132"/>
      <pc:docMkLst>
        <pc:docMk/>
      </pc:docMkLst>
      <pc:sldChg chg="addSp delSp modSp new mod ord setBg">
        <pc:chgData name="Martin Schray" userId="bf4f4853c980e97a" providerId="LiveId" clId="{604A9D14-AE16-4DDC-8D21-E1B09F84D8C1}" dt="2020-09-16T00:51:00.465" v="132"/>
        <pc:sldMkLst>
          <pc:docMk/>
          <pc:sldMk cId="1176246347" sldId="274"/>
        </pc:sldMkLst>
        <pc:spChg chg="mod">
          <ac:chgData name="Martin Schray" userId="bf4f4853c980e97a" providerId="LiveId" clId="{604A9D14-AE16-4DDC-8D21-E1B09F84D8C1}" dt="2020-09-16T00:50:51.273" v="130" actId="26606"/>
          <ac:spMkLst>
            <pc:docMk/>
            <pc:sldMk cId="1176246347" sldId="274"/>
            <ac:spMk id="2" creationId="{6445F943-3352-458F-BD59-E2CF04E9932E}"/>
          </ac:spMkLst>
        </pc:spChg>
        <pc:spChg chg="add del mod">
          <ac:chgData name="Martin Schray" userId="bf4f4853c980e97a" providerId="LiveId" clId="{604A9D14-AE16-4DDC-8D21-E1B09F84D8C1}" dt="2020-09-16T00:50:51.273" v="130" actId="26606"/>
          <ac:spMkLst>
            <pc:docMk/>
            <pc:sldMk cId="1176246347" sldId="274"/>
            <ac:spMk id="3" creationId="{C7A0DBFB-89C4-4DB1-B7BB-DC909E1AF96B}"/>
          </ac:spMkLst>
        </pc:spChg>
        <pc:spChg chg="add del">
          <ac:chgData name="Martin Schray" userId="bf4f4853c980e97a" providerId="LiveId" clId="{604A9D14-AE16-4DDC-8D21-E1B09F84D8C1}" dt="2020-09-16T00:47:50.291" v="14" actId="478"/>
          <ac:spMkLst>
            <pc:docMk/>
            <pc:sldMk cId="1176246347" sldId="274"/>
            <ac:spMk id="5" creationId="{F9617502-CE9E-4EDE-A073-EE0B69977A67}"/>
          </ac:spMkLst>
        </pc:spChg>
        <pc:spChg chg="add del mod">
          <ac:chgData name="Martin Schray" userId="bf4f4853c980e97a" providerId="LiveId" clId="{604A9D14-AE16-4DDC-8D21-E1B09F84D8C1}" dt="2020-09-16T00:49:52.916" v="59" actId="767"/>
          <ac:spMkLst>
            <pc:docMk/>
            <pc:sldMk cId="1176246347" sldId="274"/>
            <ac:spMk id="8" creationId="{84995771-961E-4E10-852E-C88CECE0CDF0}"/>
          </ac:spMkLst>
        </pc:spChg>
        <pc:spChg chg="add">
          <ac:chgData name="Martin Schray" userId="bf4f4853c980e97a" providerId="LiveId" clId="{604A9D14-AE16-4DDC-8D21-E1B09F84D8C1}" dt="2020-09-16T00:50:51.273" v="130" actId="26606"/>
          <ac:spMkLst>
            <pc:docMk/>
            <pc:sldMk cId="1176246347" sldId="274"/>
            <ac:spMk id="11" creationId="{65EA80E6-CA50-4A41-AF47-BFAB29EFCE52}"/>
          </ac:spMkLst>
        </pc:spChg>
        <pc:spChg chg="add">
          <ac:chgData name="Martin Schray" userId="bf4f4853c980e97a" providerId="LiveId" clId="{604A9D14-AE16-4DDC-8D21-E1B09F84D8C1}" dt="2020-09-16T00:50:51.273" v="130" actId="26606"/>
          <ac:spMkLst>
            <pc:docMk/>
            <pc:sldMk cId="1176246347" sldId="274"/>
            <ac:spMk id="13" creationId="{0E06742D-F338-4339-913D-701F85793CE2}"/>
          </ac:spMkLst>
        </pc:spChg>
        <pc:spChg chg="add">
          <ac:chgData name="Martin Schray" userId="bf4f4853c980e97a" providerId="LiveId" clId="{604A9D14-AE16-4DDC-8D21-E1B09F84D8C1}" dt="2020-09-16T00:50:51.273" v="130" actId="26606"/>
          <ac:spMkLst>
            <pc:docMk/>
            <pc:sldMk cId="1176246347" sldId="274"/>
            <ac:spMk id="15" creationId="{2ACA667E-B49F-44D8-B914-85FAAC6949A0}"/>
          </ac:spMkLst>
        </pc:spChg>
        <pc:graphicFrameChg chg="add">
          <ac:chgData name="Martin Schray" userId="bf4f4853c980e97a" providerId="LiveId" clId="{604A9D14-AE16-4DDC-8D21-E1B09F84D8C1}" dt="2020-09-16T00:50:51.273" v="130" actId="26606"/>
          <ac:graphicFrameMkLst>
            <pc:docMk/>
            <pc:sldMk cId="1176246347" sldId="274"/>
            <ac:graphicFrameMk id="6" creationId="{39DA009C-30C9-4A53-970C-D27983828EAD}"/>
          </ac:graphicFrameMkLst>
        </pc:graphicFrameChg>
        <pc:picChg chg="add del mod">
          <ac:chgData name="Martin Schray" userId="bf4f4853c980e97a" providerId="LiveId" clId="{604A9D14-AE16-4DDC-8D21-E1B09F84D8C1}" dt="2020-09-16T00:49:57.922" v="66" actId="22"/>
          <ac:picMkLst>
            <pc:docMk/>
            <pc:sldMk cId="1176246347" sldId="274"/>
            <ac:picMk id="7" creationId="{B1CE9457-452B-491D-87AA-559B2301E728}"/>
          </ac:picMkLst>
        </pc:picChg>
        <pc:picChg chg="add">
          <ac:chgData name="Martin Schray" userId="bf4f4853c980e97a" providerId="LiveId" clId="{604A9D14-AE16-4DDC-8D21-E1B09F84D8C1}" dt="2020-09-16T00:50:51.273" v="130" actId="26606"/>
          <ac:picMkLst>
            <pc:docMk/>
            <pc:sldMk cId="1176246347" sldId="274"/>
            <ac:picMk id="9" creationId="{0B973B8B-2EBF-4FD2-8C3E-AEE09A6F5381}"/>
          </ac:picMkLst>
        </pc:picChg>
        <pc:picChg chg="add del">
          <ac:chgData name="Martin Schray" userId="bf4f4853c980e97a" providerId="LiveId" clId="{604A9D14-AE16-4DDC-8D21-E1B09F84D8C1}" dt="2020-09-16T00:49:34.974" v="24" actId="22"/>
          <ac:picMkLst>
            <pc:docMk/>
            <pc:sldMk cId="1176246347" sldId="274"/>
            <ac:picMk id="10" creationId="{F7D7A3F3-80C8-4019-B975-1EBE5C3B41DC}"/>
          </ac:picMkLst>
        </pc:picChg>
        <pc:picChg chg="add del mod">
          <ac:chgData name="Martin Schray" userId="bf4f4853c980e97a" providerId="LiveId" clId="{604A9D14-AE16-4DDC-8D21-E1B09F84D8C1}" dt="2020-09-16T00:50:47.298" v="129" actId="478"/>
          <ac:picMkLst>
            <pc:docMk/>
            <pc:sldMk cId="1176246347" sldId="274"/>
            <ac:picMk id="12" creationId="{72CBBD3A-73E3-459A-9C91-924EC8D6A6EA}"/>
          </ac:picMkLst>
        </pc:picChg>
      </pc:sldChg>
    </pc:docChg>
  </pc:docChgLst>
  <pc:docChgLst>
    <pc:chgData name="Martin Schray" userId="bf4f4853c980e97a" providerId="LiveId" clId="{B4B4F2DC-3738-4AFC-BD6F-601E6384B7BC}"/>
    <pc:docChg chg="undo custSel addSld delSld modSld sldOrd modSection">
      <pc:chgData name="Martin Schray" userId="bf4f4853c980e97a" providerId="LiveId" clId="{B4B4F2DC-3738-4AFC-BD6F-601E6384B7BC}" dt="2022-09-20T23:10:38.932" v="692" actId="20577"/>
      <pc:docMkLst>
        <pc:docMk/>
      </pc:docMkLst>
      <pc:sldChg chg="modSp mod">
        <pc:chgData name="Martin Schray" userId="bf4f4853c980e97a" providerId="LiveId" clId="{B4B4F2DC-3738-4AFC-BD6F-601E6384B7BC}" dt="2022-09-20T23:02:31.450" v="157" actId="20577"/>
        <pc:sldMkLst>
          <pc:docMk/>
          <pc:sldMk cId="3689710456" sldId="257"/>
        </pc:sldMkLst>
        <pc:spChg chg="mod">
          <ac:chgData name="Martin Schray" userId="bf4f4853c980e97a" providerId="LiveId" clId="{B4B4F2DC-3738-4AFC-BD6F-601E6384B7BC}" dt="2022-09-20T23:02:31.450" v="157" actId="20577"/>
          <ac:spMkLst>
            <pc:docMk/>
            <pc:sldMk cId="3689710456" sldId="257"/>
            <ac:spMk id="3" creationId="{CEF5F604-5B69-414F-8C41-F15E3F251286}"/>
          </ac:spMkLst>
        </pc:spChg>
      </pc:sldChg>
      <pc:sldChg chg="modSp mod">
        <pc:chgData name="Martin Schray" userId="bf4f4853c980e97a" providerId="LiveId" clId="{B4B4F2DC-3738-4AFC-BD6F-601E6384B7BC}" dt="2022-09-20T23:02:13.275" v="136" actId="5793"/>
        <pc:sldMkLst>
          <pc:docMk/>
          <pc:sldMk cId="1407062091" sldId="258"/>
        </pc:sldMkLst>
        <pc:spChg chg="mod">
          <ac:chgData name="Martin Schray" userId="bf4f4853c980e97a" providerId="LiveId" clId="{B4B4F2DC-3738-4AFC-BD6F-601E6384B7BC}" dt="2022-09-20T23:02:13.275" v="136" actId="5793"/>
          <ac:spMkLst>
            <pc:docMk/>
            <pc:sldMk cId="1407062091" sldId="258"/>
            <ac:spMk id="3" creationId="{ED9A4C78-7407-4E46-BC99-E6FD2B40EA95}"/>
          </ac:spMkLst>
        </pc:spChg>
      </pc:sldChg>
      <pc:sldChg chg="modSp mod ord">
        <pc:chgData name="Martin Schray" userId="bf4f4853c980e97a" providerId="LiveId" clId="{B4B4F2DC-3738-4AFC-BD6F-601E6384B7BC}" dt="2022-09-20T23:03:17.735" v="173" actId="20577"/>
        <pc:sldMkLst>
          <pc:docMk/>
          <pc:sldMk cId="1191772635" sldId="263"/>
        </pc:sldMkLst>
        <pc:spChg chg="mod">
          <ac:chgData name="Martin Schray" userId="bf4f4853c980e97a" providerId="LiveId" clId="{B4B4F2DC-3738-4AFC-BD6F-601E6384B7BC}" dt="2022-09-20T23:03:17.735" v="173" actId="20577"/>
          <ac:spMkLst>
            <pc:docMk/>
            <pc:sldMk cId="1191772635" sldId="263"/>
            <ac:spMk id="4" creationId="{E702C607-B294-41B3-A56D-963DE404AC88}"/>
          </ac:spMkLst>
        </pc:spChg>
      </pc:sldChg>
      <pc:sldChg chg="addSp delSp modSp new del mod setBg modClrScheme chgLayout">
        <pc:chgData name="Martin Schray" userId="bf4f4853c980e97a" providerId="LiveId" clId="{B4B4F2DC-3738-4AFC-BD6F-601E6384B7BC}" dt="2022-09-20T23:03:03.519" v="163" actId="680"/>
        <pc:sldMkLst>
          <pc:docMk/>
          <pc:sldMk cId="220063073" sldId="275"/>
        </pc:sldMkLst>
        <pc:spChg chg="add del mod ord">
          <ac:chgData name="Martin Schray" userId="bf4f4853c980e97a" providerId="LiveId" clId="{B4B4F2DC-3738-4AFC-BD6F-601E6384B7BC}" dt="2022-09-20T23:03:02.335" v="162" actId="700"/>
          <ac:spMkLst>
            <pc:docMk/>
            <pc:sldMk cId="220063073" sldId="275"/>
            <ac:spMk id="2" creationId="{E52899BB-6942-2DA8-FC43-9BC51F5D038C}"/>
          </ac:spMkLst>
        </pc:spChg>
        <pc:spChg chg="add del mod ord">
          <ac:chgData name="Martin Schray" userId="bf4f4853c980e97a" providerId="LiveId" clId="{B4B4F2DC-3738-4AFC-BD6F-601E6384B7BC}" dt="2022-09-20T23:03:02.335" v="162" actId="700"/>
          <ac:spMkLst>
            <pc:docMk/>
            <pc:sldMk cId="220063073" sldId="275"/>
            <ac:spMk id="3" creationId="{D2360006-4D6F-6303-C8C8-215F8776AC13}"/>
          </ac:spMkLst>
        </pc:spChg>
        <pc:spChg chg="add del mod ord">
          <ac:chgData name="Martin Schray" userId="bf4f4853c980e97a" providerId="LiveId" clId="{B4B4F2DC-3738-4AFC-BD6F-601E6384B7BC}" dt="2022-09-20T23:03:02.335" v="162" actId="700"/>
          <ac:spMkLst>
            <pc:docMk/>
            <pc:sldMk cId="220063073" sldId="275"/>
            <ac:spMk id="4" creationId="{409FA235-90D7-40B7-7990-613FC079DA4C}"/>
          </ac:spMkLst>
        </pc:spChg>
        <pc:spChg chg="add del mod ord">
          <ac:chgData name="Martin Schray" userId="bf4f4853c980e97a" providerId="LiveId" clId="{B4B4F2DC-3738-4AFC-BD6F-601E6384B7BC}" dt="2022-09-20T23:03:02.335" v="162" actId="700"/>
          <ac:spMkLst>
            <pc:docMk/>
            <pc:sldMk cId="220063073" sldId="275"/>
            <ac:spMk id="5" creationId="{282A79AA-F7BF-BF39-4F19-49C9A479F3B0}"/>
          </ac:spMkLst>
        </pc:spChg>
        <pc:spChg chg="add del">
          <ac:chgData name="Martin Schray" userId="bf4f4853c980e97a" providerId="LiveId" clId="{B4B4F2DC-3738-4AFC-BD6F-601E6384B7BC}" dt="2022-09-20T23:03:01.641" v="161" actId="26606"/>
          <ac:spMkLst>
            <pc:docMk/>
            <pc:sldMk cId="220063073" sldId="275"/>
            <ac:spMk id="12" creationId="{A601F395-3079-4179-84BA-6654D9F8258F}"/>
          </ac:spMkLst>
        </pc:spChg>
        <pc:spChg chg="add del">
          <ac:chgData name="Martin Schray" userId="bf4f4853c980e97a" providerId="LiveId" clId="{B4B4F2DC-3738-4AFC-BD6F-601E6384B7BC}" dt="2022-09-20T23:03:01.641" v="161" actId="26606"/>
          <ac:spMkLst>
            <pc:docMk/>
            <pc:sldMk cId="220063073" sldId="275"/>
            <ac:spMk id="14" creationId="{B15DEAD7-09E6-42D9-9D03-43E6EA3E0564}"/>
          </ac:spMkLst>
        </pc:spChg>
        <pc:picChg chg="add del">
          <ac:chgData name="Martin Schray" userId="bf4f4853c980e97a" providerId="LiveId" clId="{B4B4F2DC-3738-4AFC-BD6F-601E6384B7BC}" dt="2022-09-20T23:03:01.641" v="161" actId="26606"/>
          <ac:picMkLst>
            <pc:docMk/>
            <pc:sldMk cId="220063073" sldId="275"/>
            <ac:picMk id="10" creationId="{BB28D430-56EA-45B9-8632-927BEBF02975}"/>
          </ac:picMkLst>
        </pc:picChg>
      </pc:sldChg>
      <pc:sldChg chg="add">
        <pc:chgData name="Martin Schray" userId="bf4f4853c980e97a" providerId="LiveId" clId="{B4B4F2DC-3738-4AFC-BD6F-601E6384B7BC}" dt="2022-09-20T23:03:07.426" v="164" actId="2890"/>
        <pc:sldMkLst>
          <pc:docMk/>
          <pc:sldMk cId="2888767153" sldId="275"/>
        </pc:sldMkLst>
      </pc:sldChg>
      <pc:sldChg chg="addSp delSp modSp new mod setBg modClrScheme chgLayout">
        <pc:chgData name="Martin Schray" userId="bf4f4853c980e97a" providerId="LiveId" clId="{B4B4F2DC-3738-4AFC-BD6F-601E6384B7BC}" dt="2022-09-20T23:09:26.348" v="633" actId="26606"/>
        <pc:sldMkLst>
          <pc:docMk/>
          <pc:sldMk cId="3611112537" sldId="276"/>
        </pc:sldMkLst>
        <pc:spChg chg="del mod ord">
          <ac:chgData name="Martin Schray" userId="bf4f4853c980e97a" providerId="LiveId" clId="{B4B4F2DC-3738-4AFC-BD6F-601E6384B7BC}" dt="2022-09-20T23:03:27.199" v="175" actId="700"/>
          <ac:spMkLst>
            <pc:docMk/>
            <pc:sldMk cId="3611112537" sldId="276"/>
            <ac:spMk id="2" creationId="{9D661964-53C5-0805-C9EF-6C533EF4C352}"/>
          </ac:spMkLst>
        </pc:spChg>
        <pc:spChg chg="del mod ord">
          <ac:chgData name="Martin Schray" userId="bf4f4853c980e97a" providerId="LiveId" clId="{B4B4F2DC-3738-4AFC-BD6F-601E6384B7BC}" dt="2022-09-20T23:03:27.199" v="175" actId="700"/>
          <ac:spMkLst>
            <pc:docMk/>
            <pc:sldMk cId="3611112537" sldId="276"/>
            <ac:spMk id="3" creationId="{84CAAF49-A77D-602D-F5C7-D687DBBACE93}"/>
          </ac:spMkLst>
        </pc:spChg>
        <pc:spChg chg="add mod ord">
          <ac:chgData name="Martin Schray" userId="bf4f4853c980e97a" providerId="LiveId" clId="{B4B4F2DC-3738-4AFC-BD6F-601E6384B7BC}" dt="2022-09-20T23:09:26.348" v="633" actId="26606"/>
          <ac:spMkLst>
            <pc:docMk/>
            <pc:sldMk cId="3611112537" sldId="276"/>
            <ac:spMk id="4" creationId="{8000591F-B227-9164-F867-C7D7515AAB12}"/>
          </ac:spMkLst>
        </pc:spChg>
        <pc:spChg chg="add del mod ord">
          <ac:chgData name="Martin Schray" userId="bf4f4853c980e97a" providerId="LiveId" clId="{B4B4F2DC-3738-4AFC-BD6F-601E6384B7BC}" dt="2022-09-20T23:09:26.348" v="633" actId="26606"/>
          <ac:spMkLst>
            <pc:docMk/>
            <pc:sldMk cId="3611112537" sldId="276"/>
            <ac:spMk id="5" creationId="{A8F76AE5-5C6D-2E76-78FF-35EBFB28B51B}"/>
          </ac:spMkLst>
        </pc:spChg>
        <pc:spChg chg="add">
          <ac:chgData name="Martin Schray" userId="bf4f4853c980e97a" providerId="LiveId" clId="{B4B4F2DC-3738-4AFC-BD6F-601E6384B7BC}" dt="2022-09-20T23:09:26.348" v="633" actId="26606"/>
          <ac:spMkLst>
            <pc:docMk/>
            <pc:sldMk cId="3611112537" sldId="276"/>
            <ac:spMk id="11" creationId="{FB5C383D-0888-487C-96CA-98BA1EBA86E5}"/>
          </ac:spMkLst>
        </pc:spChg>
        <pc:graphicFrameChg chg="add">
          <ac:chgData name="Martin Schray" userId="bf4f4853c980e97a" providerId="LiveId" clId="{B4B4F2DC-3738-4AFC-BD6F-601E6384B7BC}" dt="2022-09-20T23:09:26.348" v="633" actId="26606"/>
          <ac:graphicFrameMkLst>
            <pc:docMk/>
            <pc:sldMk cId="3611112537" sldId="276"/>
            <ac:graphicFrameMk id="7" creationId="{CBEB17AC-9A1D-EE49-F114-0827C0632803}"/>
          </ac:graphicFrameMkLst>
        </pc:graphicFrameChg>
      </pc:sldChg>
      <pc:sldChg chg="addSp delSp modSp new mod">
        <pc:chgData name="Martin Schray" userId="bf4f4853c980e97a" providerId="LiveId" clId="{B4B4F2DC-3738-4AFC-BD6F-601E6384B7BC}" dt="2022-09-20T23:10:38.932" v="692" actId="20577"/>
        <pc:sldMkLst>
          <pc:docMk/>
          <pc:sldMk cId="3618718143" sldId="277"/>
        </pc:sldMkLst>
        <pc:spChg chg="mod">
          <ac:chgData name="Martin Schray" userId="bf4f4853c980e97a" providerId="LiveId" clId="{B4B4F2DC-3738-4AFC-BD6F-601E6384B7BC}" dt="2022-09-20T23:10:38.932" v="692" actId="20577"/>
          <ac:spMkLst>
            <pc:docMk/>
            <pc:sldMk cId="3618718143" sldId="277"/>
            <ac:spMk id="2" creationId="{85F2874C-2BE8-67A2-0E05-11FA65FAB638}"/>
          </ac:spMkLst>
        </pc:spChg>
        <pc:spChg chg="del">
          <ac:chgData name="Martin Schray" userId="bf4f4853c980e97a" providerId="LiveId" clId="{B4B4F2DC-3738-4AFC-BD6F-601E6384B7BC}" dt="2022-09-20T23:09:55.013" v="635" actId="1032"/>
          <ac:spMkLst>
            <pc:docMk/>
            <pc:sldMk cId="3618718143" sldId="277"/>
            <ac:spMk id="3" creationId="{DED0CBC1-328C-0109-62DA-9E7FE2D9DF8B}"/>
          </ac:spMkLst>
        </pc:spChg>
        <pc:graphicFrameChg chg="add mod modGraphic">
          <ac:chgData name="Martin Schray" userId="bf4f4853c980e97a" providerId="LiveId" clId="{B4B4F2DC-3738-4AFC-BD6F-601E6384B7BC}" dt="2022-09-20T23:10:23.648" v="673" actId="13782"/>
          <ac:graphicFrameMkLst>
            <pc:docMk/>
            <pc:sldMk cId="3618718143" sldId="277"/>
            <ac:graphicFrameMk id="4" creationId="{A64091C3-56B2-0C08-5C77-7AB18AD2F685}"/>
          </ac:graphicFrameMkLst>
        </pc:graphicFrameChg>
      </pc:sldChg>
    </pc:docChg>
  </pc:docChgLst>
  <pc:docChgLst>
    <pc:chgData name="Martin Schray" userId="bf4f4853c980e97a" providerId="LiveId" clId="{D8C111CC-B9F3-4C32-8E69-47294DEEBF03}"/>
    <pc:docChg chg="modSld">
      <pc:chgData name="Martin Schray" userId="bf4f4853c980e97a" providerId="LiveId" clId="{D8C111CC-B9F3-4C32-8E69-47294DEEBF03}" dt="2022-01-29T17:06:44.259" v="21" actId="20577"/>
      <pc:docMkLst>
        <pc:docMk/>
      </pc:docMkLst>
      <pc:sldChg chg="modSp mod">
        <pc:chgData name="Martin Schray" userId="bf4f4853c980e97a" providerId="LiveId" clId="{D8C111CC-B9F3-4C32-8E69-47294DEEBF03}" dt="2022-01-29T17:06:44.259" v="21" actId="20577"/>
        <pc:sldMkLst>
          <pc:docMk/>
          <pc:sldMk cId="3074976360" sldId="267"/>
        </pc:sldMkLst>
        <pc:spChg chg="mod">
          <ac:chgData name="Martin Schray" userId="bf4f4853c980e97a" providerId="LiveId" clId="{D8C111CC-B9F3-4C32-8E69-47294DEEBF03}" dt="2022-01-29T17:06:44.259" v="21" actId="20577"/>
          <ac:spMkLst>
            <pc:docMk/>
            <pc:sldMk cId="3074976360" sldId="267"/>
            <ac:spMk id="4" creationId="{16DFC24F-24A2-4DD9-9286-B078EFA477CF}"/>
          </ac:spMkLst>
        </pc:spChg>
      </pc:sldChg>
    </pc:docChg>
  </pc:docChgLst>
  <pc:docChgLst>
    <pc:chgData name="Martin Schray" userId="bf4f4853c980e97a" providerId="LiveId" clId="{5B342809-D782-46F7-B60E-F1718E94A175}"/>
    <pc:docChg chg="undo custSel mod addSld modSld sldOrd addSection modSection">
      <pc:chgData name="Martin Schray" userId="bf4f4853c980e97a" providerId="LiveId" clId="{5B342809-D782-46F7-B60E-F1718E94A175}" dt="2020-03-31T22:20:04.854" v="1466" actId="1076"/>
      <pc:docMkLst>
        <pc:docMk/>
      </pc:docMkLst>
      <pc:sldChg chg="addSp modSp mod setBg">
        <pc:chgData name="Martin Schray" userId="bf4f4853c980e97a" providerId="LiveId" clId="{5B342809-D782-46F7-B60E-F1718E94A175}" dt="2020-03-31T21:42:04.363" v="977" actId="26606"/>
        <pc:sldMkLst>
          <pc:docMk/>
          <pc:sldMk cId="2557561690" sldId="256"/>
        </pc:sldMkLst>
        <pc:spChg chg="mod">
          <ac:chgData name="Martin Schray" userId="bf4f4853c980e97a" providerId="LiveId" clId="{5B342809-D782-46F7-B60E-F1718E94A175}" dt="2020-03-31T21:42:04.363" v="977" actId="26606"/>
          <ac:spMkLst>
            <pc:docMk/>
            <pc:sldMk cId="2557561690" sldId="256"/>
            <ac:spMk id="2" creationId="{F8F7554A-6393-482E-82C6-45A207A10AD8}"/>
          </ac:spMkLst>
        </pc:spChg>
        <pc:spChg chg="mod">
          <ac:chgData name="Martin Schray" userId="bf4f4853c980e97a" providerId="LiveId" clId="{5B342809-D782-46F7-B60E-F1718E94A175}" dt="2020-03-31T21:42:04.363" v="977" actId="26606"/>
          <ac:spMkLst>
            <pc:docMk/>
            <pc:sldMk cId="2557561690" sldId="256"/>
            <ac:spMk id="3" creationId="{23DD15F1-614A-47C9-B264-2F20209948EA}"/>
          </ac:spMkLst>
        </pc:spChg>
        <pc:spChg chg="add">
          <ac:chgData name="Martin Schray" userId="bf4f4853c980e97a" providerId="LiveId" clId="{5B342809-D782-46F7-B60E-F1718E94A175}" dt="2020-03-31T21:42:04.363" v="977" actId="26606"/>
          <ac:spMkLst>
            <pc:docMk/>
            <pc:sldMk cId="2557561690" sldId="256"/>
            <ac:spMk id="8" creationId="{43B4841E-E6B6-48C3-BA02-F73659C6DAA1}"/>
          </ac:spMkLst>
        </pc:spChg>
        <pc:spChg chg="add">
          <ac:chgData name="Martin Schray" userId="bf4f4853c980e97a" providerId="LiveId" clId="{5B342809-D782-46F7-B60E-F1718E94A175}" dt="2020-03-31T21:42:04.363" v="977" actId="26606"/>
          <ac:spMkLst>
            <pc:docMk/>
            <pc:sldMk cId="2557561690" sldId="256"/>
            <ac:spMk id="12" creationId="{3E5F7785-4545-4A24-9709-5B34B5748283}"/>
          </ac:spMkLst>
        </pc:spChg>
        <pc:cxnChg chg="add">
          <ac:chgData name="Martin Schray" userId="bf4f4853c980e97a" providerId="LiveId" clId="{5B342809-D782-46F7-B60E-F1718E94A175}" dt="2020-03-31T21:42:04.363" v="977" actId="26606"/>
          <ac:cxnSpMkLst>
            <pc:docMk/>
            <pc:sldMk cId="2557561690" sldId="256"/>
            <ac:cxnSpMk id="10" creationId="{9EBFCA9E-15A5-437B-9F71-6FA5091EF182}"/>
          </ac:cxnSpMkLst>
        </pc:cxnChg>
      </pc:sldChg>
      <pc:sldChg chg="addSp delSp modSp mod setBg">
        <pc:chgData name="Martin Schray" userId="bf4f4853c980e97a" providerId="LiveId" clId="{5B342809-D782-46F7-B60E-F1718E94A175}" dt="2020-03-31T22:12:19.660" v="1460" actId="20577"/>
        <pc:sldMkLst>
          <pc:docMk/>
          <pc:sldMk cId="2257072884" sldId="259"/>
        </pc:sldMkLst>
        <pc:spChg chg="mod">
          <ac:chgData name="Martin Schray" userId="bf4f4853c980e97a" providerId="LiveId" clId="{5B342809-D782-46F7-B60E-F1718E94A175}" dt="2020-03-31T21:43:04.220" v="1028" actId="26606"/>
          <ac:spMkLst>
            <pc:docMk/>
            <pc:sldMk cId="2257072884" sldId="259"/>
            <ac:spMk id="2" creationId="{303EEF1D-0F92-4854-A85E-311E5BD0AF4C}"/>
          </ac:spMkLst>
        </pc:spChg>
        <pc:spChg chg="add del mod">
          <ac:chgData name="Martin Schray" userId="bf4f4853c980e97a" providerId="LiveId" clId="{5B342809-D782-46F7-B60E-F1718E94A175}" dt="2020-03-31T21:43:04.220" v="1028" actId="26606"/>
          <ac:spMkLst>
            <pc:docMk/>
            <pc:sldMk cId="2257072884" sldId="259"/>
            <ac:spMk id="3" creationId="{5C7E7857-093E-4BC2-B6B3-B35DAF7F94FC}"/>
          </ac:spMkLst>
        </pc:spChg>
        <pc:spChg chg="add del">
          <ac:chgData name="Martin Schray" userId="bf4f4853c980e97a" providerId="LiveId" clId="{5B342809-D782-46F7-B60E-F1718E94A175}" dt="2020-03-31T21:43:04.109" v="1027" actId="26606"/>
          <ac:spMkLst>
            <pc:docMk/>
            <pc:sldMk cId="2257072884" sldId="259"/>
            <ac:spMk id="10" creationId="{56D17CE0-4072-41ED-BDEE-C7BC0ABF429A}"/>
          </ac:spMkLst>
        </pc:spChg>
        <pc:graphicFrameChg chg="add del">
          <ac:chgData name="Martin Schray" userId="bf4f4853c980e97a" providerId="LiveId" clId="{5B342809-D782-46F7-B60E-F1718E94A175}" dt="2020-03-31T21:43:04.109" v="1027" actId="26606"/>
          <ac:graphicFrameMkLst>
            <pc:docMk/>
            <pc:sldMk cId="2257072884" sldId="259"/>
            <ac:graphicFrameMk id="5" creationId="{C2F0839B-C607-49BB-B2FC-15062F264B47}"/>
          </ac:graphicFrameMkLst>
        </pc:graphicFrameChg>
        <pc:graphicFrameChg chg="add mod">
          <ac:chgData name="Martin Schray" userId="bf4f4853c980e97a" providerId="LiveId" clId="{5B342809-D782-46F7-B60E-F1718E94A175}" dt="2020-03-31T22:12:19.660" v="1460" actId="20577"/>
          <ac:graphicFrameMkLst>
            <pc:docMk/>
            <pc:sldMk cId="2257072884" sldId="259"/>
            <ac:graphicFrameMk id="12" creationId="{8EA1BC02-0851-462C-82A8-48C19030C355}"/>
          </ac:graphicFrameMkLst>
        </pc:graphicFrameChg>
      </pc:sldChg>
      <pc:sldChg chg="addSp delSp modSp add mod">
        <pc:chgData name="Martin Schray" userId="bf4f4853c980e97a" providerId="LiveId" clId="{5B342809-D782-46F7-B60E-F1718E94A175}" dt="2020-03-31T21:22:33.151" v="105" actId="5793"/>
        <pc:sldMkLst>
          <pc:docMk/>
          <pc:sldMk cId="2543363956" sldId="261"/>
        </pc:sldMkLst>
        <pc:spChg chg="add mod">
          <ac:chgData name="Martin Schray" userId="bf4f4853c980e97a" providerId="LiveId" clId="{5B342809-D782-46F7-B60E-F1718E94A175}" dt="2020-03-31T21:22:33.151" v="105" actId="5793"/>
          <ac:spMkLst>
            <pc:docMk/>
            <pc:sldMk cId="2543363956" sldId="261"/>
            <ac:spMk id="3" creationId="{174BA032-D194-4562-AF0F-4DF15792FD61}"/>
          </ac:spMkLst>
        </pc:spChg>
        <pc:grpChg chg="mod">
          <ac:chgData name="Martin Schray" userId="bf4f4853c980e97a" providerId="LiveId" clId="{5B342809-D782-46F7-B60E-F1718E94A175}" dt="2020-03-31T21:21:27.728" v="8"/>
          <ac:grpSpMkLst>
            <pc:docMk/>
            <pc:sldMk cId="2543363956" sldId="261"/>
            <ac:grpSpMk id="34" creationId="{A00AAFC4-92BD-4F63-B30A-2148FD2FDE4A}"/>
          </ac:grpSpMkLst>
        </pc:grpChg>
        <pc:inkChg chg="del">
          <ac:chgData name="Martin Schray" userId="bf4f4853c980e97a" providerId="LiveId" clId="{5B342809-D782-46F7-B60E-F1718E94A175}" dt="2020-03-31T21:21:27.721" v="1"/>
          <ac:inkMkLst>
            <pc:docMk/>
            <pc:sldMk cId="2543363956" sldId="261"/>
            <ac:inkMk id="24" creationId="{69348D76-659A-48D4-BA41-D99A97B357CE}"/>
          </ac:inkMkLst>
        </pc:inkChg>
        <pc:inkChg chg="del">
          <ac:chgData name="Martin Schray" userId="bf4f4853c980e97a" providerId="LiveId" clId="{5B342809-D782-46F7-B60E-F1718E94A175}" dt="2020-03-31T21:21:27.726" v="5"/>
          <ac:inkMkLst>
            <pc:docMk/>
            <pc:sldMk cId="2543363956" sldId="261"/>
            <ac:inkMk id="25" creationId="{049D32C7-4142-4937-9639-9838F4070887}"/>
          </ac:inkMkLst>
        </pc:inkChg>
        <pc:inkChg chg="del">
          <ac:chgData name="Martin Schray" userId="bf4f4853c980e97a" providerId="LiveId" clId="{5B342809-D782-46F7-B60E-F1718E94A175}" dt="2020-03-31T21:21:27.725" v="3"/>
          <ac:inkMkLst>
            <pc:docMk/>
            <pc:sldMk cId="2543363956" sldId="261"/>
            <ac:inkMk id="26" creationId="{3E3A5628-121A-4303-8A7C-24A8DB5CADE6}"/>
          </ac:inkMkLst>
        </pc:inkChg>
        <pc:inkChg chg="del">
          <ac:chgData name="Martin Schray" userId="bf4f4853c980e97a" providerId="LiveId" clId="{5B342809-D782-46F7-B60E-F1718E94A175}" dt="2020-03-31T21:21:27.724" v="2"/>
          <ac:inkMkLst>
            <pc:docMk/>
            <pc:sldMk cId="2543363956" sldId="261"/>
            <ac:inkMk id="27" creationId="{D38458AB-2632-4A77-BD56-4CF2759A8CF7}"/>
          </ac:inkMkLst>
        </pc:inkChg>
        <pc:inkChg chg="del">
          <ac:chgData name="Martin Schray" userId="bf4f4853c980e97a" providerId="LiveId" clId="{5B342809-D782-46F7-B60E-F1718E94A175}" dt="2020-03-31T21:21:27.726" v="4"/>
          <ac:inkMkLst>
            <pc:docMk/>
            <pc:sldMk cId="2543363956" sldId="261"/>
            <ac:inkMk id="28" creationId="{B4A24078-ACE5-42C5-9297-901F0FE5BF2A}"/>
          </ac:inkMkLst>
        </pc:inkChg>
        <pc:inkChg chg="del">
          <ac:chgData name="Martin Schray" userId="bf4f4853c980e97a" providerId="LiveId" clId="{5B342809-D782-46F7-B60E-F1718E94A175}" dt="2020-03-31T21:21:27.727" v="7"/>
          <ac:inkMkLst>
            <pc:docMk/>
            <pc:sldMk cId="2543363956" sldId="261"/>
            <ac:inkMk id="30" creationId="{A288841B-1224-4E1A-87CD-B6712B9EC6B0}"/>
          </ac:inkMkLst>
        </pc:inkChg>
        <pc:inkChg chg="del">
          <ac:chgData name="Martin Schray" userId="bf4f4853c980e97a" providerId="LiveId" clId="{5B342809-D782-46F7-B60E-F1718E94A175}" dt="2020-03-31T21:21:27.728" v="8"/>
          <ac:inkMkLst>
            <pc:docMk/>
            <pc:sldMk cId="2543363956" sldId="261"/>
            <ac:inkMk id="31" creationId="{F0F21F68-2EE5-4F5E-B41D-E91A4E40C1A7}"/>
          </ac:inkMkLst>
        </pc:inkChg>
        <pc:inkChg chg="del">
          <ac:chgData name="Martin Schray" userId="bf4f4853c980e97a" providerId="LiveId" clId="{5B342809-D782-46F7-B60E-F1718E94A175}" dt="2020-03-31T21:21:27.727" v="6"/>
          <ac:inkMkLst>
            <pc:docMk/>
            <pc:sldMk cId="2543363956" sldId="261"/>
            <ac:inkMk id="33" creationId="{917DB241-E111-46F8-A4CB-4265F0B15E35}"/>
          </ac:inkMkLst>
        </pc:inkChg>
      </pc:sldChg>
      <pc:sldChg chg="addSp delSp modSp add mod ord modAnim">
        <pc:chgData name="Martin Schray" userId="bf4f4853c980e97a" providerId="LiveId" clId="{5B342809-D782-46F7-B60E-F1718E94A175}" dt="2020-03-31T21:28:07.440" v="414"/>
        <pc:sldMkLst>
          <pc:docMk/>
          <pc:sldMk cId="1056222884" sldId="262"/>
        </pc:sldMkLst>
        <pc:spChg chg="add mod">
          <ac:chgData name="Martin Schray" userId="bf4f4853c980e97a" providerId="LiveId" clId="{5B342809-D782-46F7-B60E-F1718E94A175}" dt="2020-03-31T21:26:35.526" v="403" actId="1076"/>
          <ac:spMkLst>
            <pc:docMk/>
            <pc:sldMk cId="1056222884" sldId="262"/>
            <ac:spMk id="3" creationId="{7865E190-4D76-4FED-B7FD-5FBDD828F0B9}"/>
          </ac:spMkLst>
        </pc:spChg>
        <pc:spChg chg="add del mod">
          <ac:chgData name="Martin Schray" userId="bf4f4853c980e97a" providerId="LiveId" clId="{5B342809-D782-46F7-B60E-F1718E94A175}" dt="2020-03-31T21:26:14.705" v="360" actId="478"/>
          <ac:spMkLst>
            <pc:docMk/>
            <pc:sldMk cId="1056222884" sldId="262"/>
            <ac:spMk id="4" creationId="{E101E2C0-B7C0-465A-835F-864542B81CD0}"/>
          </ac:spMkLst>
        </pc:spChg>
        <pc:spChg chg="add mod">
          <ac:chgData name="Martin Schray" userId="bf4f4853c980e97a" providerId="LiveId" clId="{5B342809-D782-46F7-B60E-F1718E94A175}" dt="2020-03-31T21:27:54.019" v="412" actId="164"/>
          <ac:spMkLst>
            <pc:docMk/>
            <pc:sldMk cId="1056222884" sldId="262"/>
            <ac:spMk id="7" creationId="{D9C02798-18C0-4EA1-A2CA-3652553468E0}"/>
          </ac:spMkLst>
        </pc:spChg>
        <pc:grpChg chg="add mod">
          <ac:chgData name="Martin Schray" userId="bf4f4853c980e97a" providerId="LiveId" clId="{5B342809-D782-46F7-B60E-F1718E94A175}" dt="2020-03-31T21:27:58.143" v="413" actId="1076"/>
          <ac:grpSpMkLst>
            <pc:docMk/>
            <pc:sldMk cId="1056222884" sldId="262"/>
            <ac:grpSpMk id="8" creationId="{60F71A82-4637-4B46-B2DA-15C2B8E923DD}"/>
          </ac:grpSpMkLst>
        </pc:grpChg>
        <pc:grpChg chg="mod">
          <ac:chgData name="Martin Schray" userId="bf4f4853c980e97a" providerId="LiveId" clId="{5B342809-D782-46F7-B60E-F1718E94A175}" dt="2020-03-31T21:23:11.755" v="118"/>
          <ac:grpSpMkLst>
            <pc:docMk/>
            <pc:sldMk cId="1056222884" sldId="262"/>
            <ac:grpSpMk id="34" creationId="{A00AAFC4-92BD-4F63-B30A-2148FD2FDE4A}"/>
          </ac:grpSpMkLst>
        </pc:grpChg>
        <pc:picChg chg="add mod">
          <ac:chgData name="Martin Schray" userId="bf4f4853c980e97a" providerId="LiveId" clId="{5B342809-D782-46F7-B60E-F1718E94A175}" dt="2020-03-31T21:27:54.019" v="412" actId="164"/>
          <ac:picMkLst>
            <pc:docMk/>
            <pc:sldMk cId="1056222884" sldId="262"/>
            <ac:picMk id="6" creationId="{850E2691-5189-4AB8-B6C2-E64585CD4E45}"/>
          </ac:picMkLst>
        </pc:picChg>
        <pc:inkChg chg="del">
          <ac:chgData name="Martin Schray" userId="bf4f4853c980e97a" providerId="LiveId" clId="{5B342809-D782-46F7-B60E-F1718E94A175}" dt="2020-03-31T21:23:11.754" v="116"/>
          <ac:inkMkLst>
            <pc:docMk/>
            <pc:sldMk cId="1056222884" sldId="262"/>
            <ac:inkMk id="15" creationId="{A464797B-4C76-44A5-A086-35A4C5672AE3}"/>
          </ac:inkMkLst>
        </pc:inkChg>
        <pc:inkChg chg="del">
          <ac:chgData name="Martin Schray" userId="bf4f4853c980e97a" providerId="LiveId" clId="{5B342809-D782-46F7-B60E-F1718E94A175}" dt="2020-03-31T21:23:11.750" v="111"/>
          <ac:inkMkLst>
            <pc:docMk/>
            <pc:sldMk cId="1056222884" sldId="262"/>
            <ac:inkMk id="16" creationId="{12C3E898-BAAA-4C4B-86E0-727D2C59ECFD}"/>
          </ac:inkMkLst>
        </pc:inkChg>
        <pc:inkChg chg="del">
          <ac:chgData name="Martin Schray" userId="bf4f4853c980e97a" providerId="LiveId" clId="{5B342809-D782-46F7-B60E-F1718E94A175}" dt="2020-03-31T21:23:11.753" v="115"/>
          <ac:inkMkLst>
            <pc:docMk/>
            <pc:sldMk cId="1056222884" sldId="262"/>
            <ac:inkMk id="17" creationId="{0C15E921-E175-4097-B117-D2C73F75425E}"/>
          </ac:inkMkLst>
        </pc:inkChg>
        <pc:inkChg chg="del">
          <ac:chgData name="Martin Schray" userId="bf4f4853c980e97a" providerId="LiveId" clId="{5B342809-D782-46F7-B60E-F1718E94A175}" dt="2020-03-31T21:23:07.381" v="109"/>
          <ac:inkMkLst>
            <pc:docMk/>
            <pc:sldMk cId="1056222884" sldId="262"/>
            <ac:inkMk id="18" creationId="{5F1A8DC4-6ADF-4E23-9E35-E678A1D80E8D}"/>
          </ac:inkMkLst>
        </pc:inkChg>
        <pc:inkChg chg="del">
          <ac:chgData name="Martin Schray" userId="bf4f4853c980e97a" providerId="LiveId" clId="{5B342809-D782-46F7-B60E-F1718E94A175}" dt="2020-03-31T21:23:11.749" v="110"/>
          <ac:inkMkLst>
            <pc:docMk/>
            <pc:sldMk cId="1056222884" sldId="262"/>
            <ac:inkMk id="19" creationId="{06104A38-F9D6-44BD-889B-89292A605CD1}"/>
          </ac:inkMkLst>
        </pc:inkChg>
        <pc:inkChg chg="del">
          <ac:chgData name="Martin Schray" userId="bf4f4853c980e97a" providerId="LiveId" clId="{5B342809-D782-46F7-B60E-F1718E94A175}" dt="2020-03-31T21:23:11.754" v="117"/>
          <ac:inkMkLst>
            <pc:docMk/>
            <pc:sldMk cId="1056222884" sldId="262"/>
            <ac:inkMk id="21" creationId="{7F05FB7F-1834-4A3A-B531-C94C76051A93}"/>
          </ac:inkMkLst>
        </pc:inkChg>
        <pc:inkChg chg="del">
          <ac:chgData name="Martin Schray" userId="bf4f4853c980e97a" providerId="LiveId" clId="{5B342809-D782-46F7-B60E-F1718E94A175}" dt="2020-03-31T21:23:11.755" v="118"/>
          <ac:inkMkLst>
            <pc:docMk/>
            <pc:sldMk cId="1056222884" sldId="262"/>
            <ac:inkMk id="22" creationId="{D8C8E442-C7FB-4717-BBC7-F68A2F8AC9BD}"/>
          </ac:inkMkLst>
        </pc:inkChg>
        <pc:inkChg chg="del">
          <ac:chgData name="Martin Schray" userId="bf4f4853c980e97a" providerId="LiveId" clId="{5B342809-D782-46F7-B60E-F1718E94A175}" dt="2020-03-31T21:23:11.751" v="113"/>
          <ac:inkMkLst>
            <pc:docMk/>
            <pc:sldMk cId="1056222884" sldId="262"/>
            <ac:inkMk id="30" creationId="{A288841B-1224-4E1A-87CD-B6712B9EC6B0}"/>
          </ac:inkMkLst>
        </pc:inkChg>
        <pc:inkChg chg="del">
          <ac:chgData name="Martin Schray" userId="bf4f4853c980e97a" providerId="LiveId" clId="{5B342809-D782-46F7-B60E-F1718E94A175}" dt="2020-03-31T21:23:11.752" v="114"/>
          <ac:inkMkLst>
            <pc:docMk/>
            <pc:sldMk cId="1056222884" sldId="262"/>
            <ac:inkMk id="31" creationId="{F0F21F68-2EE5-4F5E-B41D-E91A4E40C1A7}"/>
          </ac:inkMkLst>
        </pc:inkChg>
        <pc:inkChg chg="del">
          <ac:chgData name="Martin Schray" userId="bf4f4853c980e97a" providerId="LiveId" clId="{5B342809-D782-46F7-B60E-F1718E94A175}" dt="2020-03-31T21:23:11.751" v="112"/>
          <ac:inkMkLst>
            <pc:docMk/>
            <pc:sldMk cId="1056222884" sldId="262"/>
            <ac:inkMk id="33" creationId="{917DB241-E111-46F8-A4CB-4265F0B15E35}"/>
          </ac:inkMkLst>
        </pc:inkChg>
      </pc:sldChg>
      <pc:sldChg chg="addSp delSp modSp add mod">
        <pc:chgData name="Martin Schray" userId="bf4f4853c980e97a" providerId="LiveId" clId="{5B342809-D782-46F7-B60E-F1718E94A175}" dt="2020-03-31T21:30:08.479" v="430" actId="20577"/>
        <pc:sldMkLst>
          <pc:docMk/>
          <pc:sldMk cId="1191772635" sldId="263"/>
        </pc:sldMkLst>
        <pc:spChg chg="del">
          <ac:chgData name="Martin Schray" userId="bf4f4853c980e97a" providerId="LiveId" clId="{5B342809-D782-46F7-B60E-F1718E94A175}" dt="2020-03-31T21:30:01.195" v="416"/>
          <ac:spMkLst>
            <pc:docMk/>
            <pc:sldMk cId="1191772635" sldId="263"/>
            <ac:spMk id="2" creationId="{62D08AC3-9C4F-4272-9974-EDAEE74C95A4}"/>
          </ac:spMkLst>
        </pc:spChg>
        <pc:spChg chg="del">
          <ac:chgData name="Martin Schray" userId="bf4f4853c980e97a" providerId="LiveId" clId="{5B342809-D782-46F7-B60E-F1718E94A175}" dt="2020-03-31T21:30:01.195" v="416"/>
          <ac:spMkLst>
            <pc:docMk/>
            <pc:sldMk cId="1191772635" sldId="263"/>
            <ac:spMk id="3" creationId="{A399B3C0-4409-4BD5-ADBA-AAF7FD099856}"/>
          </ac:spMkLst>
        </pc:spChg>
        <pc:spChg chg="add mod">
          <ac:chgData name="Martin Schray" userId="bf4f4853c980e97a" providerId="LiveId" clId="{5B342809-D782-46F7-B60E-F1718E94A175}" dt="2020-03-31T21:30:08.479" v="430" actId="20577"/>
          <ac:spMkLst>
            <pc:docMk/>
            <pc:sldMk cId="1191772635" sldId="263"/>
            <ac:spMk id="4" creationId="{E702C607-B294-41B3-A56D-963DE404AC88}"/>
          </ac:spMkLst>
        </pc:spChg>
        <pc:spChg chg="add mod">
          <ac:chgData name="Martin Schray" userId="bf4f4853c980e97a" providerId="LiveId" clId="{5B342809-D782-46F7-B60E-F1718E94A175}" dt="2020-03-31T21:30:01.195" v="416"/>
          <ac:spMkLst>
            <pc:docMk/>
            <pc:sldMk cId="1191772635" sldId="263"/>
            <ac:spMk id="5" creationId="{084FBA5D-B0FA-4DEE-A4A9-254D100D5B11}"/>
          </ac:spMkLst>
        </pc:spChg>
      </pc:sldChg>
      <pc:sldChg chg="addSp delSp modSp add mod setBg">
        <pc:chgData name="Martin Schray" userId="bf4f4853c980e97a" providerId="LiveId" clId="{5B342809-D782-46F7-B60E-F1718E94A175}" dt="2020-03-31T21:32:58.593" v="510" actId="1076"/>
        <pc:sldMkLst>
          <pc:docMk/>
          <pc:sldMk cId="649137012" sldId="264"/>
        </pc:sldMkLst>
        <pc:spChg chg="mod">
          <ac:chgData name="Martin Schray" userId="bf4f4853c980e97a" providerId="LiveId" clId="{5B342809-D782-46F7-B60E-F1718E94A175}" dt="2020-03-31T21:31:38.495" v="495" actId="26606"/>
          <ac:spMkLst>
            <pc:docMk/>
            <pc:sldMk cId="649137012" sldId="264"/>
            <ac:spMk id="2" creationId="{458C4F39-A6DA-4AB6-96AE-CB5CA8612BF1}"/>
          </ac:spMkLst>
        </pc:spChg>
        <pc:spChg chg="del mod">
          <ac:chgData name="Martin Schray" userId="bf4f4853c980e97a" providerId="LiveId" clId="{5B342809-D782-46F7-B60E-F1718E94A175}" dt="2020-03-31T21:31:38.495" v="495" actId="26606"/>
          <ac:spMkLst>
            <pc:docMk/>
            <pc:sldMk cId="649137012" sldId="264"/>
            <ac:spMk id="3" creationId="{006425CD-E91E-4A03-AA2C-FF2F7D258EA2}"/>
          </ac:spMkLst>
        </pc:spChg>
        <pc:spChg chg="add del">
          <ac:chgData name="Martin Schray" userId="bf4f4853c980e97a" providerId="LiveId" clId="{5B342809-D782-46F7-B60E-F1718E94A175}" dt="2020-03-31T21:31:48.882" v="498" actId="478"/>
          <ac:spMkLst>
            <pc:docMk/>
            <pc:sldMk cId="649137012" sldId="264"/>
            <ac:spMk id="6" creationId="{B497EA18-4BDC-4784-833E-6C54CDB55F66}"/>
          </ac:spMkLst>
        </pc:spChg>
        <pc:spChg chg="add mod">
          <ac:chgData name="Martin Schray" userId="bf4f4853c980e97a" providerId="LiveId" clId="{5B342809-D782-46F7-B60E-F1718E94A175}" dt="2020-03-31T21:32:43.671" v="507" actId="1035"/>
          <ac:spMkLst>
            <pc:docMk/>
            <pc:sldMk cId="649137012" sldId="264"/>
            <ac:spMk id="7" creationId="{E075F154-9657-4F8C-8C4B-281DAC7FDE51}"/>
          </ac:spMkLst>
        </pc:spChg>
        <pc:spChg chg="add mod">
          <ac:chgData name="Martin Schray" userId="bf4f4853c980e97a" providerId="LiveId" clId="{5B342809-D782-46F7-B60E-F1718E94A175}" dt="2020-03-31T21:32:58.593" v="510" actId="1076"/>
          <ac:spMkLst>
            <pc:docMk/>
            <pc:sldMk cId="649137012" sldId="264"/>
            <ac:spMk id="8" creationId="{169C7231-3094-4D45-B684-AA1D991C334C}"/>
          </ac:spMkLst>
        </pc:spChg>
        <pc:graphicFrameChg chg="add mod">
          <ac:chgData name="Martin Schray" userId="bf4f4853c980e97a" providerId="LiveId" clId="{5B342809-D782-46F7-B60E-F1718E94A175}" dt="2020-03-31T21:32:49.578" v="508"/>
          <ac:graphicFrameMkLst>
            <pc:docMk/>
            <pc:sldMk cId="649137012" sldId="264"/>
            <ac:graphicFrameMk id="5" creationId="{DC41E830-C4F0-443B-A569-99D47A112B40}"/>
          </ac:graphicFrameMkLst>
        </pc:graphicFrameChg>
      </pc:sldChg>
      <pc:sldChg chg="addSp delSp modSp add mod setBg">
        <pc:chgData name="Martin Schray" userId="bf4f4853c980e97a" providerId="LiveId" clId="{5B342809-D782-46F7-B60E-F1718E94A175}" dt="2020-03-31T21:43:16.947" v="1029" actId="313"/>
        <pc:sldMkLst>
          <pc:docMk/>
          <pc:sldMk cId="2468671363" sldId="265"/>
        </pc:sldMkLst>
        <pc:spChg chg="mod">
          <ac:chgData name="Martin Schray" userId="bf4f4853c980e97a" providerId="LiveId" clId="{5B342809-D782-46F7-B60E-F1718E94A175}" dt="2020-03-31T21:41:48.658" v="976" actId="20577"/>
          <ac:spMkLst>
            <pc:docMk/>
            <pc:sldMk cId="2468671363" sldId="265"/>
            <ac:spMk id="2" creationId="{A1CAAFA7-2C8D-4793-965F-1A56F2922883}"/>
          </ac:spMkLst>
        </pc:spChg>
        <pc:spChg chg="add del mod">
          <ac:chgData name="Martin Schray" userId="bf4f4853c980e97a" providerId="LiveId" clId="{5B342809-D782-46F7-B60E-F1718E94A175}" dt="2020-03-31T21:40:18.037" v="878" actId="26606"/>
          <ac:spMkLst>
            <pc:docMk/>
            <pc:sldMk cId="2468671363" sldId="265"/>
            <ac:spMk id="3" creationId="{DC91C86B-B059-437E-A682-D4082F20D820}"/>
          </ac:spMkLst>
        </pc:spChg>
        <pc:graphicFrameChg chg="add del">
          <ac:chgData name="Martin Schray" userId="bf4f4853c980e97a" providerId="LiveId" clId="{5B342809-D782-46F7-B60E-F1718E94A175}" dt="2020-03-31T21:39:23.292" v="845" actId="26606"/>
          <ac:graphicFrameMkLst>
            <pc:docMk/>
            <pc:sldMk cId="2468671363" sldId="265"/>
            <ac:graphicFrameMk id="5" creationId="{7F061BE8-CAEE-49A4-85EC-8209DD1449A8}"/>
          </ac:graphicFrameMkLst>
        </pc:graphicFrameChg>
        <pc:graphicFrameChg chg="add mod">
          <ac:chgData name="Martin Schray" userId="bf4f4853c980e97a" providerId="LiveId" clId="{5B342809-D782-46F7-B60E-F1718E94A175}" dt="2020-03-31T21:43:16.947" v="1029" actId="313"/>
          <ac:graphicFrameMkLst>
            <pc:docMk/>
            <pc:sldMk cId="2468671363" sldId="265"/>
            <ac:graphicFrameMk id="6" creationId="{66D935BC-C22A-47B5-BEDA-1745C1236C53}"/>
          </ac:graphicFrameMkLst>
        </pc:graphicFrameChg>
      </pc:sldChg>
      <pc:sldChg chg="addSp delSp modSp add mod setBg">
        <pc:chgData name="Martin Schray" userId="bf4f4853c980e97a" providerId="LiveId" clId="{5B342809-D782-46F7-B60E-F1718E94A175}" dt="2020-03-31T21:40:04.733" v="877" actId="26606"/>
        <pc:sldMkLst>
          <pc:docMk/>
          <pc:sldMk cId="1306997227" sldId="266"/>
        </pc:sldMkLst>
        <pc:spChg chg="del mod">
          <ac:chgData name="Martin Schray" userId="bf4f4853c980e97a" providerId="LiveId" clId="{5B342809-D782-46F7-B60E-F1718E94A175}" dt="2020-03-31T21:38:23.889" v="840" actId="478"/>
          <ac:spMkLst>
            <pc:docMk/>
            <pc:sldMk cId="1306997227" sldId="266"/>
            <ac:spMk id="2" creationId="{A9154454-8313-4565-A514-B32E1374DA8F}"/>
          </ac:spMkLst>
        </pc:spChg>
        <pc:spChg chg="del mod">
          <ac:chgData name="Martin Schray" userId="bf4f4853c980e97a" providerId="LiveId" clId="{5B342809-D782-46F7-B60E-F1718E94A175}" dt="2020-03-31T21:40:04.733" v="877" actId="26606"/>
          <ac:spMkLst>
            <pc:docMk/>
            <pc:sldMk cId="1306997227" sldId="266"/>
            <ac:spMk id="3" creationId="{D9DEA6B0-BDBF-4888-B317-F0E9AFD00102}"/>
          </ac:spMkLst>
        </pc:spChg>
        <pc:spChg chg="add del mod">
          <ac:chgData name="Martin Schray" userId="bf4f4853c980e97a" providerId="LiveId" clId="{5B342809-D782-46F7-B60E-F1718E94A175}" dt="2020-03-31T21:40:04.733" v="877" actId="26606"/>
          <ac:spMkLst>
            <pc:docMk/>
            <pc:sldMk cId="1306997227" sldId="266"/>
            <ac:spMk id="5" creationId="{0AA00D9B-41C8-45D0-947A-D8FB55251F4A}"/>
          </ac:spMkLst>
        </pc:spChg>
        <pc:graphicFrameChg chg="add">
          <ac:chgData name="Martin Schray" userId="bf4f4853c980e97a" providerId="LiveId" clId="{5B342809-D782-46F7-B60E-F1718E94A175}" dt="2020-03-31T21:40:04.733" v="877" actId="26606"/>
          <ac:graphicFrameMkLst>
            <pc:docMk/>
            <pc:sldMk cId="1306997227" sldId="266"/>
            <ac:graphicFrameMk id="7" creationId="{4EDEBC81-AEBD-4257-9E9F-B7D8013DD22C}"/>
          </ac:graphicFrameMkLst>
        </pc:graphicFrameChg>
      </pc:sldChg>
      <pc:sldChg chg="addSp delSp modSp add mod">
        <pc:chgData name="Martin Schray" userId="bf4f4853c980e97a" providerId="LiveId" clId="{5B342809-D782-46F7-B60E-F1718E94A175}" dt="2020-03-31T21:44:43.993" v="1051" actId="20577"/>
        <pc:sldMkLst>
          <pc:docMk/>
          <pc:sldMk cId="3074976360" sldId="267"/>
        </pc:sldMkLst>
        <pc:spChg chg="del">
          <ac:chgData name="Martin Schray" userId="bf4f4853c980e97a" providerId="LiveId" clId="{5B342809-D782-46F7-B60E-F1718E94A175}" dt="2020-03-31T21:44:35.318" v="1034"/>
          <ac:spMkLst>
            <pc:docMk/>
            <pc:sldMk cId="3074976360" sldId="267"/>
            <ac:spMk id="2" creationId="{21E99CDA-E40A-44CF-B828-4EF7B84EF5FE}"/>
          </ac:spMkLst>
        </pc:spChg>
        <pc:spChg chg="del">
          <ac:chgData name="Martin Schray" userId="bf4f4853c980e97a" providerId="LiveId" clId="{5B342809-D782-46F7-B60E-F1718E94A175}" dt="2020-03-31T21:44:35.318" v="1034"/>
          <ac:spMkLst>
            <pc:docMk/>
            <pc:sldMk cId="3074976360" sldId="267"/>
            <ac:spMk id="3" creationId="{430652C8-FA69-43CD-A47D-622933C77D5E}"/>
          </ac:spMkLst>
        </pc:spChg>
        <pc:spChg chg="add mod">
          <ac:chgData name="Martin Schray" userId="bf4f4853c980e97a" providerId="LiveId" clId="{5B342809-D782-46F7-B60E-F1718E94A175}" dt="2020-03-31T21:44:43.993" v="1051" actId="20577"/>
          <ac:spMkLst>
            <pc:docMk/>
            <pc:sldMk cId="3074976360" sldId="267"/>
            <ac:spMk id="4" creationId="{16DFC24F-24A2-4DD9-9286-B078EFA477CF}"/>
          </ac:spMkLst>
        </pc:spChg>
        <pc:spChg chg="add mod">
          <ac:chgData name="Martin Schray" userId="bf4f4853c980e97a" providerId="LiveId" clId="{5B342809-D782-46F7-B60E-F1718E94A175}" dt="2020-03-31T21:44:35.318" v="1034"/>
          <ac:spMkLst>
            <pc:docMk/>
            <pc:sldMk cId="3074976360" sldId="267"/>
            <ac:spMk id="5" creationId="{DB9DA687-2E66-4123-908C-1DF437CC1936}"/>
          </ac:spMkLst>
        </pc:spChg>
      </pc:sldChg>
      <pc:sldChg chg="addSp delSp modSp add mod setBg modAnim">
        <pc:chgData name="Martin Schray" userId="bf4f4853c980e97a" providerId="LiveId" clId="{5B342809-D782-46F7-B60E-F1718E94A175}" dt="2020-03-31T21:56:08.601" v="1235" actId="1076"/>
        <pc:sldMkLst>
          <pc:docMk/>
          <pc:sldMk cId="4160850646" sldId="268"/>
        </pc:sldMkLst>
        <pc:spChg chg="mod">
          <ac:chgData name="Martin Schray" userId="bf4f4853c980e97a" providerId="LiveId" clId="{5B342809-D782-46F7-B60E-F1718E94A175}" dt="2020-03-31T21:54:14.338" v="1212" actId="27636"/>
          <ac:spMkLst>
            <pc:docMk/>
            <pc:sldMk cId="4160850646" sldId="268"/>
            <ac:spMk id="2" creationId="{21E99CDA-E40A-44CF-B828-4EF7B84EF5FE}"/>
          </ac:spMkLst>
        </pc:spChg>
        <pc:spChg chg="del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3" creationId="{430652C8-FA69-43CD-A47D-622933C77D5E}"/>
          </ac:spMkLst>
        </pc:spChg>
        <pc:spChg chg="add mod">
          <ac:chgData name="Martin Schray" userId="bf4f4853c980e97a" providerId="LiveId" clId="{5B342809-D782-46F7-B60E-F1718E94A175}" dt="2020-03-31T21:55:01.001" v="1217" actId="255"/>
          <ac:spMkLst>
            <pc:docMk/>
            <pc:sldMk cId="4160850646" sldId="268"/>
            <ac:spMk id="5" creationId="{6FE11BCC-258B-4F53-8875-EB7A90F8E7E2}"/>
          </ac:spMkLst>
        </pc:spChg>
        <pc:spChg chg="add mod">
          <ac:chgData name="Martin Schray" userId="bf4f4853c980e97a" providerId="LiveId" clId="{5B342809-D782-46F7-B60E-F1718E94A175}" dt="2020-03-31T21:54:25.839" v="1216" actId="1076"/>
          <ac:spMkLst>
            <pc:docMk/>
            <pc:sldMk cId="4160850646" sldId="268"/>
            <ac:spMk id="6" creationId="{43DDE6EE-61CB-46C5-B3ED-2AAB126A2D57}"/>
          </ac:spMkLst>
        </pc:spChg>
        <pc:spChg chg="add mod">
          <ac:chgData name="Martin Schray" userId="bf4f4853c980e97a" providerId="LiveId" clId="{5B342809-D782-46F7-B60E-F1718E94A175}" dt="2020-03-31T21:55:28.553" v="1227" actId="1037"/>
          <ac:spMkLst>
            <pc:docMk/>
            <pc:sldMk cId="4160850646" sldId="268"/>
            <ac:spMk id="19" creationId="{6D3DA8DC-BE3F-445C-90F1-51C1284B0FFD}"/>
          </ac:spMkLst>
        </pc:spChg>
        <pc:spChg chg="add mod">
          <ac:chgData name="Martin Schray" userId="bf4f4853c980e97a" providerId="LiveId" clId="{5B342809-D782-46F7-B60E-F1718E94A175}" dt="2020-03-31T21:55:41.476" v="1229" actId="108"/>
          <ac:spMkLst>
            <pc:docMk/>
            <pc:sldMk cId="4160850646" sldId="268"/>
            <ac:spMk id="20" creationId="{A625B72C-5ED8-4C8D-961B-B88B99B0EA5D}"/>
          </ac:spMkLst>
        </pc:spChg>
        <pc:spChg chg="add mod">
          <ac:chgData name="Martin Schray" userId="bf4f4853c980e97a" providerId="LiveId" clId="{5B342809-D782-46F7-B60E-F1718E94A175}" dt="2020-03-31T21:56:08.601" v="1235" actId="1076"/>
          <ac:spMkLst>
            <pc:docMk/>
            <pc:sldMk cId="4160850646" sldId="268"/>
            <ac:spMk id="21" creationId="{202D9393-7F6E-4884-8F57-008106AFECEF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73" creationId="{5EF97233-7CDB-4FD4-811B-61312619D5DC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75" creationId="{67AB86AF-A175-42C9-8DBA-236F5945AD57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77" creationId="{23475548-9413-4CE3-949D-A4EE4CD0468C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79" creationId="{A3F0B377-147D-4F91-9886-741D879AE3DE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81" creationId="{6EDCE5C8-BF06-4560-947E-C278071241B7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85" creationId="{EF177991-0C3B-4122-AB91-00BA089B5A45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87" creationId="{628835F9-198F-4A96-BF64-262FAD1E5AA5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89" creationId="{0B48F305-14E4-4907-9C20-EAA8E95D3366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91" creationId="{60465D16-3079-43DA-B7E7-598690743D71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93" creationId="{50BD2166-8817-4385-9D91-5F543992A77A}"/>
          </ac:spMkLst>
        </pc:spChg>
        <pc:picChg chg="add del">
          <ac:chgData name="Martin Schray" userId="bf4f4853c980e97a" providerId="LiveId" clId="{5B342809-D782-46F7-B60E-F1718E94A175}" dt="2020-03-31T21:47:27.735" v="1069"/>
          <ac:picMkLst>
            <pc:docMk/>
            <pc:sldMk cId="4160850646" sldId="268"/>
            <ac:picMk id="4" creationId="{F51CECCA-EF6D-4B89-A830-6387A33EFE52}"/>
          </ac:picMkLst>
        </pc:picChg>
        <pc:picChg chg="add">
          <ac:chgData name="Martin Schray" userId="bf4f4853c980e97a" providerId="LiveId" clId="{5B342809-D782-46F7-B60E-F1718E94A175}" dt="2020-03-31T21:48:28.294" v="1103" actId="26606"/>
          <ac:picMkLst>
            <pc:docMk/>
            <pc:sldMk cId="4160850646" sldId="268"/>
            <ac:picMk id="71" creationId="{06FBDB6D-C867-4B7E-98CA-AAB660F0C6C9}"/>
          </ac:picMkLst>
        </pc:picChg>
        <pc:picChg chg="add">
          <ac:chgData name="Martin Schray" userId="bf4f4853c980e97a" providerId="LiveId" clId="{5B342809-D782-46F7-B60E-F1718E94A175}" dt="2020-03-31T21:48:28.294" v="1103" actId="26606"/>
          <ac:picMkLst>
            <pc:docMk/>
            <pc:sldMk cId="4160850646" sldId="268"/>
            <ac:picMk id="83" creationId="{375378EE-FE3D-4551-A94E-776CFE4D1FBA}"/>
          </ac:picMkLst>
        </pc:picChg>
        <pc:picChg chg="add mod">
          <ac:chgData name="Martin Schray" userId="bf4f4853c980e97a" providerId="LiveId" clId="{5B342809-D782-46F7-B60E-F1718E94A175}" dt="2020-03-31T21:55:57.935" v="1233" actId="1076"/>
          <ac:picMkLst>
            <pc:docMk/>
            <pc:sldMk cId="4160850646" sldId="268"/>
            <ac:picMk id="1026" creationId="{C8F8445F-CFC4-4CC6-AAAA-5D2484CB8C52}"/>
          </ac:picMkLst>
        </pc:picChg>
      </pc:sldChg>
      <pc:sldChg chg="addSp delSp modSp add mod">
        <pc:chgData name="Martin Schray" userId="bf4f4853c980e97a" providerId="LiveId" clId="{5B342809-D782-46F7-B60E-F1718E94A175}" dt="2020-03-31T21:45:03.161" v="1067" actId="20577"/>
        <pc:sldMkLst>
          <pc:docMk/>
          <pc:sldMk cId="3597565566" sldId="269"/>
        </pc:sldMkLst>
        <pc:spChg chg="del">
          <ac:chgData name="Martin Schray" userId="bf4f4853c980e97a" providerId="LiveId" clId="{5B342809-D782-46F7-B60E-F1718E94A175}" dt="2020-03-31T21:44:57.593" v="1053"/>
          <ac:spMkLst>
            <pc:docMk/>
            <pc:sldMk cId="3597565566" sldId="269"/>
            <ac:spMk id="2" creationId="{DF2A57A1-9DC3-450D-A85C-3DFD8CB020CF}"/>
          </ac:spMkLst>
        </pc:spChg>
        <pc:spChg chg="del">
          <ac:chgData name="Martin Schray" userId="bf4f4853c980e97a" providerId="LiveId" clId="{5B342809-D782-46F7-B60E-F1718E94A175}" dt="2020-03-31T21:44:57.593" v="1053"/>
          <ac:spMkLst>
            <pc:docMk/>
            <pc:sldMk cId="3597565566" sldId="269"/>
            <ac:spMk id="3" creationId="{C15B5568-740B-4F7F-8E30-9EB8C89B23C9}"/>
          </ac:spMkLst>
        </pc:spChg>
        <pc:spChg chg="add mod">
          <ac:chgData name="Martin Schray" userId="bf4f4853c980e97a" providerId="LiveId" clId="{5B342809-D782-46F7-B60E-F1718E94A175}" dt="2020-03-31T21:45:03.161" v="1067" actId="20577"/>
          <ac:spMkLst>
            <pc:docMk/>
            <pc:sldMk cId="3597565566" sldId="269"/>
            <ac:spMk id="4" creationId="{3BCF5ABB-9447-4099-A44A-F800353137C0}"/>
          </ac:spMkLst>
        </pc:spChg>
        <pc:spChg chg="add mod">
          <ac:chgData name="Martin Schray" userId="bf4f4853c980e97a" providerId="LiveId" clId="{5B342809-D782-46F7-B60E-F1718E94A175}" dt="2020-03-31T21:44:57.593" v="1053"/>
          <ac:spMkLst>
            <pc:docMk/>
            <pc:sldMk cId="3597565566" sldId="269"/>
            <ac:spMk id="5" creationId="{B49812D1-68B5-4D34-980E-39C8D07FD6F1}"/>
          </ac:spMkLst>
        </pc:spChg>
      </pc:sldChg>
      <pc:sldChg chg="modSp add mod ord">
        <pc:chgData name="Martin Schray" userId="bf4f4853c980e97a" providerId="LiveId" clId="{5B342809-D782-46F7-B60E-F1718E94A175}" dt="2020-03-31T21:57:56.960" v="1257" actId="20577"/>
        <pc:sldMkLst>
          <pc:docMk/>
          <pc:sldMk cId="1087256359" sldId="270"/>
        </pc:sldMkLst>
        <pc:spChg chg="mod">
          <ac:chgData name="Martin Schray" userId="bf4f4853c980e97a" providerId="LiveId" clId="{5B342809-D782-46F7-B60E-F1718E94A175}" dt="2020-03-31T21:57:56.960" v="1257" actId="20577"/>
          <ac:spMkLst>
            <pc:docMk/>
            <pc:sldMk cId="1087256359" sldId="270"/>
            <ac:spMk id="4" creationId="{16DFC24F-24A2-4DD9-9286-B078EFA477CF}"/>
          </ac:spMkLst>
        </pc:spChg>
      </pc:sldChg>
      <pc:sldChg chg="addSp delSp modSp add mod setBg">
        <pc:chgData name="Martin Schray" userId="bf4f4853c980e97a" providerId="LiveId" clId="{5B342809-D782-46F7-B60E-F1718E94A175}" dt="2020-03-31T21:59:53.385" v="1325" actId="26606"/>
        <pc:sldMkLst>
          <pc:docMk/>
          <pc:sldMk cId="2069341672" sldId="271"/>
        </pc:sldMkLst>
        <pc:spChg chg="del">
          <ac:chgData name="Martin Schray" userId="bf4f4853c980e97a" providerId="LiveId" clId="{5B342809-D782-46F7-B60E-F1718E94A175}" dt="2020-03-31T21:58:11.905" v="1259"/>
          <ac:spMkLst>
            <pc:docMk/>
            <pc:sldMk cId="2069341672" sldId="271"/>
            <ac:spMk id="2" creationId="{7EC0821A-74FE-411D-B9A1-C0C41EE2415A}"/>
          </ac:spMkLst>
        </pc:spChg>
        <pc:spChg chg="del">
          <ac:chgData name="Martin Schray" userId="bf4f4853c980e97a" providerId="LiveId" clId="{5B342809-D782-46F7-B60E-F1718E94A175}" dt="2020-03-31T21:58:11.905" v="1259"/>
          <ac:spMkLst>
            <pc:docMk/>
            <pc:sldMk cId="2069341672" sldId="271"/>
            <ac:spMk id="3" creationId="{437694F9-B3D1-4520-B6B1-28AEB30AE3E6}"/>
          </ac:spMkLst>
        </pc:spChg>
        <pc:spChg chg="add mod">
          <ac:chgData name="Martin Schray" userId="bf4f4853c980e97a" providerId="LiveId" clId="{5B342809-D782-46F7-B60E-F1718E94A175}" dt="2020-03-31T21:59:53.385" v="1325" actId="26606"/>
          <ac:spMkLst>
            <pc:docMk/>
            <pc:sldMk cId="2069341672" sldId="271"/>
            <ac:spMk id="4" creationId="{86B498B6-C22A-4970-9BAC-96AFE551D5F5}"/>
          </ac:spMkLst>
        </pc:spChg>
        <pc:spChg chg="add del mod">
          <ac:chgData name="Martin Schray" userId="bf4f4853c980e97a" providerId="LiveId" clId="{5B342809-D782-46F7-B60E-F1718E94A175}" dt="2020-03-31T21:59:53.385" v="1325" actId="26606"/>
          <ac:spMkLst>
            <pc:docMk/>
            <pc:sldMk cId="2069341672" sldId="271"/>
            <ac:spMk id="5" creationId="{66203C36-57E2-407C-A9A5-6D7C7AC568C3}"/>
          </ac:spMkLst>
        </pc:spChg>
        <pc:spChg chg="add del">
          <ac:chgData name="Martin Schray" userId="bf4f4853c980e97a" providerId="LiveId" clId="{5B342809-D782-46F7-B60E-F1718E94A175}" dt="2020-03-31T21:59:45.826" v="1320" actId="26606"/>
          <ac:spMkLst>
            <pc:docMk/>
            <pc:sldMk cId="2069341672" sldId="271"/>
            <ac:spMk id="14" creationId="{65EA80E6-CA50-4A41-AF47-BFAB29EFCE52}"/>
          </ac:spMkLst>
        </pc:spChg>
        <pc:spChg chg="add del">
          <ac:chgData name="Martin Schray" userId="bf4f4853c980e97a" providerId="LiveId" clId="{5B342809-D782-46F7-B60E-F1718E94A175}" dt="2020-03-31T21:59:45.826" v="1320" actId="26606"/>
          <ac:spMkLst>
            <pc:docMk/>
            <pc:sldMk cId="2069341672" sldId="271"/>
            <ac:spMk id="16" creationId="{0E06742D-F338-4339-913D-701F85793CE2}"/>
          </ac:spMkLst>
        </pc:spChg>
        <pc:spChg chg="add del">
          <ac:chgData name="Martin Schray" userId="bf4f4853c980e97a" providerId="LiveId" clId="{5B342809-D782-46F7-B60E-F1718E94A175}" dt="2020-03-31T21:59:45.826" v="1320" actId="26606"/>
          <ac:spMkLst>
            <pc:docMk/>
            <pc:sldMk cId="2069341672" sldId="271"/>
            <ac:spMk id="18" creationId="{2ACA667E-B49F-44D8-B914-85FAAC6949A0}"/>
          </ac:spMkLst>
        </pc:spChg>
        <pc:spChg chg="add del">
          <ac:chgData name="Martin Schray" userId="bf4f4853c980e97a" providerId="LiveId" clId="{5B342809-D782-46F7-B60E-F1718E94A175}" dt="2020-03-31T21:59:48.049" v="1322" actId="26606"/>
          <ac:spMkLst>
            <pc:docMk/>
            <pc:sldMk cId="2069341672" sldId="271"/>
            <ac:spMk id="20" creationId="{7AE019C9-2D51-4FF9-9285-BD861AF40303}"/>
          </ac:spMkLst>
        </pc:spChg>
        <pc:spChg chg="add del">
          <ac:chgData name="Martin Schray" userId="bf4f4853c980e97a" providerId="LiveId" clId="{5B342809-D782-46F7-B60E-F1718E94A175}" dt="2020-03-31T21:59:48.049" v="1322" actId="26606"/>
          <ac:spMkLst>
            <pc:docMk/>
            <pc:sldMk cId="2069341672" sldId="271"/>
            <ac:spMk id="21" creationId="{8FFA21DD-B23C-49B4-BE88-288A69126508}"/>
          </ac:spMkLst>
        </pc:spChg>
        <pc:spChg chg="add del">
          <ac:chgData name="Martin Schray" userId="bf4f4853c980e97a" providerId="LiveId" clId="{5B342809-D782-46F7-B60E-F1718E94A175}" dt="2020-03-31T21:59:53.268" v="1324" actId="26606"/>
          <ac:spMkLst>
            <pc:docMk/>
            <pc:sldMk cId="2069341672" sldId="271"/>
            <ac:spMk id="25" creationId="{65EA80E6-CA50-4A41-AF47-BFAB29EFCE52}"/>
          </ac:spMkLst>
        </pc:spChg>
        <pc:spChg chg="add del">
          <ac:chgData name="Martin Schray" userId="bf4f4853c980e97a" providerId="LiveId" clId="{5B342809-D782-46F7-B60E-F1718E94A175}" dt="2020-03-31T21:59:53.268" v="1324" actId="26606"/>
          <ac:spMkLst>
            <pc:docMk/>
            <pc:sldMk cId="2069341672" sldId="271"/>
            <ac:spMk id="26" creationId="{0E06742D-F338-4339-913D-701F85793CE2}"/>
          </ac:spMkLst>
        </pc:spChg>
        <pc:spChg chg="add del">
          <ac:chgData name="Martin Schray" userId="bf4f4853c980e97a" providerId="LiveId" clId="{5B342809-D782-46F7-B60E-F1718E94A175}" dt="2020-03-31T21:59:53.268" v="1324" actId="26606"/>
          <ac:spMkLst>
            <pc:docMk/>
            <pc:sldMk cId="2069341672" sldId="271"/>
            <ac:spMk id="27" creationId="{2ACA667E-B49F-44D8-B914-85FAAC6949A0}"/>
          </ac:spMkLst>
        </pc:spChg>
        <pc:graphicFrameChg chg="add del">
          <ac:chgData name="Martin Schray" userId="bf4f4853c980e97a" providerId="LiveId" clId="{5B342809-D782-46F7-B60E-F1718E94A175}" dt="2020-03-31T21:59:44.552" v="1318" actId="26606"/>
          <ac:graphicFrameMkLst>
            <pc:docMk/>
            <pc:sldMk cId="2069341672" sldId="271"/>
            <ac:graphicFrameMk id="7" creationId="{C34E8C85-5F33-4B6A-BCF5-F7A3138282F4}"/>
          </ac:graphicFrameMkLst>
        </pc:graphicFrameChg>
        <pc:graphicFrameChg chg="add del">
          <ac:chgData name="Martin Schray" userId="bf4f4853c980e97a" providerId="LiveId" clId="{5B342809-D782-46F7-B60E-F1718E94A175}" dt="2020-03-31T21:59:45.826" v="1320" actId="26606"/>
          <ac:graphicFrameMkLst>
            <pc:docMk/>
            <pc:sldMk cId="2069341672" sldId="271"/>
            <ac:graphicFrameMk id="9" creationId="{6E8D21B7-4179-444E-8056-96B2DEDA9A7D}"/>
          </ac:graphicFrameMkLst>
        </pc:graphicFrameChg>
        <pc:graphicFrameChg chg="add del">
          <ac:chgData name="Martin Schray" userId="bf4f4853c980e97a" providerId="LiveId" clId="{5B342809-D782-46F7-B60E-F1718E94A175}" dt="2020-03-31T21:59:48.049" v="1322" actId="26606"/>
          <ac:graphicFrameMkLst>
            <pc:docMk/>
            <pc:sldMk cId="2069341672" sldId="271"/>
            <ac:graphicFrameMk id="22" creationId="{B41F752E-0324-4812-95C4-B204A607EA9B}"/>
          </ac:graphicFrameMkLst>
        </pc:graphicFrameChg>
        <pc:graphicFrameChg chg="add del">
          <ac:chgData name="Martin Schray" userId="bf4f4853c980e97a" providerId="LiveId" clId="{5B342809-D782-46F7-B60E-F1718E94A175}" dt="2020-03-31T21:59:53.268" v="1324" actId="26606"/>
          <ac:graphicFrameMkLst>
            <pc:docMk/>
            <pc:sldMk cId="2069341672" sldId="271"/>
            <ac:graphicFrameMk id="28" creationId="{6E8D21B7-4179-444E-8056-96B2DEDA9A7D}"/>
          </ac:graphicFrameMkLst>
        </pc:graphicFrameChg>
        <pc:graphicFrameChg chg="add">
          <ac:chgData name="Martin Schray" userId="bf4f4853c980e97a" providerId="LiveId" clId="{5B342809-D782-46F7-B60E-F1718E94A175}" dt="2020-03-31T21:59:53.385" v="1325" actId="26606"/>
          <ac:graphicFrameMkLst>
            <pc:docMk/>
            <pc:sldMk cId="2069341672" sldId="271"/>
            <ac:graphicFrameMk id="30" creationId="{C34E8C85-5F33-4B6A-BCF5-F7A3138282F4}"/>
          </ac:graphicFrameMkLst>
        </pc:graphicFrameChg>
        <pc:picChg chg="add del">
          <ac:chgData name="Martin Schray" userId="bf4f4853c980e97a" providerId="LiveId" clId="{5B342809-D782-46F7-B60E-F1718E94A175}" dt="2020-03-31T21:59:45.826" v="1320" actId="26606"/>
          <ac:picMkLst>
            <pc:docMk/>
            <pc:sldMk cId="2069341672" sldId="271"/>
            <ac:picMk id="12" creationId="{0B973B8B-2EBF-4FD2-8C3E-AEE09A6F5381}"/>
          </ac:picMkLst>
        </pc:picChg>
        <pc:picChg chg="add del">
          <ac:chgData name="Martin Schray" userId="bf4f4853c980e97a" providerId="LiveId" clId="{5B342809-D782-46F7-B60E-F1718E94A175}" dt="2020-03-31T21:59:53.268" v="1324" actId="26606"/>
          <ac:picMkLst>
            <pc:docMk/>
            <pc:sldMk cId="2069341672" sldId="271"/>
            <ac:picMk id="24" creationId="{0B973B8B-2EBF-4FD2-8C3E-AEE09A6F5381}"/>
          </ac:picMkLst>
        </pc:picChg>
      </pc:sldChg>
      <pc:sldChg chg="addSp delSp modSp add mod ord modAnim">
        <pc:chgData name="Martin Schray" userId="bf4f4853c980e97a" providerId="LiveId" clId="{5B342809-D782-46F7-B60E-F1718E94A175}" dt="2020-03-31T22:09:10.891" v="1448"/>
        <pc:sldMkLst>
          <pc:docMk/>
          <pc:sldMk cId="2452609020" sldId="272"/>
        </pc:sldMkLst>
        <pc:spChg chg="add del mod">
          <ac:chgData name="Martin Schray" userId="bf4f4853c980e97a" providerId="LiveId" clId="{5B342809-D782-46F7-B60E-F1718E94A175}" dt="2020-03-31T22:01:53.535" v="1334" actId="478"/>
          <ac:spMkLst>
            <pc:docMk/>
            <pc:sldMk cId="2452609020" sldId="272"/>
            <ac:spMk id="7" creationId="{0E2C32D7-4ED7-4FB5-A8CA-0B9D5886B845}"/>
          </ac:spMkLst>
        </pc:spChg>
        <pc:spChg chg="add mod">
          <ac:chgData name="Martin Schray" userId="bf4f4853c980e97a" providerId="LiveId" clId="{5B342809-D782-46F7-B60E-F1718E94A175}" dt="2020-03-31T22:08:34.586" v="1443" actId="164"/>
          <ac:spMkLst>
            <pc:docMk/>
            <pc:sldMk cId="2452609020" sldId="272"/>
            <ac:spMk id="8" creationId="{2343AC54-B0D7-4718-BCBB-F79E87F2E82E}"/>
          </ac:spMkLst>
        </pc:spChg>
        <pc:spChg chg="add del mod">
          <ac:chgData name="Martin Schray" userId="bf4f4853c980e97a" providerId="LiveId" clId="{5B342809-D782-46F7-B60E-F1718E94A175}" dt="2020-03-31T22:03:16.009" v="1362" actId="478"/>
          <ac:spMkLst>
            <pc:docMk/>
            <pc:sldMk cId="2452609020" sldId="272"/>
            <ac:spMk id="11" creationId="{DD670828-46A2-47E2-97B4-964E726B283E}"/>
          </ac:spMkLst>
        </pc:spChg>
        <pc:spChg chg="add del mod">
          <ac:chgData name="Martin Schray" userId="bf4f4853c980e97a" providerId="LiveId" clId="{5B342809-D782-46F7-B60E-F1718E94A175}" dt="2020-03-31T22:05:38.513" v="1378" actId="21"/>
          <ac:spMkLst>
            <pc:docMk/>
            <pc:sldMk cId="2452609020" sldId="272"/>
            <ac:spMk id="14" creationId="{E92440A1-690E-4233-A83B-3BA9F31D304A}"/>
          </ac:spMkLst>
        </pc:spChg>
        <pc:spChg chg="add del mod">
          <ac:chgData name="Martin Schray" userId="bf4f4853c980e97a" providerId="LiveId" clId="{5B342809-D782-46F7-B60E-F1718E94A175}" dt="2020-03-31T22:07:16.144" v="1408" actId="478"/>
          <ac:spMkLst>
            <pc:docMk/>
            <pc:sldMk cId="2452609020" sldId="272"/>
            <ac:spMk id="17" creationId="{4F586A04-68D4-4ACC-A28F-3C56CC521929}"/>
          </ac:spMkLst>
        </pc:spChg>
        <pc:spChg chg="add del mod">
          <ac:chgData name="Martin Schray" userId="bf4f4853c980e97a" providerId="LiveId" clId="{5B342809-D782-46F7-B60E-F1718E94A175}" dt="2020-03-31T22:08:01.954" v="1440" actId="21"/>
          <ac:spMkLst>
            <pc:docMk/>
            <pc:sldMk cId="2452609020" sldId="272"/>
            <ac:spMk id="18" creationId="{1E21CA8A-CAC1-49C6-B4E2-554815EF776D}"/>
          </ac:spMkLst>
        </pc:spChg>
        <pc:spChg chg="add mod">
          <ac:chgData name="Martin Schray" userId="bf4f4853c980e97a" providerId="LiveId" clId="{5B342809-D782-46F7-B60E-F1718E94A175}" dt="2020-03-31T22:08:39.440" v="1444" actId="164"/>
          <ac:spMkLst>
            <pc:docMk/>
            <pc:sldMk cId="2452609020" sldId="272"/>
            <ac:spMk id="32" creationId="{52EE15D7-E5DF-4F0C-A937-5789A2B1DE1D}"/>
          </ac:spMkLst>
        </pc:spChg>
        <pc:spChg chg="add mod">
          <ac:chgData name="Martin Schray" userId="bf4f4853c980e97a" providerId="LiveId" clId="{5B342809-D782-46F7-B60E-F1718E94A175}" dt="2020-03-31T22:08:45.523" v="1445" actId="164"/>
          <ac:spMkLst>
            <pc:docMk/>
            <pc:sldMk cId="2452609020" sldId="272"/>
            <ac:spMk id="37" creationId="{6A1345CC-00EB-4371-BDA1-86F4E77159AC}"/>
          </ac:spMkLst>
        </pc:spChg>
        <pc:grpChg chg="add mod">
          <ac:chgData name="Martin Schray" userId="bf4f4853c980e97a" providerId="LiveId" clId="{5B342809-D782-46F7-B60E-F1718E94A175}" dt="2020-03-31T22:08:34.586" v="1443" actId="164"/>
          <ac:grpSpMkLst>
            <pc:docMk/>
            <pc:sldMk cId="2452609020" sldId="272"/>
            <ac:grpSpMk id="22" creationId="{A37CE6EF-D1DB-4966-8F80-55415CDD6CD8}"/>
          </ac:grpSpMkLst>
        </pc:grpChg>
        <pc:grpChg chg="add mod">
          <ac:chgData name="Martin Schray" userId="bf4f4853c980e97a" providerId="LiveId" clId="{5B342809-D782-46F7-B60E-F1718E94A175}" dt="2020-03-31T22:08:39.440" v="1444" actId="164"/>
          <ac:grpSpMkLst>
            <pc:docMk/>
            <pc:sldMk cId="2452609020" sldId="272"/>
            <ac:grpSpMk id="23" creationId="{E9ED714A-7D3B-45D7-A673-6F69D203E3D3}"/>
          </ac:grpSpMkLst>
        </pc:grpChg>
        <pc:grpChg chg="add mod">
          <ac:chgData name="Martin Schray" userId="bf4f4853c980e97a" providerId="LiveId" clId="{5B342809-D782-46F7-B60E-F1718E94A175}" dt="2020-03-31T22:08:45.523" v="1445" actId="164"/>
          <ac:grpSpMkLst>
            <pc:docMk/>
            <pc:sldMk cId="2452609020" sldId="272"/>
            <ac:grpSpMk id="24" creationId="{679D60E5-E8BD-42DC-A6D8-066BFA386F90}"/>
          </ac:grpSpMkLst>
        </pc:grpChg>
        <pc:picChg chg="add del mod">
          <ac:chgData name="Martin Schray" userId="bf4f4853c980e97a" providerId="LiveId" clId="{5B342809-D782-46F7-B60E-F1718E94A175}" dt="2020-03-31T22:02:30.479" v="1358" actId="478"/>
          <ac:picMkLst>
            <pc:docMk/>
            <pc:sldMk cId="2452609020" sldId="272"/>
            <ac:picMk id="4" creationId="{21C55586-33D0-4BE6-9977-EC6506CAD53C}"/>
          </ac:picMkLst>
        </pc:picChg>
        <pc:picChg chg="add del mod">
          <ac:chgData name="Martin Schray" userId="bf4f4853c980e97a" providerId="LiveId" clId="{5B342809-D782-46F7-B60E-F1718E94A175}" dt="2020-03-31T22:04:47.255" v="1364" actId="478"/>
          <ac:picMkLst>
            <pc:docMk/>
            <pc:sldMk cId="2452609020" sldId="272"/>
            <ac:picMk id="10" creationId="{AE262AF9-7F50-44DA-AA18-B98B2277285A}"/>
          </ac:picMkLst>
        </pc:picChg>
        <pc:picChg chg="add del">
          <ac:chgData name="Martin Schray" userId="bf4f4853c980e97a" providerId="LiveId" clId="{5B342809-D782-46F7-B60E-F1718E94A175}" dt="2020-03-31T22:04:49.512" v="1366"/>
          <ac:picMkLst>
            <pc:docMk/>
            <pc:sldMk cId="2452609020" sldId="272"/>
            <ac:picMk id="12" creationId="{B05D7850-0C82-4A21-8590-F7B24C5F2B2C}"/>
          </ac:picMkLst>
        </pc:picChg>
        <pc:picChg chg="add mod ord">
          <ac:chgData name="Martin Schray" userId="bf4f4853c980e97a" providerId="LiveId" clId="{5B342809-D782-46F7-B60E-F1718E94A175}" dt="2020-03-31T22:08:34.586" v="1443" actId="164"/>
          <ac:picMkLst>
            <pc:docMk/>
            <pc:sldMk cId="2452609020" sldId="272"/>
            <ac:picMk id="13" creationId="{411932CE-3CAE-4497-B7FC-C53343FD986E}"/>
          </ac:picMkLst>
        </pc:picChg>
        <pc:picChg chg="add mod">
          <ac:chgData name="Martin Schray" userId="bf4f4853c980e97a" providerId="LiveId" clId="{5B342809-D782-46F7-B60E-F1718E94A175}" dt="2020-03-31T22:08:45.523" v="1445" actId="164"/>
          <ac:picMkLst>
            <pc:docMk/>
            <pc:sldMk cId="2452609020" sldId="272"/>
            <ac:picMk id="16" creationId="{4CA62E59-1A20-405E-BAB4-E7E67592B61E}"/>
          </ac:picMkLst>
        </pc:picChg>
        <pc:picChg chg="add mod">
          <ac:chgData name="Martin Schray" userId="bf4f4853c980e97a" providerId="LiveId" clId="{5B342809-D782-46F7-B60E-F1718E94A175}" dt="2020-03-31T22:08:39.440" v="1444" actId="164"/>
          <ac:picMkLst>
            <pc:docMk/>
            <pc:sldMk cId="2452609020" sldId="272"/>
            <ac:picMk id="31" creationId="{3FB6B6D4-C48C-4BC9-8B65-4A32E3772464}"/>
          </ac:picMkLst>
        </pc:picChg>
        <pc:picChg chg="add del mod">
          <ac:chgData name="Martin Schray" userId="bf4f4853c980e97a" providerId="LiveId" clId="{5B342809-D782-46F7-B60E-F1718E94A175}" dt="2020-03-31T22:05:39.273" v="1379" actId="1076"/>
          <ac:picMkLst>
            <pc:docMk/>
            <pc:sldMk cId="2452609020" sldId="272"/>
            <ac:picMk id="1026" creationId="{C8F8445F-CFC4-4CC6-AAAA-5D2484CB8C52}"/>
          </ac:picMkLst>
        </pc:picChg>
      </pc:sldChg>
      <pc:sldChg chg="addSp modSp add mod">
        <pc:chgData name="Martin Schray" userId="bf4f4853c980e97a" providerId="LiveId" clId="{5B342809-D782-46F7-B60E-F1718E94A175}" dt="2020-03-31T22:20:04.854" v="1466" actId="1076"/>
        <pc:sldMkLst>
          <pc:docMk/>
          <pc:sldMk cId="3386601392" sldId="273"/>
        </pc:sldMkLst>
        <pc:picChg chg="add mod">
          <ac:chgData name="Martin Schray" userId="bf4f4853c980e97a" providerId="LiveId" clId="{5B342809-D782-46F7-B60E-F1718E94A175}" dt="2020-03-31T22:20:04.854" v="1466" actId="1076"/>
          <ac:picMkLst>
            <pc:docMk/>
            <pc:sldMk cId="3386601392" sldId="273"/>
            <ac:picMk id="4" creationId="{9F51568C-F66D-4C49-A949-A6BA6C416740}"/>
          </ac:picMkLst>
        </pc:picChg>
      </pc:sldChg>
    </pc:docChg>
  </pc:docChgLst>
  <pc:docChgLst>
    <pc:chgData name="Martin Schray" userId="bf4f4853c980e97a" providerId="LiveId" clId="{4995283D-2BB9-45AB-AB57-7A5715C94CEB}"/>
    <pc:docChg chg="undo custSel addSld delSld modSld modSection">
      <pc:chgData name="Martin Schray" userId="bf4f4853c980e97a" providerId="LiveId" clId="{4995283D-2BB9-45AB-AB57-7A5715C94CEB}" dt="2021-03-01T21:37:09.635" v="51" actId="47"/>
      <pc:docMkLst>
        <pc:docMk/>
      </pc:docMkLst>
      <pc:sldChg chg="modSp mod">
        <pc:chgData name="Martin Schray" userId="bf4f4853c980e97a" providerId="LiveId" clId="{4995283D-2BB9-45AB-AB57-7A5715C94CEB}" dt="2021-03-01T16:29:38.191" v="41" actId="14100"/>
        <pc:sldMkLst>
          <pc:docMk/>
          <pc:sldMk cId="4160850646" sldId="268"/>
        </pc:sldMkLst>
        <pc:spChg chg="mod">
          <ac:chgData name="Martin Schray" userId="bf4f4853c980e97a" providerId="LiveId" clId="{4995283D-2BB9-45AB-AB57-7A5715C94CEB}" dt="2021-03-01T16:29:38.191" v="41" actId="14100"/>
          <ac:spMkLst>
            <pc:docMk/>
            <pc:sldMk cId="4160850646" sldId="268"/>
            <ac:spMk id="2" creationId="{21E99CDA-E40A-44CF-B828-4EF7B84EF5FE}"/>
          </ac:spMkLst>
        </pc:spChg>
        <pc:spChg chg="mod">
          <ac:chgData name="Martin Schray" userId="bf4f4853c980e97a" providerId="LiveId" clId="{4995283D-2BB9-45AB-AB57-7A5715C94CEB}" dt="2021-03-01T16:27:54.455" v="13" actId="6549"/>
          <ac:spMkLst>
            <pc:docMk/>
            <pc:sldMk cId="4160850646" sldId="268"/>
            <ac:spMk id="6" creationId="{43DDE6EE-61CB-46C5-B3ED-2AAB126A2D57}"/>
          </ac:spMkLst>
        </pc:spChg>
        <pc:picChg chg="mod">
          <ac:chgData name="Martin Schray" userId="bf4f4853c980e97a" providerId="LiveId" clId="{4995283D-2BB9-45AB-AB57-7A5715C94CEB}" dt="2021-03-01T16:27:51.908" v="9" actId="14100"/>
          <ac:picMkLst>
            <pc:docMk/>
            <pc:sldMk cId="4160850646" sldId="268"/>
            <ac:picMk id="1026" creationId="{C8F8445F-CFC4-4CC6-AAAA-5D2484CB8C52}"/>
          </ac:picMkLst>
        </pc:picChg>
      </pc:sldChg>
      <pc:sldChg chg="modSp add del mod">
        <pc:chgData name="Martin Schray" userId="bf4f4853c980e97a" providerId="LiveId" clId="{4995283D-2BB9-45AB-AB57-7A5715C94CEB}" dt="2021-03-01T21:37:09.635" v="51" actId="47"/>
        <pc:sldMkLst>
          <pc:docMk/>
          <pc:sldMk cId="2262136374" sldId="275"/>
        </pc:sldMkLst>
        <pc:spChg chg="mod">
          <ac:chgData name="Martin Schray" userId="bf4f4853c980e97a" providerId="LiveId" clId="{4995283D-2BB9-45AB-AB57-7A5715C94CEB}" dt="2021-03-01T21:37:07.355" v="50" actId="20577"/>
          <ac:spMkLst>
            <pc:docMk/>
            <pc:sldMk cId="2262136374" sldId="275"/>
            <ac:spMk id="6" creationId="{43DDE6EE-61CB-46C5-B3ED-2AAB126A2D57}"/>
          </ac:spMkLst>
        </pc:spChg>
      </pc:sldChg>
    </pc:docChg>
  </pc:docChgLst>
  <pc:docChgLst>
    <pc:chgData name="Martin Schray" userId="bf4f4853c980e97a" providerId="LiveId" clId="{AB0F494A-8842-4747-B7DE-9EACD22887CD}"/>
    <pc:docChg chg="undo custSel modSld">
      <pc:chgData name="Martin Schray" userId="bf4f4853c980e97a" providerId="LiveId" clId="{AB0F494A-8842-4747-B7DE-9EACD22887CD}" dt="2020-05-15T13:33:05.178" v="7" actId="6549"/>
      <pc:docMkLst>
        <pc:docMk/>
      </pc:docMkLst>
      <pc:sldChg chg="addSp modSp mod modAnim">
        <pc:chgData name="Martin Schray" userId="bf4f4853c980e97a" providerId="LiveId" clId="{AB0F494A-8842-4747-B7DE-9EACD22887CD}" dt="2020-05-15T13:33:05.178" v="7" actId="6549"/>
        <pc:sldMkLst>
          <pc:docMk/>
          <pc:sldMk cId="2452609020" sldId="272"/>
        </pc:sldMkLst>
        <pc:spChg chg="mod">
          <ac:chgData name="Martin Schray" userId="bf4f4853c980e97a" providerId="LiveId" clId="{AB0F494A-8842-4747-B7DE-9EACD22887CD}" dt="2020-05-15T13:33:05.178" v="7" actId="6549"/>
          <ac:spMkLst>
            <pc:docMk/>
            <pc:sldMk cId="2452609020" sldId="272"/>
            <ac:spMk id="6" creationId="{43DDE6EE-61CB-46C5-B3ED-2AAB126A2D57}"/>
          </ac:spMkLst>
        </pc:spChg>
        <pc:spChg chg="add mod">
          <ac:chgData name="Martin Schray" userId="bf4f4853c980e97a" providerId="LiveId" clId="{AB0F494A-8842-4747-B7DE-9EACD22887CD}" dt="2020-05-15T13:31:37.030" v="1" actId="571"/>
          <ac:spMkLst>
            <pc:docMk/>
            <pc:sldMk cId="2452609020" sldId="272"/>
            <ac:spMk id="33" creationId="{D00F8595-55BB-4CB5-BE19-0AC66A3F534A}"/>
          </ac:spMkLst>
        </pc:spChg>
        <pc:spChg chg="mod">
          <ac:chgData name="Martin Schray" userId="bf4f4853c980e97a" providerId="LiveId" clId="{AB0F494A-8842-4747-B7DE-9EACD22887CD}" dt="2020-05-15T13:31:37.030" v="1" actId="571"/>
          <ac:spMkLst>
            <pc:docMk/>
            <pc:sldMk cId="2452609020" sldId="272"/>
            <ac:spMk id="36" creationId="{DDAEA12E-74C5-4A64-8A65-951F9BD6B2E5}"/>
          </ac:spMkLst>
        </pc:spChg>
        <pc:grpChg chg="add mod">
          <ac:chgData name="Martin Schray" userId="bf4f4853c980e97a" providerId="LiveId" clId="{AB0F494A-8842-4747-B7DE-9EACD22887CD}" dt="2020-05-15T13:31:37.030" v="1" actId="571"/>
          <ac:grpSpMkLst>
            <pc:docMk/>
            <pc:sldMk cId="2452609020" sldId="272"/>
            <ac:grpSpMk id="34" creationId="{C4C6DB52-CCDD-438E-A2D6-4881E083E02B}"/>
          </ac:grpSpMkLst>
        </pc:grpChg>
        <pc:picChg chg="add mod">
          <ac:chgData name="Martin Schray" userId="bf4f4853c980e97a" providerId="LiveId" clId="{AB0F494A-8842-4747-B7DE-9EACD22887CD}" dt="2020-05-15T13:31:37.030" v="1" actId="571"/>
          <ac:picMkLst>
            <pc:docMk/>
            <pc:sldMk cId="2452609020" sldId="272"/>
            <ac:picMk id="30" creationId="{DCE82241-7D79-4497-B6EE-6C313BD3D4A5}"/>
          </ac:picMkLst>
        </pc:picChg>
        <pc:picChg chg="mod">
          <ac:chgData name="Martin Schray" userId="bf4f4853c980e97a" providerId="LiveId" clId="{AB0F494A-8842-4747-B7DE-9EACD22887CD}" dt="2020-05-15T13:31:37.030" v="1" actId="571"/>
          <ac:picMkLst>
            <pc:docMk/>
            <pc:sldMk cId="2452609020" sldId="272"/>
            <ac:picMk id="35" creationId="{A81B583E-9CC9-4D1D-A5D7-622242E83C6F}"/>
          </ac:picMkLst>
        </pc:picChg>
        <pc:picChg chg="mod">
          <ac:chgData name="Martin Schray" userId="bf4f4853c980e97a" providerId="LiveId" clId="{AB0F494A-8842-4747-B7DE-9EACD22887CD}" dt="2020-05-15T13:33:02.728" v="5" actId="1076"/>
          <ac:picMkLst>
            <pc:docMk/>
            <pc:sldMk cId="2452609020" sldId="272"/>
            <ac:picMk id="1026" creationId="{C8F8445F-CFC4-4CC6-AAAA-5D2484CB8C5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BBFBF1-799C-4A96-886F-60F7A021FE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E672628-FAFC-4735-96E0-35DE27591FF3}">
      <dgm:prSet/>
      <dgm:spPr/>
      <dgm:t>
        <a:bodyPr/>
        <a:lstStyle/>
        <a:p>
          <a:r>
            <a:rPr lang="en-US"/>
            <a:t>Agile is a recognition to some that Waterfall development failed very frequently and needed a better approach</a:t>
          </a:r>
        </a:p>
      </dgm:t>
    </dgm:pt>
    <dgm:pt modelId="{BD64C2EC-1FF8-4EBC-9112-7F141A3D23D1}" type="parTrans" cxnId="{2DF72584-F20C-498E-BC86-F9684051EED3}">
      <dgm:prSet/>
      <dgm:spPr/>
      <dgm:t>
        <a:bodyPr/>
        <a:lstStyle/>
        <a:p>
          <a:endParaRPr lang="en-US"/>
        </a:p>
      </dgm:t>
    </dgm:pt>
    <dgm:pt modelId="{D0C37704-7293-4205-89C0-3B23818F33FA}" type="sibTrans" cxnId="{2DF72584-F20C-498E-BC86-F9684051EED3}">
      <dgm:prSet/>
      <dgm:spPr/>
      <dgm:t>
        <a:bodyPr/>
        <a:lstStyle/>
        <a:p>
          <a:endParaRPr lang="en-US"/>
        </a:p>
      </dgm:t>
    </dgm:pt>
    <dgm:pt modelId="{AC3378B9-DB79-43EA-B8DF-9E215D653B03}">
      <dgm:prSet/>
      <dgm:spPr/>
      <dgm:t>
        <a:bodyPr/>
        <a:lstStyle/>
        <a:p>
          <a:r>
            <a:rPr lang="en-US"/>
            <a:t>Waterfall development is a development methodology where all design work and decisions are made before development begins by capturing extensive written requirements</a:t>
          </a:r>
        </a:p>
      </dgm:t>
    </dgm:pt>
    <dgm:pt modelId="{58D4EDA0-8D66-4F00-BCFF-0802097BDCA7}" type="parTrans" cxnId="{5E32129E-7A6E-47D0-8DAC-B852AFB384D6}">
      <dgm:prSet/>
      <dgm:spPr/>
      <dgm:t>
        <a:bodyPr/>
        <a:lstStyle/>
        <a:p>
          <a:endParaRPr lang="en-US"/>
        </a:p>
      </dgm:t>
    </dgm:pt>
    <dgm:pt modelId="{9377D461-E8BD-4D9E-9334-79E7EA25F16D}" type="sibTrans" cxnId="{5E32129E-7A6E-47D0-8DAC-B852AFB384D6}">
      <dgm:prSet/>
      <dgm:spPr/>
      <dgm:t>
        <a:bodyPr/>
        <a:lstStyle/>
        <a:p>
          <a:endParaRPr lang="en-US"/>
        </a:p>
      </dgm:t>
    </dgm:pt>
    <dgm:pt modelId="{3C79B4CC-3813-4096-83CC-563DF303919E}">
      <dgm:prSet/>
      <dgm:spPr/>
      <dgm:t>
        <a:bodyPr/>
        <a:lstStyle/>
        <a:p>
          <a:r>
            <a:rPr lang="en-US"/>
            <a:t>There are many agile frameworks like Kanban, Scrum, Extreme programming, Feature Driven development, …</a:t>
          </a:r>
        </a:p>
      </dgm:t>
    </dgm:pt>
    <dgm:pt modelId="{B67578E4-8D3E-4125-BB27-378D4FFE3EC6}" type="parTrans" cxnId="{B316FD3F-EA58-446A-9A19-EC85A8278B16}">
      <dgm:prSet/>
      <dgm:spPr/>
      <dgm:t>
        <a:bodyPr/>
        <a:lstStyle/>
        <a:p>
          <a:endParaRPr lang="en-US"/>
        </a:p>
      </dgm:t>
    </dgm:pt>
    <dgm:pt modelId="{D95D8F12-55B3-4C4F-BAA3-3AAB05B52669}" type="sibTrans" cxnId="{B316FD3F-EA58-446A-9A19-EC85A8278B16}">
      <dgm:prSet/>
      <dgm:spPr/>
      <dgm:t>
        <a:bodyPr/>
        <a:lstStyle/>
        <a:p>
          <a:endParaRPr lang="en-US"/>
        </a:p>
      </dgm:t>
    </dgm:pt>
    <dgm:pt modelId="{FBA0BE12-5D33-4EC7-BB0A-57360C67908F}">
      <dgm:prSet/>
      <dgm:spPr/>
      <dgm:t>
        <a:bodyPr/>
        <a:lstStyle/>
        <a:p>
          <a:r>
            <a:rPr lang="en-US"/>
            <a:t>Agile is about getting just enough information and building it iteratively (over, and over and over)</a:t>
          </a:r>
        </a:p>
      </dgm:t>
    </dgm:pt>
    <dgm:pt modelId="{B7069021-AF41-4A25-814D-47C8DB6E682D}" type="parTrans" cxnId="{88488498-9FD4-486D-B9EA-98543488B369}">
      <dgm:prSet/>
      <dgm:spPr/>
      <dgm:t>
        <a:bodyPr/>
        <a:lstStyle/>
        <a:p>
          <a:endParaRPr lang="en-US"/>
        </a:p>
      </dgm:t>
    </dgm:pt>
    <dgm:pt modelId="{6CA52D02-8172-41DD-B1F7-62F80EF35475}" type="sibTrans" cxnId="{88488498-9FD4-486D-B9EA-98543488B369}">
      <dgm:prSet/>
      <dgm:spPr/>
      <dgm:t>
        <a:bodyPr/>
        <a:lstStyle/>
        <a:p>
          <a:endParaRPr lang="en-US"/>
        </a:p>
      </dgm:t>
    </dgm:pt>
    <dgm:pt modelId="{68FDDD42-C229-4273-B1A9-03827DC98D72}" type="pres">
      <dgm:prSet presAssocID="{1CBBFBF1-799C-4A96-886F-60F7A021FE0E}" presName="root" presStyleCnt="0">
        <dgm:presLayoutVars>
          <dgm:dir/>
          <dgm:resizeHandles val="exact"/>
        </dgm:presLayoutVars>
      </dgm:prSet>
      <dgm:spPr/>
    </dgm:pt>
    <dgm:pt modelId="{85A90EA1-D5CF-40AA-B7AA-EF089214BBB1}" type="pres">
      <dgm:prSet presAssocID="{EE672628-FAFC-4735-96E0-35DE27591FF3}" presName="compNode" presStyleCnt="0"/>
      <dgm:spPr/>
    </dgm:pt>
    <dgm:pt modelId="{205C56D0-57A5-4A65-A98F-63818E8F2B32}" type="pres">
      <dgm:prSet presAssocID="{EE672628-FAFC-4735-96E0-35DE27591FF3}" presName="bgRect" presStyleLbl="bgShp" presStyleIdx="0" presStyleCnt="4"/>
      <dgm:spPr/>
    </dgm:pt>
    <dgm:pt modelId="{CA9FB43C-A960-4C7E-9818-6C93D7758455}" type="pres">
      <dgm:prSet presAssocID="{EE672628-FAFC-4735-96E0-35DE27591FF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0FC3D37-3960-478F-A8DA-B79A37897FD5}" type="pres">
      <dgm:prSet presAssocID="{EE672628-FAFC-4735-96E0-35DE27591FF3}" presName="spaceRect" presStyleCnt="0"/>
      <dgm:spPr/>
    </dgm:pt>
    <dgm:pt modelId="{EE0C0B63-D370-43E7-94D9-62D005454866}" type="pres">
      <dgm:prSet presAssocID="{EE672628-FAFC-4735-96E0-35DE27591FF3}" presName="parTx" presStyleLbl="revTx" presStyleIdx="0" presStyleCnt="4">
        <dgm:presLayoutVars>
          <dgm:chMax val="0"/>
          <dgm:chPref val="0"/>
        </dgm:presLayoutVars>
      </dgm:prSet>
      <dgm:spPr/>
    </dgm:pt>
    <dgm:pt modelId="{1E891EA4-C90B-4671-86B9-3FD57C1D8776}" type="pres">
      <dgm:prSet presAssocID="{D0C37704-7293-4205-89C0-3B23818F33FA}" presName="sibTrans" presStyleCnt="0"/>
      <dgm:spPr/>
    </dgm:pt>
    <dgm:pt modelId="{32F91DF4-B748-43D4-A2FA-8C50373C9132}" type="pres">
      <dgm:prSet presAssocID="{AC3378B9-DB79-43EA-B8DF-9E215D653B03}" presName="compNode" presStyleCnt="0"/>
      <dgm:spPr/>
    </dgm:pt>
    <dgm:pt modelId="{2733BD29-F437-42DF-A3EE-16A29409D99D}" type="pres">
      <dgm:prSet presAssocID="{AC3378B9-DB79-43EA-B8DF-9E215D653B03}" presName="bgRect" presStyleLbl="bgShp" presStyleIdx="1" presStyleCnt="4"/>
      <dgm:spPr/>
    </dgm:pt>
    <dgm:pt modelId="{F09C0DED-6B4D-4CF6-88F8-A90B1426881B}" type="pres">
      <dgm:prSet presAssocID="{AC3378B9-DB79-43EA-B8DF-9E215D653B0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393E9460-4DA3-442F-A4A5-2052289A35E3}" type="pres">
      <dgm:prSet presAssocID="{AC3378B9-DB79-43EA-B8DF-9E215D653B03}" presName="spaceRect" presStyleCnt="0"/>
      <dgm:spPr/>
    </dgm:pt>
    <dgm:pt modelId="{F015A544-4569-4163-911F-9EBFB1BE6C2E}" type="pres">
      <dgm:prSet presAssocID="{AC3378B9-DB79-43EA-B8DF-9E215D653B03}" presName="parTx" presStyleLbl="revTx" presStyleIdx="1" presStyleCnt="4">
        <dgm:presLayoutVars>
          <dgm:chMax val="0"/>
          <dgm:chPref val="0"/>
        </dgm:presLayoutVars>
      </dgm:prSet>
      <dgm:spPr/>
    </dgm:pt>
    <dgm:pt modelId="{802B1264-0F79-4BAE-8A22-CC3DED4F5899}" type="pres">
      <dgm:prSet presAssocID="{9377D461-E8BD-4D9E-9334-79E7EA25F16D}" presName="sibTrans" presStyleCnt="0"/>
      <dgm:spPr/>
    </dgm:pt>
    <dgm:pt modelId="{54500ABB-8B2B-4ED4-9E4B-13A0EFEA16AD}" type="pres">
      <dgm:prSet presAssocID="{3C79B4CC-3813-4096-83CC-563DF303919E}" presName="compNode" presStyleCnt="0"/>
      <dgm:spPr/>
    </dgm:pt>
    <dgm:pt modelId="{294DB408-3BF7-4BE5-98FE-AC9A948F5ED6}" type="pres">
      <dgm:prSet presAssocID="{3C79B4CC-3813-4096-83CC-563DF303919E}" presName="bgRect" presStyleLbl="bgShp" presStyleIdx="2" presStyleCnt="4"/>
      <dgm:spPr/>
    </dgm:pt>
    <dgm:pt modelId="{78DAC0E7-F103-422E-B85B-5EFCF0648EC3}" type="pres">
      <dgm:prSet presAssocID="{3C79B4CC-3813-4096-83CC-563DF303919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84B032B-3F85-4B53-8DE8-98B27DF78D4A}" type="pres">
      <dgm:prSet presAssocID="{3C79B4CC-3813-4096-83CC-563DF303919E}" presName="spaceRect" presStyleCnt="0"/>
      <dgm:spPr/>
    </dgm:pt>
    <dgm:pt modelId="{90266642-FAF1-4A86-AFD5-296975290FD7}" type="pres">
      <dgm:prSet presAssocID="{3C79B4CC-3813-4096-83CC-563DF303919E}" presName="parTx" presStyleLbl="revTx" presStyleIdx="2" presStyleCnt="4">
        <dgm:presLayoutVars>
          <dgm:chMax val="0"/>
          <dgm:chPref val="0"/>
        </dgm:presLayoutVars>
      </dgm:prSet>
      <dgm:spPr/>
    </dgm:pt>
    <dgm:pt modelId="{E9DDD1CF-40B2-4345-9388-F77FE9259D19}" type="pres">
      <dgm:prSet presAssocID="{D95D8F12-55B3-4C4F-BAA3-3AAB05B52669}" presName="sibTrans" presStyleCnt="0"/>
      <dgm:spPr/>
    </dgm:pt>
    <dgm:pt modelId="{463896D8-07EA-4CCE-97F4-2917E77266FA}" type="pres">
      <dgm:prSet presAssocID="{FBA0BE12-5D33-4EC7-BB0A-57360C67908F}" presName="compNode" presStyleCnt="0"/>
      <dgm:spPr/>
    </dgm:pt>
    <dgm:pt modelId="{90E4A11B-8982-4011-A88F-13E332873ED8}" type="pres">
      <dgm:prSet presAssocID="{FBA0BE12-5D33-4EC7-BB0A-57360C67908F}" presName="bgRect" presStyleLbl="bgShp" presStyleIdx="3" presStyleCnt="4"/>
      <dgm:spPr/>
    </dgm:pt>
    <dgm:pt modelId="{1B59E42D-9AD9-47D8-A8BD-75B362EE9009}" type="pres">
      <dgm:prSet presAssocID="{FBA0BE12-5D33-4EC7-BB0A-57360C67908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D355FB05-8E24-47F9-84E1-A9F220A1849E}" type="pres">
      <dgm:prSet presAssocID="{FBA0BE12-5D33-4EC7-BB0A-57360C67908F}" presName="spaceRect" presStyleCnt="0"/>
      <dgm:spPr/>
    </dgm:pt>
    <dgm:pt modelId="{950AE220-08DE-4CB1-AEEA-BD65B18B6C77}" type="pres">
      <dgm:prSet presAssocID="{FBA0BE12-5D33-4EC7-BB0A-57360C67908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316FD3F-EA58-446A-9A19-EC85A8278B16}" srcId="{1CBBFBF1-799C-4A96-886F-60F7A021FE0E}" destId="{3C79B4CC-3813-4096-83CC-563DF303919E}" srcOrd="2" destOrd="0" parTransId="{B67578E4-8D3E-4125-BB27-378D4FFE3EC6}" sibTransId="{D95D8F12-55B3-4C4F-BAA3-3AAB05B52669}"/>
    <dgm:cxn modelId="{2DF72584-F20C-498E-BC86-F9684051EED3}" srcId="{1CBBFBF1-799C-4A96-886F-60F7A021FE0E}" destId="{EE672628-FAFC-4735-96E0-35DE27591FF3}" srcOrd="0" destOrd="0" parTransId="{BD64C2EC-1FF8-4EBC-9112-7F141A3D23D1}" sibTransId="{D0C37704-7293-4205-89C0-3B23818F33FA}"/>
    <dgm:cxn modelId="{88488498-9FD4-486D-B9EA-98543488B369}" srcId="{1CBBFBF1-799C-4A96-886F-60F7A021FE0E}" destId="{FBA0BE12-5D33-4EC7-BB0A-57360C67908F}" srcOrd="3" destOrd="0" parTransId="{B7069021-AF41-4A25-814D-47C8DB6E682D}" sibTransId="{6CA52D02-8172-41DD-B1F7-62F80EF35475}"/>
    <dgm:cxn modelId="{5E32129E-7A6E-47D0-8DAC-B852AFB384D6}" srcId="{1CBBFBF1-799C-4A96-886F-60F7A021FE0E}" destId="{AC3378B9-DB79-43EA-B8DF-9E215D653B03}" srcOrd="1" destOrd="0" parTransId="{58D4EDA0-8D66-4F00-BCFF-0802097BDCA7}" sibTransId="{9377D461-E8BD-4D9E-9334-79E7EA25F16D}"/>
    <dgm:cxn modelId="{53C998CC-53AE-4247-B989-17299FDF6E42}" type="presOf" srcId="{3C79B4CC-3813-4096-83CC-563DF303919E}" destId="{90266642-FAF1-4A86-AFD5-296975290FD7}" srcOrd="0" destOrd="0" presId="urn:microsoft.com/office/officeart/2018/2/layout/IconVerticalSolidList"/>
    <dgm:cxn modelId="{0B6737CD-AA42-4232-A8C6-0DBA23E71DBD}" type="presOf" srcId="{AC3378B9-DB79-43EA-B8DF-9E215D653B03}" destId="{F015A544-4569-4163-911F-9EBFB1BE6C2E}" srcOrd="0" destOrd="0" presId="urn:microsoft.com/office/officeart/2018/2/layout/IconVerticalSolidList"/>
    <dgm:cxn modelId="{73BFC4F5-8DA6-40FC-B8CC-3CBD38216525}" type="presOf" srcId="{EE672628-FAFC-4735-96E0-35DE27591FF3}" destId="{EE0C0B63-D370-43E7-94D9-62D005454866}" srcOrd="0" destOrd="0" presId="urn:microsoft.com/office/officeart/2018/2/layout/IconVerticalSolidList"/>
    <dgm:cxn modelId="{1983CFF8-B343-4B5C-A60E-9673DA37F9F2}" type="presOf" srcId="{1CBBFBF1-799C-4A96-886F-60F7A021FE0E}" destId="{68FDDD42-C229-4273-B1A9-03827DC98D72}" srcOrd="0" destOrd="0" presId="urn:microsoft.com/office/officeart/2018/2/layout/IconVerticalSolidList"/>
    <dgm:cxn modelId="{4926EBFB-0FEB-4D58-9B39-9E9AF6F85774}" type="presOf" srcId="{FBA0BE12-5D33-4EC7-BB0A-57360C67908F}" destId="{950AE220-08DE-4CB1-AEEA-BD65B18B6C77}" srcOrd="0" destOrd="0" presId="urn:microsoft.com/office/officeart/2018/2/layout/IconVerticalSolidList"/>
    <dgm:cxn modelId="{95855F1F-BD0C-40AA-B9AE-FC7D3DF7DA02}" type="presParOf" srcId="{68FDDD42-C229-4273-B1A9-03827DC98D72}" destId="{85A90EA1-D5CF-40AA-B7AA-EF089214BBB1}" srcOrd="0" destOrd="0" presId="urn:microsoft.com/office/officeart/2018/2/layout/IconVerticalSolidList"/>
    <dgm:cxn modelId="{343C7D6C-3E04-456C-BD29-DEC62A1FC05F}" type="presParOf" srcId="{85A90EA1-D5CF-40AA-B7AA-EF089214BBB1}" destId="{205C56D0-57A5-4A65-A98F-63818E8F2B32}" srcOrd="0" destOrd="0" presId="urn:microsoft.com/office/officeart/2018/2/layout/IconVerticalSolidList"/>
    <dgm:cxn modelId="{D3204DF5-095A-4E6C-98C7-02E4807F2C23}" type="presParOf" srcId="{85A90EA1-D5CF-40AA-B7AA-EF089214BBB1}" destId="{CA9FB43C-A960-4C7E-9818-6C93D7758455}" srcOrd="1" destOrd="0" presId="urn:microsoft.com/office/officeart/2018/2/layout/IconVerticalSolidList"/>
    <dgm:cxn modelId="{EBAA6D29-4C66-4A61-9C15-84B4F8E1F1CB}" type="presParOf" srcId="{85A90EA1-D5CF-40AA-B7AA-EF089214BBB1}" destId="{20FC3D37-3960-478F-A8DA-B79A37897FD5}" srcOrd="2" destOrd="0" presId="urn:microsoft.com/office/officeart/2018/2/layout/IconVerticalSolidList"/>
    <dgm:cxn modelId="{01B30459-22B0-4907-8310-66CA32AF0636}" type="presParOf" srcId="{85A90EA1-D5CF-40AA-B7AA-EF089214BBB1}" destId="{EE0C0B63-D370-43E7-94D9-62D005454866}" srcOrd="3" destOrd="0" presId="urn:microsoft.com/office/officeart/2018/2/layout/IconVerticalSolidList"/>
    <dgm:cxn modelId="{ECD2D707-C121-418A-AD35-463C7CA0DBF2}" type="presParOf" srcId="{68FDDD42-C229-4273-B1A9-03827DC98D72}" destId="{1E891EA4-C90B-4671-86B9-3FD57C1D8776}" srcOrd="1" destOrd="0" presId="urn:microsoft.com/office/officeart/2018/2/layout/IconVerticalSolidList"/>
    <dgm:cxn modelId="{A43F45FE-54E3-4519-B12C-57DD0C91DB74}" type="presParOf" srcId="{68FDDD42-C229-4273-B1A9-03827DC98D72}" destId="{32F91DF4-B748-43D4-A2FA-8C50373C9132}" srcOrd="2" destOrd="0" presId="urn:microsoft.com/office/officeart/2018/2/layout/IconVerticalSolidList"/>
    <dgm:cxn modelId="{5A7BB45A-1CAC-4272-83A5-ABDA198B43ED}" type="presParOf" srcId="{32F91DF4-B748-43D4-A2FA-8C50373C9132}" destId="{2733BD29-F437-42DF-A3EE-16A29409D99D}" srcOrd="0" destOrd="0" presId="urn:microsoft.com/office/officeart/2018/2/layout/IconVerticalSolidList"/>
    <dgm:cxn modelId="{98D78DAC-36E4-4D5E-B595-1962458A073E}" type="presParOf" srcId="{32F91DF4-B748-43D4-A2FA-8C50373C9132}" destId="{F09C0DED-6B4D-4CF6-88F8-A90B1426881B}" srcOrd="1" destOrd="0" presId="urn:microsoft.com/office/officeart/2018/2/layout/IconVerticalSolidList"/>
    <dgm:cxn modelId="{3EB4BC51-B4DA-4A0B-88D5-E7A68416021C}" type="presParOf" srcId="{32F91DF4-B748-43D4-A2FA-8C50373C9132}" destId="{393E9460-4DA3-442F-A4A5-2052289A35E3}" srcOrd="2" destOrd="0" presId="urn:microsoft.com/office/officeart/2018/2/layout/IconVerticalSolidList"/>
    <dgm:cxn modelId="{F1C02786-E313-498A-9773-C8FA8EA66666}" type="presParOf" srcId="{32F91DF4-B748-43D4-A2FA-8C50373C9132}" destId="{F015A544-4569-4163-911F-9EBFB1BE6C2E}" srcOrd="3" destOrd="0" presId="urn:microsoft.com/office/officeart/2018/2/layout/IconVerticalSolidList"/>
    <dgm:cxn modelId="{72E094B6-450C-4BBE-8689-16E61B1BC56E}" type="presParOf" srcId="{68FDDD42-C229-4273-B1A9-03827DC98D72}" destId="{802B1264-0F79-4BAE-8A22-CC3DED4F5899}" srcOrd="3" destOrd="0" presId="urn:microsoft.com/office/officeart/2018/2/layout/IconVerticalSolidList"/>
    <dgm:cxn modelId="{51C0CBB0-5637-43AB-AC11-12CBC9EA5C6C}" type="presParOf" srcId="{68FDDD42-C229-4273-B1A9-03827DC98D72}" destId="{54500ABB-8B2B-4ED4-9E4B-13A0EFEA16AD}" srcOrd="4" destOrd="0" presId="urn:microsoft.com/office/officeart/2018/2/layout/IconVerticalSolidList"/>
    <dgm:cxn modelId="{E55FE447-D38C-4C23-95E3-3448856184B3}" type="presParOf" srcId="{54500ABB-8B2B-4ED4-9E4B-13A0EFEA16AD}" destId="{294DB408-3BF7-4BE5-98FE-AC9A948F5ED6}" srcOrd="0" destOrd="0" presId="urn:microsoft.com/office/officeart/2018/2/layout/IconVerticalSolidList"/>
    <dgm:cxn modelId="{8AAEEF3A-A362-457C-B07B-7F9011550838}" type="presParOf" srcId="{54500ABB-8B2B-4ED4-9E4B-13A0EFEA16AD}" destId="{78DAC0E7-F103-422E-B85B-5EFCF0648EC3}" srcOrd="1" destOrd="0" presId="urn:microsoft.com/office/officeart/2018/2/layout/IconVerticalSolidList"/>
    <dgm:cxn modelId="{9215066A-0EE8-4D8D-A654-54C7A5C28F8F}" type="presParOf" srcId="{54500ABB-8B2B-4ED4-9E4B-13A0EFEA16AD}" destId="{784B032B-3F85-4B53-8DE8-98B27DF78D4A}" srcOrd="2" destOrd="0" presId="urn:microsoft.com/office/officeart/2018/2/layout/IconVerticalSolidList"/>
    <dgm:cxn modelId="{728EAD91-6B17-4C3D-BA3B-DED2F12C4AD6}" type="presParOf" srcId="{54500ABB-8B2B-4ED4-9E4B-13A0EFEA16AD}" destId="{90266642-FAF1-4A86-AFD5-296975290FD7}" srcOrd="3" destOrd="0" presId="urn:microsoft.com/office/officeart/2018/2/layout/IconVerticalSolidList"/>
    <dgm:cxn modelId="{64012500-8407-4560-9BCE-57F46DC1D174}" type="presParOf" srcId="{68FDDD42-C229-4273-B1A9-03827DC98D72}" destId="{E9DDD1CF-40B2-4345-9388-F77FE9259D19}" srcOrd="5" destOrd="0" presId="urn:microsoft.com/office/officeart/2018/2/layout/IconVerticalSolidList"/>
    <dgm:cxn modelId="{17EEAD2B-2E16-4E1A-9819-9726D07C7CA2}" type="presParOf" srcId="{68FDDD42-C229-4273-B1A9-03827DC98D72}" destId="{463896D8-07EA-4CCE-97F4-2917E77266FA}" srcOrd="6" destOrd="0" presId="urn:microsoft.com/office/officeart/2018/2/layout/IconVerticalSolidList"/>
    <dgm:cxn modelId="{9C2156BC-413C-4037-93F7-7B5DE41F5EC1}" type="presParOf" srcId="{463896D8-07EA-4CCE-97F4-2917E77266FA}" destId="{90E4A11B-8982-4011-A88F-13E332873ED8}" srcOrd="0" destOrd="0" presId="urn:microsoft.com/office/officeart/2018/2/layout/IconVerticalSolidList"/>
    <dgm:cxn modelId="{A61E703D-E7F4-4E7B-B741-0CACDDBEC831}" type="presParOf" srcId="{463896D8-07EA-4CCE-97F4-2917E77266FA}" destId="{1B59E42D-9AD9-47D8-A8BD-75B362EE9009}" srcOrd="1" destOrd="0" presId="urn:microsoft.com/office/officeart/2018/2/layout/IconVerticalSolidList"/>
    <dgm:cxn modelId="{16FD64F7-181E-44EA-A01F-5F97C63E2E94}" type="presParOf" srcId="{463896D8-07EA-4CCE-97F4-2917E77266FA}" destId="{D355FB05-8E24-47F9-84E1-A9F220A1849E}" srcOrd="2" destOrd="0" presId="urn:microsoft.com/office/officeart/2018/2/layout/IconVerticalSolidList"/>
    <dgm:cxn modelId="{8A15D382-4ADD-4C17-8235-2C718778C4FB}" type="presParOf" srcId="{463896D8-07EA-4CCE-97F4-2917E77266FA}" destId="{950AE220-08DE-4CB1-AEEA-BD65B18B6C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47E02F-9FA9-4575-A9CC-61795C83557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14BA01-9B00-4D9E-A3A3-E5D098597803}">
      <dgm:prSet phldrT="[Text]"/>
      <dgm:spPr/>
      <dgm:t>
        <a:bodyPr/>
        <a:lstStyle/>
        <a:p>
          <a:r>
            <a:rPr lang="en-US" dirty="0"/>
            <a:t>Get just enough info</a:t>
          </a:r>
        </a:p>
      </dgm:t>
    </dgm:pt>
    <dgm:pt modelId="{0583FD10-9CB9-4E98-BF8B-61BFC597270A}" type="parTrans" cxnId="{616C97E6-5054-4B0B-ADCB-1369EB22B239}">
      <dgm:prSet/>
      <dgm:spPr/>
      <dgm:t>
        <a:bodyPr/>
        <a:lstStyle/>
        <a:p>
          <a:endParaRPr lang="en-US"/>
        </a:p>
      </dgm:t>
    </dgm:pt>
    <dgm:pt modelId="{A7FFDF78-B610-4E4D-914E-9D3C6558A574}" type="sibTrans" cxnId="{616C97E6-5054-4B0B-ADCB-1369EB22B239}">
      <dgm:prSet/>
      <dgm:spPr/>
      <dgm:t>
        <a:bodyPr/>
        <a:lstStyle/>
        <a:p>
          <a:endParaRPr lang="en-US"/>
        </a:p>
      </dgm:t>
    </dgm:pt>
    <dgm:pt modelId="{7E98E1F9-170B-410D-AD77-E91376BE0A6F}">
      <dgm:prSet phldrT="[Text]"/>
      <dgm:spPr/>
      <dgm:t>
        <a:bodyPr/>
        <a:lstStyle/>
        <a:p>
          <a:r>
            <a:rPr lang="en-US" dirty="0"/>
            <a:t>Build it</a:t>
          </a:r>
        </a:p>
      </dgm:t>
    </dgm:pt>
    <dgm:pt modelId="{3E25002F-B230-46BE-9870-9A48E9CF8868}" type="parTrans" cxnId="{149A1490-C17F-4424-B2D6-C8EF60570BB2}">
      <dgm:prSet/>
      <dgm:spPr/>
      <dgm:t>
        <a:bodyPr/>
        <a:lstStyle/>
        <a:p>
          <a:endParaRPr lang="en-US"/>
        </a:p>
      </dgm:t>
    </dgm:pt>
    <dgm:pt modelId="{E886C7D4-2664-4E5B-95F0-7A7EDB36F341}" type="sibTrans" cxnId="{149A1490-C17F-4424-B2D6-C8EF60570BB2}">
      <dgm:prSet/>
      <dgm:spPr/>
      <dgm:t>
        <a:bodyPr/>
        <a:lstStyle/>
        <a:p>
          <a:endParaRPr lang="en-US"/>
        </a:p>
      </dgm:t>
    </dgm:pt>
    <dgm:pt modelId="{84F76EC6-B577-42F1-B80A-957DEA64090D}">
      <dgm:prSet phldrT="[Text]"/>
      <dgm:spPr/>
      <dgm:t>
        <a:bodyPr/>
        <a:lstStyle/>
        <a:p>
          <a:r>
            <a:rPr lang="en-US" dirty="0"/>
            <a:t>Learn</a:t>
          </a:r>
        </a:p>
      </dgm:t>
    </dgm:pt>
    <dgm:pt modelId="{975BD46D-1623-483D-83B1-7AC526D6245A}" type="parTrans" cxnId="{D253C259-2F33-4CCE-A55B-9EF31B17398A}">
      <dgm:prSet/>
      <dgm:spPr/>
      <dgm:t>
        <a:bodyPr/>
        <a:lstStyle/>
        <a:p>
          <a:endParaRPr lang="en-US"/>
        </a:p>
      </dgm:t>
    </dgm:pt>
    <dgm:pt modelId="{3AF1A19D-C340-413D-8158-A26841142BD1}" type="sibTrans" cxnId="{D253C259-2F33-4CCE-A55B-9EF31B17398A}">
      <dgm:prSet/>
      <dgm:spPr/>
      <dgm:t>
        <a:bodyPr/>
        <a:lstStyle/>
        <a:p>
          <a:endParaRPr lang="en-US"/>
        </a:p>
      </dgm:t>
    </dgm:pt>
    <dgm:pt modelId="{CAB3C8E0-5516-4693-80B4-F83A85BF3B28}" type="pres">
      <dgm:prSet presAssocID="{C847E02F-9FA9-4575-A9CC-61795C835577}" presName="cycle" presStyleCnt="0">
        <dgm:presLayoutVars>
          <dgm:dir/>
          <dgm:resizeHandles val="exact"/>
        </dgm:presLayoutVars>
      </dgm:prSet>
      <dgm:spPr/>
    </dgm:pt>
    <dgm:pt modelId="{66DC73D4-7982-4984-84B0-26F5CE759D48}" type="pres">
      <dgm:prSet presAssocID="{C514BA01-9B00-4D9E-A3A3-E5D098597803}" presName="dummy" presStyleCnt="0"/>
      <dgm:spPr/>
    </dgm:pt>
    <dgm:pt modelId="{9394B0B4-118C-48B1-83F5-F110E7F908EB}" type="pres">
      <dgm:prSet presAssocID="{C514BA01-9B00-4D9E-A3A3-E5D098597803}" presName="node" presStyleLbl="revTx" presStyleIdx="0" presStyleCnt="3">
        <dgm:presLayoutVars>
          <dgm:bulletEnabled val="1"/>
        </dgm:presLayoutVars>
      </dgm:prSet>
      <dgm:spPr/>
    </dgm:pt>
    <dgm:pt modelId="{64AA1517-DF7F-4319-A0A1-1EBEE45D9238}" type="pres">
      <dgm:prSet presAssocID="{A7FFDF78-B610-4E4D-914E-9D3C6558A574}" presName="sibTrans" presStyleLbl="node1" presStyleIdx="0" presStyleCnt="3"/>
      <dgm:spPr/>
    </dgm:pt>
    <dgm:pt modelId="{6B738D9B-018F-432A-A576-4B6FD3A4C6A3}" type="pres">
      <dgm:prSet presAssocID="{7E98E1F9-170B-410D-AD77-E91376BE0A6F}" presName="dummy" presStyleCnt="0"/>
      <dgm:spPr/>
    </dgm:pt>
    <dgm:pt modelId="{C16DDE70-C5C2-4D88-B667-C0DFA6261D82}" type="pres">
      <dgm:prSet presAssocID="{7E98E1F9-170B-410D-AD77-E91376BE0A6F}" presName="node" presStyleLbl="revTx" presStyleIdx="1" presStyleCnt="3">
        <dgm:presLayoutVars>
          <dgm:bulletEnabled val="1"/>
        </dgm:presLayoutVars>
      </dgm:prSet>
      <dgm:spPr/>
    </dgm:pt>
    <dgm:pt modelId="{C33A7087-1DB4-432F-88FD-BCC1BF645CF3}" type="pres">
      <dgm:prSet presAssocID="{E886C7D4-2664-4E5B-95F0-7A7EDB36F341}" presName="sibTrans" presStyleLbl="node1" presStyleIdx="1" presStyleCnt="3"/>
      <dgm:spPr/>
    </dgm:pt>
    <dgm:pt modelId="{8D32054D-B5A3-4628-AB28-1F304DFB6B74}" type="pres">
      <dgm:prSet presAssocID="{84F76EC6-B577-42F1-B80A-957DEA64090D}" presName="dummy" presStyleCnt="0"/>
      <dgm:spPr/>
    </dgm:pt>
    <dgm:pt modelId="{0C6FC23D-C8B3-4FB6-92D0-520D6F1A36D7}" type="pres">
      <dgm:prSet presAssocID="{84F76EC6-B577-42F1-B80A-957DEA64090D}" presName="node" presStyleLbl="revTx" presStyleIdx="2" presStyleCnt="3">
        <dgm:presLayoutVars>
          <dgm:bulletEnabled val="1"/>
        </dgm:presLayoutVars>
      </dgm:prSet>
      <dgm:spPr/>
    </dgm:pt>
    <dgm:pt modelId="{249AC58D-7B82-4B71-9120-03DC2DA2D98C}" type="pres">
      <dgm:prSet presAssocID="{3AF1A19D-C340-413D-8158-A26841142BD1}" presName="sibTrans" presStyleLbl="node1" presStyleIdx="2" presStyleCnt="3"/>
      <dgm:spPr/>
    </dgm:pt>
  </dgm:ptLst>
  <dgm:cxnLst>
    <dgm:cxn modelId="{35B73209-EBFC-40CA-AC8F-642A3B478C34}" type="presOf" srcId="{7E98E1F9-170B-410D-AD77-E91376BE0A6F}" destId="{C16DDE70-C5C2-4D88-B667-C0DFA6261D82}" srcOrd="0" destOrd="0" presId="urn:microsoft.com/office/officeart/2005/8/layout/cycle1"/>
    <dgm:cxn modelId="{807EF509-F92D-4785-98DA-B3FA00ADE74A}" type="presOf" srcId="{3AF1A19D-C340-413D-8158-A26841142BD1}" destId="{249AC58D-7B82-4B71-9120-03DC2DA2D98C}" srcOrd="0" destOrd="0" presId="urn:microsoft.com/office/officeart/2005/8/layout/cycle1"/>
    <dgm:cxn modelId="{FF1E8265-13BC-45AE-88EE-297F2D74AA28}" type="presOf" srcId="{A7FFDF78-B610-4E4D-914E-9D3C6558A574}" destId="{64AA1517-DF7F-4319-A0A1-1EBEE45D9238}" srcOrd="0" destOrd="0" presId="urn:microsoft.com/office/officeart/2005/8/layout/cycle1"/>
    <dgm:cxn modelId="{A8071E4F-F8B7-4E0F-AD2D-059A9661044A}" type="presOf" srcId="{C847E02F-9FA9-4575-A9CC-61795C835577}" destId="{CAB3C8E0-5516-4693-80B4-F83A85BF3B28}" srcOrd="0" destOrd="0" presId="urn:microsoft.com/office/officeart/2005/8/layout/cycle1"/>
    <dgm:cxn modelId="{D253C259-2F33-4CCE-A55B-9EF31B17398A}" srcId="{C847E02F-9FA9-4575-A9CC-61795C835577}" destId="{84F76EC6-B577-42F1-B80A-957DEA64090D}" srcOrd="2" destOrd="0" parTransId="{975BD46D-1623-483D-83B1-7AC526D6245A}" sibTransId="{3AF1A19D-C340-413D-8158-A26841142BD1}"/>
    <dgm:cxn modelId="{9FA6EE79-26C9-4D93-8F07-59BC696B09CC}" type="presOf" srcId="{E886C7D4-2664-4E5B-95F0-7A7EDB36F341}" destId="{C33A7087-1DB4-432F-88FD-BCC1BF645CF3}" srcOrd="0" destOrd="0" presId="urn:microsoft.com/office/officeart/2005/8/layout/cycle1"/>
    <dgm:cxn modelId="{47E44A5A-1BBA-465A-86DF-F55146A98595}" type="presOf" srcId="{84F76EC6-B577-42F1-B80A-957DEA64090D}" destId="{0C6FC23D-C8B3-4FB6-92D0-520D6F1A36D7}" srcOrd="0" destOrd="0" presId="urn:microsoft.com/office/officeart/2005/8/layout/cycle1"/>
    <dgm:cxn modelId="{149A1490-C17F-4424-B2D6-C8EF60570BB2}" srcId="{C847E02F-9FA9-4575-A9CC-61795C835577}" destId="{7E98E1F9-170B-410D-AD77-E91376BE0A6F}" srcOrd="1" destOrd="0" parTransId="{3E25002F-B230-46BE-9870-9A48E9CF8868}" sibTransId="{E886C7D4-2664-4E5B-95F0-7A7EDB36F341}"/>
    <dgm:cxn modelId="{616C97E6-5054-4B0B-ADCB-1369EB22B239}" srcId="{C847E02F-9FA9-4575-A9CC-61795C835577}" destId="{C514BA01-9B00-4D9E-A3A3-E5D098597803}" srcOrd="0" destOrd="0" parTransId="{0583FD10-9CB9-4E98-BF8B-61BFC597270A}" sibTransId="{A7FFDF78-B610-4E4D-914E-9D3C6558A574}"/>
    <dgm:cxn modelId="{97CE09F2-497D-451D-90C8-B90AFA40AE48}" type="presOf" srcId="{C514BA01-9B00-4D9E-A3A3-E5D098597803}" destId="{9394B0B4-118C-48B1-83F5-F110E7F908EB}" srcOrd="0" destOrd="0" presId="urn:microsoft.com/office/officeart/2005/8/layout/cycle1"/>
    <dgm:cxn modelId="{116515DF-269B-4575-92B8-638EDCDDFF00}" type="presParOf" srcId="{CAB3C8E0-5516-4693-80B4-F83A85BF3B28}" destId="{66DC73D4-7982-4984-84B0-26F5CE759D48}" srcOrd="0" destOrd="0" presId="urn:microsoft.com/office/officeart/2005/8/layout/cycle1"/>
    <dgm:cxn modelId="{DF6389C4-49D9-4E6A-8F9F-8C6A02B82871}" type="presParOf" srcId="{CAB3C8E0-5516-4693-80B4-F83A85BF3B28}" destId="{9394B0B4-118C-48B1-83F5-F110E7F908EB}" srcOrd="1" destOrd="0" presId="urn:microsoft.com/office/officeart/2005/8/layout/cycle1"/>
    <dgm:cxn modelId="{794663E3-AAD6-40EA-859E-79253F377246}" type="presParOf" srcId="{CAB3C8E0-5516-4693-80B4-F83A85BF3B28}" destId="{64AA1517-DF7F-4319-A0A1-1EBEE45D9238}" srcOrd="2" destOrd="0" presId="urn:microsoft.com/office/officeart/2005/8/layout/cycle1"/>
    <dgm:cxn modelId="{8EA31C47-9319-47E2-BB3B-29EC5263CF35}" type="presParOf" srcId="{CAB3C8E0-5516-4693-80B4-F83A85BF3B28}" destId="{6B738D9B-018F-432A-A576-4B6FD3A4C6A3}" srcOrd="3" destOrd="0" presId="urn:microsoft.com/office/officeart/2005/8/layout/cycle1"/>
    <dgm:cxn modelId="{993099BE-6C7F-46EF-8184-9FF83E606745}" type="presParOf" srcId="{CAB3C8E0-5516-4693-80B4-F83A85BF3B28}" destId="{C16DDE70-C5C2-4D88-B667-C0DFA6261D82}" srcOrd="4" destOrd="0" presId="urn:microsoft.com/office/officeart/2005/8/layout/cycle1"/>
    <dgm:cxn modelId="{2B0794D3-093A-4EB4-A290-03178B91A437}" type="presParOf" srcId="{CAB3C8E0-5516-4693-80B4-F83A85BF3B28}" destId="{C33A7087-1DB4-432F-88FD-BCC1BF645CF3}" srcOrd="5" destOrd="0" presId="urn:microsoft.com/office/officeart/2005/8/layout/cycle1"/>
    <dgm:cxn modelId="{7024B9E6-3533-4388-A37B-47A2C4EFA7BD}" type="presParOf" srcId="{CAB3C8E0-5516-4693-80B4-F83A85BF3B28}" destId="{8D32054D-B5A3-4628-AB28-1F304DFB6B74}" srcOrd="6" destOrd="0" presId="urn:microsoft.com/office/officeart/2005/8/layout/cycle1"/>
    <dgm:cxn modelId="{35003F03-4189-4C81-B310-07BD1E615E3D}" type="presParOf" srcId="{CAB3C8E0-5516-4693-80B4-F83A85BF3B28}" destId="{0C6FC23D-C8B3-4FB6-92D0-520D6F1A36D7}" srcOrd="7" destOrd="0" presId="urn:microsoft.com/office/officeart/2005/8/layout/cycle1"/>
    <dgm:cxn modelId="{8C98F919-5DE9-46BA-8263-68D6B61367F0}" type="presParOf" srcId="{CAB3C8E0-5516-4693-80B4-F83A85BF3B28}" destId="{249AC58D-7B82-4B71-9120-03DC2DA2D98C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63019C-D15B-4710-AA89-B894A70615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7F187E-5E32-4A43-BBC9-B0BEE13280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Scrum is not a process, technique, or definitive method …</a:t>
          </a:r>
          <a:endParaRPr lang="en-US" dirty="0"/>
        </a:p>
      </dgm:t>
    </dgm:pt>
    <dgm:pt modelId="{7CF3EB48-D268-4953-B068-4AB325CCA584}" type="parTrans" cxnId="{10E8397E-943A-4634-ABD2-F3F1EB2A272C}">
      <dgm:prSet/>
      <dgm:spPr/>
      <dgm:t>
        <a:bodyPr/>
        <a:lstStyle/>
        <a:p>
          <a:endParaRPr lang="en-US"/>
        </a:p>
      </dgm:t>
    </dgm:pt>
    <dgm:pt modelId="{C49A244F-3F98-497C-965D-33F87F3C9ACE}" type="sibTrans" cxnId="{10E8397E-943A-4634-ABD2-F3F1EB2A272C}">
      <dgm:prSet/>
      <dgm:spPr/>
      <dgm:t>
        <a:bodyPr/>
        <a:lstStyle/>
        <a:p>
          <a:endParaRPr lang="en-US"/>
        </a:p>
      </dgm:t>
    </dgm:pt>
    <dgm:pt modelId="{E0A1AF96-2F4C-4218-9C94-CD48BAD919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What you do include that framework is up to you</a:t>
          </a:r>
          <a:endParaRPr lang="en-US"/>
        </a:p>
      </dgm:t>
    </dgm:pt>
    <dgm:pt modelId="{978F43BE-2418-4623-83CE-6D78E75187BF}" type="parTrans" cxnId="{3B192ABF-2E09-4AB5-B81A-F72F9BE3E08D}">
      <dgm:prSet/>
      <dgm:spPr/>
      <dgm:t>
        <a:bodyPr/>
        <a:lstStyle/>
        <a:p>
          <a:endParaRPr lang="en-US"/>
        </a:p>
      </dgm:t>
    </dgm:pt>
    <dgm:pt modelId="{F4993005-3EC8-4EE8-93BA-B911E6AF345B}" type="sibTrans" cxnId="{3B192ABF-2E09-4AB5-B81A-F72F9BE3E08D}">
      <dgm:prSet/>
      <dgm:spPr/>
      <dgm:t>
        <a:bodyPr/>
        <a:lstStyle/>
        <a:p>
          <a:endParaRPr lang="en-US"/>
        </a:p>
      </dgm:t>
    </dgm:pt>
    <dgm:pt modelId="{3625A803-6059-4AF6-A201-35915A52984A}">
      <dgm:prSet/>
      <dgm:spPr/>
      <dgm:t>
        <a:bodyPr/>
        <a:lstStyle/>
        <a:p>
          <a:pPr>
            <a:lnSpc>
              <a:spcPct val="100000"/>
            </a:lnSpc>
          </a:pPr>
          <a:endParaRPr lang="en-US" baseline="0" dirty="0"/>
        </a:p>
        <a:p>
          <a:pPr>
            <a:lnSpc>
              <a:spcPct val="100000"/>
            </a:lnSpc>
          </a:pPr>
          <a:r>
            <a:rPr lang="en-US" baseline="0" dirty="0"/>
            <a:t>Scrum is a framework within which you can employ various processes and techniques.</a:t>
          </a:r>
          <a:endParaRPr lang="en-US" dirty="0"/>
        </a:p>
      </dgm:t>
    </dgm:pt>
    <dgm:pt modelId="{0C09B2D9-1EDB-4025-B1AE-4303999ED0F0}" type="parTrans" cxnId="{7BC71657-F8A5-41F0-B8C3-C6D74534C7A9}">
      <dgm:prSet/>
      <dgm:spPr/>
      <dgm:t>
        <a:bodyPr/>
        <a:lstStyle/>
        <a:p>
          <a:endParaRPr lang="en-US"/>
        </a:p>
      </dgm:t>
    </dgm:pt>
    <dgm:pt modelId="{FB422658-C425-4664-8DD8-7EBB70B97366}" type="sibTrans" cxnId="{7BC71657-F8A5-41F0-B8C3-C6D74534C7A9}">
      <dgm:prSet/>
      <dgm:spPr/>
      <dgm:t>
        <a:bodyPr/>
        <a:lstStyle/>
        <a:p>
          <a:endParaRPr lang="en-US"/>
        </a:p>
      </dgm:t>
    </dgm:pt>
    <dgm:pt modelId="{00798B4F-688B-4306-A8A9-45A7A8E2AF6F}" type="pres">
      <dgm:prSet presAssocID="{9263019C-D15B-4710-AA89-B894A70615A8}" presName="root" presStyleCnt="0">
        <dgm:presLayoutVars>
          <dgm:dir/>
          <dgm:resizeHandles val="exact"/>
        </dgm:presLayoutVars>
      </dgm:prSet>
      <dgm:spPr/>
    </dgm:pt>
    <dgm:pt modelId="{7823308B-F48A-4D62-8642-AD2E00979D20}" type="pres">
      <dgm:prSet presAssocID="{A37F187E-5E32-4A43-BBC9-B0BEE13280A3}" presName="compNode" presStyleCnt="0"/>
      <dgm:spPr/>
    </dgm:pt>
    <dgm:pt modelId="{E5A6DC63-24A0-47FF-A215-6A18538118EA}" type="pres">
      <dgm:prSet presAssocID="{A37F187E-5E32-4A43-BBC9-B0BEE13280A3}" presName="bgRect" presStyleLbl="bgShp" presStyleIdx="0" presStyleCnt="3"/>
      <dgm:spPr/>
    </dgm:pt>
    <dgm:pt modelId="{14A346F7-94AD-4CB5-A578-231A245BA06B}" type="pres">
      <dgm:prSet presAssocID="{A37F187E-5E32-4A43-BBC9-B0BEE13280A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7364415-84C2-45FB-AD11-8A58FBD9C98D}" type="pres">
      <dgm:prSet presAssocID="{A37F187E-5E32-4A43-BBC9-B0BEE13280A3}" presName="spaceRect" presStyleCnt="0"/>
      <dgm:spPr/>
    </dgm:pt>
    <dgm:pt modelId="{1897A834-8B79-4432-B15B-45C31B6F1016}" type="pres">
      <dgm:prSet presAssocID="{A37F187E-5E32-4A43-BBC9-B0BEE13280A3}" presName="parTx" presStyleLbl="revTx" presStyleIdx="0" presStyleCnt="3">
        <dgm:presLayoutVars>
          <dgm:chMax val="0"/>
          <dgm:chPref val="0"/>
        </dgm:presLayoutVars>
      </dgm:prSet>
      <dgm:spPr/>
    </dgm:pt>
    <dgm:pt modelId="{1D91B97F-4C41-4F96-BDF2-71B462B86F37}" type="pres">
      <dgm:prSet presAssocID="{C49A244F-3F98-497C-965D-33F87F3C9ACE}" presName="sibTrans" presStyleCnt="0"/>
      <dgm:spPr/>
    </dgm:pt>
    <dgm:pt modelId="{96E02A27-DA2B-4EA6-A1E4-4D3BB1EC38E5}" type="pres">
      <dgm:prSet presAssocID="{3625A803-6059-4AF6-A201-35915A52984A}" presName="compNode" presStyleCnt="0"/>
      <dgm:spPr/>
    </dgm:pt>
    <dgm:pt modelId="{8304851E-558D-4D97-9C0E-AB5887C7E861}" type="pres">
      <dgm:prSet presAssocID="{3625A803-6059-4AF6-A201-35915A52984A}" presName="bgRect" presStyleLbl="bgShp" presStyleIdx="1" presStyleCnt="3"/>
      <dgm:spPr/>
    </dgm:pt>
    <dgm:pt modelId="{FB974655-F821-426B-A79D-158F578E7BA5}" type="pres">
      <dgm:prSet presAssocID="{3625A803-6059-4AF6-A201-35915A52984A}" presName="iconRect" presStyleLbl="node1" presStyleIdx="1" presStyleCnt="3"/>
      <dgm:spPr/>
    </dgm:pt>
    <dgm:pt modelId="{E0D3EF21-E320-40D7-806E-2C791748E355}" type="pres">
      <dgm:prSet presAssocID="{3625A803-6059-4AF6-A201-35915A52984A}" presName="spaceRect" presStyleCnt="0"/>
      <dgm:spPr/>
    </dgm:pt>
    <dgm:pt modelId="{8484663E-0A83-4D31-A487-975F1F9ED2AA}" type="pres">
      <dgm:prSet presAssocID="{3625A803-6059-4AF6-A201-35915A52984A}" presName="parTx" presStyleLbl="revTx" presStyleIdx="1" presStyleCnt="3">
        <dgm:presLayoutVars>
          <dgm:chMax val="0"/>
          <dgm:chPref val="0"/>
        </dgm:presLayoutVars>
      </dgm:prSet>
      <dgm:spPr/>
    </dgm:pt>
    <dgm:pt modelId="{7C97BC02-8FD2-47BA-8A46-4BB42492A22F}" type="pres">
      <dgm:prSet presAssocID="{FB422658-C425-4664-8DD8-7EBB70B97366}" presName="sibTrans" presStyleCnt="0"/>
      <dgm:spPr/>
    </dgm:pt>
    <dgm:pt modelId="{B282503F-C293-431D-A85C-414A6D9F7E69}" type="pres">
      <dgm:prSet presAssocID="{E0A1AF96-2F4C-4218-9C94-CD48BAD919F7}" presName="compNode" presStyleCnt="0"/>
      <dgm:spPr/>
    </dgm:pt>
    <dgm:pt modelId="{B12BC726-B1AE-41BF-A620-5BAF64D06FC7}" type="pres">
      <dgm:prSet presAssocID="{E0A1AF96-2F4C-4218-9C94-CD48BAD919F7}" presName="bgRect" presStyleLbl="bgShp" presStyleIdx="2" presStyleCnt="3"/>
      <dgm:spPr/>
    </dgm:pt>
    <dgm:pt modelId="{11C4A756-78C6-403A-AA66-54F200BB964D}" type="pres">
      <dgm:prSet presAssocID="{E0A1AF96-2F4C-4218-9C94-CD48BAD919F7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9D3942E-9250-40BE-B5B6-1CD9C76F95C5}" type="pres">
      <dgm:prSet presAssocID="{E0A1AF96-2F4C-4218-9C94-CD48BAD919F7}" presName="spaceRect" presStyleCnt="0"/>
      <dgm:spPr/>
    </dgm:pt>
    <dgm:pt modelId="{5FE32B6A-C72B-4E0E-A45A-0DB23CF83107}" type="pres">
      <dgm:prSet presAssocID="{E0A1AF96-2F4C-4218-9C94-CD48BAD919F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4A26016-710E-407E-BC14-40FFD3FB5E69}" type="presOf" srcId="{A37F187E-5E32-4A43-BBC9-B0BEE13280A3}" destId="{1897A834-8B79-4432-B15B-45C31B6F1016}" srcOrd="0" destOrd="0" presId="urn:microsoft.com/office/officeart/2018/2/layout/IconVerticalSolidList"/>
    <dgm:cxn modelId="{7BC71657-F8A5-41F0-B8C3-C6D74534C7A9}" srcId="{9263019C-D15B-4710-AA89-B894A70615A8}" destId="{3625A803-6059-4AF6-A201-35915A52984A}" srcOrd="1" destOrd="0" parTransId="{0C09B2D9-1EDB-4025-B1AE-4303999ED0F0}" sibTransId="{FB422658-C425-4664-8DD8-7EBB70B97366}"/>
    <dgm:cxn modelId="{10E8397E-943A-4634-ABD2-F3F1EB2A272C}" srcId="{9263019C-D15B-4710-AA89-B894A70615A8}" destId="{A37F187E-5E32-4A43-BBC9-B0BEE13280A3}" srcOrd="0" destOrd="0" parTransId="{7CF3EB48-D268-4953-B068-4AB325CCA584}" sibTransId="{C49A244F-3F98-497C-965D-33F87F3C9ACE}"/>
    <dgm:cxn modelId="{3B192ABF-2E09-4AB5-B81A-F72F9BE3E08D}" srcId="{9263019C-D15B-4710-AA89-B894A70615A8}" destId="{E0A1AF96-2F4C-4218-9C94-CD48BAD919F7}" srcOrd="2" destOrd="0" parTransId="{978F43BE-2418-4623-83CE-6D78E75187BF}" sibTransId="{F4993005-3EC8-4EE8-93BA-B911E6AF345B}"/>
    <dgm:cxn modelId="{8E571FE0-C59B-4646-957E-5D91BEEB7F64}" type="presOf" srcId="{3625A803-6059-4AF6-A201-35915A52984A}" destId="{8484663E-0A83-4D31-A487-975F1F9ED2AA}" srcOrd="0" destOrd="0" presId="urn:microsoft.com/office/officeart/2018/2/layout/IconVerticalSolidList"/>
    <dgm:cxn modelId="{E4F3B5E2-457E-4333-9AD8-D4BA48E0A0CF}" type="presOf" srcId="{E0A1AF96-2F4C-4218-9C94-CD48BAD919F7}" destId="{5FE32B6A-C72B-4E0E-A45A-0DB23CF83107}" srcOrd="0" destOrd="0" presId="urn:microsoft.com/office/officeart/2018/2/layout/IconVerticalSolidList"/>
    <dgm:cxn modelId="{AB6AFDE5-E1E4-4405-A327-709E436D306F}" type="presOf" srcId="{9263019C-D15B-4710-AA89-B894A70615A8}" destId="{00798B4F-688B-4306-A8A9-45A7A8E2AF6F}" srcOrd="0" destOrd="0" presId="urn:microsoft.com/office/officeart/2018/2/layout/IconVerticalSolidList"/>
    <dgm:cxn modelId="{8C988C42-1370-479F-B3C1-09961E237AF3}" type="presParOf" srcId="{00798B4F-688B-4306-A8A9-45A7A8E2AF6F}" destId="{7823308B-F48A-4D62-8642-AD2E00979D20}" srcOrd="0" destOrd="0" presId="urn:microsoft.com/office/officeart/2018/2/layout/IconVerticalSolidList"/>
    <dgm:cxn modelId="{E6D8DA93-BFA7-43A5-B8FA-CC56FAF68644}" type="presParOf" srcId="{7823308B-F48A-4D62-8642-AD2E00979D20}" destId="{E5A6DC63-24A0-47FF-A215-6A18538118EA}" srcOrd="0" destOrd="0" presId="urn:microsoft.com/office/officeart/2018/2/layout/IconVerticalSolidList"/>
    <dgm:cxn modelId="{751C6EEC-3FF3-406F-AEA1-F456ADA42995}" type="presParOf" srcId="{7823308B-F48A-4D62-8642-AD2E00979D20}" destId="{14A346F7-94AD-4CB5-A578-231A245BA06B}" srcOrd="1" destOrd="0" presId="urn:microsoft.com/office/officeart/2018/2/layout/IconVerticalSolidList"/>
    <dgm:cxn modelId="{8AC3E1BC-7373-4B8D-8EEC-720D4DB6263E}" type="presParOf" srcId="{7823308B-F48A-4D62-8642-AD2E00979D20}" destId="{E7364415-84C2-45FB-AD11-8A58FBD9C98D}" srcOrd="2" destOrd="0" presId="urn:microsoft.com/office/officeart/2018/2/layout/IconVerticalSolidList"/>
    <dgm:cxn modelId="{58067F1D-EB36-40DD-AD92-01BBA5918128}" type="presParOf" srcId="{7823308B-F48A-4D62-8642-AD2E00979D20}" destId="{1897A834-8B79-4432-B15B-45C31B6F1016}" srcOrd="3" destOrd="0" presId="urn:microsoft.com/office/officeart/2018/2/layout/IconVerticalSolidList"/>
    <dgm:cxn modelId="{B18A34BF-DC56-4FF3-9872-E2343885C7D0}" type="presParOf" srcId="{00798B4F-688B-4306-A8A9-45A7A8E2AF6F}" destId="{1D91B97F-4C41-4F96-BDF2-71B462B86F37}" srcOrd="1" destOrd="0" presId="urn:microsoft.com/office/officeart/2018/2/layout/IconVerticalSolidList"/>
    <dgm:cxn modelId="{C2EB2B4F-87DB-4AF8-B1B3-F160E9B4AC76}" type="presParOf" srcId="{00798B4F-688B-4306-A8A9-45A7A8E2AF6F}" destId="{96E02A27-DA2B-4EA6-A1E4-4D3BB1EC38E5}" srcOrd="2" destOrd="0" presId="urn:microsoft.com/office/officeart/2018/2/layout/IconVerticalSolidList"/>
    <dgm:cxn modelId="{408910D0-FCEA-4E6A-ACD2-8F3B2CBE23DA}" type="presParOf" srcId="{96E02A27-DA2B-4EA6-A1E4-4D3BB1EC38E5}" destId="{8304851E-558D-4D97-9C0E-AB5887C7E861}" srcOrd="0" destOrd="0" presId="urn:microsoft.com/office/officeart/2018/2/layout/IconVerticalSolidList"/>
    <dgm:cxn modelId="{834E5458-5637-46B8-842B-0681639E78D3}" type="presParOf" srcId="{96E02A27-DA2B-4EA6-A1E4-4D3BB1EC38E5}" destId="{FB974655-F821-426B-A79D-158F578E7BA5}" srcOrd="1" destOrd="0" presId="urn:microsoft.com/office/officeart/2018/2/layout/IconVerticalSolidList"/>
    <dgm:cxn modelId="{0D6C8DF0-0F13-4EA6-BBA3-935C0697FB96}" type="presParOf" srcId="{96E02A27-DA2B-4EA6-A1E4-4D3BB1EC38E5}" destId="{E0D3EF21-E320-40D7-806E-2C791748E355}" srcOrd="2" destOrd="0" presId="urn:microsoft.com/office/officeart/2018/2/layout/IconVerticalSolidList"/>
    <dgm:cxn modelId="{F5A43D33-7F83-49E5-8064-F4CA755BF5B2}" type="presParOf" srcId="{96E02A27-DA2B-4EA6-A1E4-4D3BB1EC38E5}" destId="{8484663E-0A83-4D31-A487-975F1F9ED2AA}" srcOrd="3" destOrd="0" presId="urn:microsoft.com/office/officeart/2018/2/layout/IconVerticalSolidList"/>
    <dgm:cxn modelId="{2BDD42CF-4C93-43CE-AB38-062EB1517843}" type="presParOf" srcId="{00798B4F-688B-4306-A8A9-45A7A8E2AF6F}" destId="{7C97BC02-8FD2-47BA-8A46-4BB42492A22F}" srcOrd="3" destOrd="0" presId="urn:microsoft.com/office/officeart/2018/2/layout/IconVerticalSolidList"/>
    <dgm:cxn modelId="{C8D3B5D6-E065-4DF2-89F1-863CCB377FE7}" type="presParOf" srcId="{00798B4F-688B-4306-A8A9-45A7A8E2AF6F}" destId="{B282503F-C293-431D-A85C-414A6D9F7E69}" srcOrd="4" destOrd="0" presId="urn:microsoft.com/office/officeart/2018/2/layout/IconVerticalSolidList"/>
    <dgm:cxn modelId="{A6BFD469-85EA-4BF9-8BA5-F48ABF4C14EA}" type="presParOf" srcId="{B282503F-C293-431D-A85C-414A6D9F7E69}" destId="{B12BC726-B1AE-41BF-A620-5BAF64D06FC7}" srcOrd="0" destOrd="0" presId="urn:microsoft.com/office/officeart/2018/2/layout/IconVerticalSolidList"/>
    <dgm:cxn modelId="{007122C9-2232-4581-B0D8-00560A264637}" type="presParOf" srcId="{B282503F-C293-431D-A85C-414A6D9F7E69}" destId="{11C4A756-78C6-403A-AA66-54F200BB964D}" srcOrd="1" destOrd="0" presId="urn:microsoft.com/office/officeart/2018/2/layout/IconVerticalSolidList"/>
    <dgm:cxn modelId="{F5E02DE7-8D11-4696-B994-10CFBC7A5082}" type="presParOf" srcId="{B282503F-C293-431D-A85C-414A6D9F7E69}" destId="{39D3942E-9250-40BE-B5B6-1CD9C76F95C5}" srcOrd="2" destOrd="0" presId="urn:microsoft.com/office/officeart/2018/2/layout/IconVerticalSolidList"/>
    <dgm:cxn modelId="{0D930F04-5B65-4222-B643-1E381A4BD65E}" type="presParOf" srcId="{B282503F-C293-431D-A85C-414A6D9F7E69}" destId="{5FE32B6A-C72B-4E0E-A45A-0DB23CF831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593D2C-F404-4976-A5D6-3A26830112A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1463A3A-7C4C-484C-8C60-80CACF78D757}">
      <dgm:prSet/>
      <dgm:spPr/>
      <dgm:t>
        <a:bodyPr/>
        <a:lstStyle/>
        <a:p>
          <a:r>
            <a:rPr lang="en-US" baseline="0"/>
            <a:t>Inspection</a:t>
          </a:r>
          <a:endParaRPr lang="en-US"/>
        </a:p>
      </dgm:t>
    </dgm:pt>
    <dgm:pt modelId="{19757CF0-53C4-4555-AF8D-F5FFDA963B60}" type="parTrans" cxnId="{C5ED9308-2F51-4453-BF2B-F6E807CBB1DB}">
      <dgm:prSet/>
      <dgm:spPr/>
      <dgm:t>
        <a:bodyPr/>
        <a:lstStyle/>
        <a:p>
          <a:endParaRPr lang="en-US"/>
        </a:p>
      </dgm:t>
    </dgm:pt>
    <dgm:pt modelId="{1ACE7DAA-F561-4399-BBA5-1E0B9D56F132}" type="sibTrans" cxnId="{C5ED9308-2F51-4453-BF2B-F6E807CBB1DB}">
      <dgm:prSet/>
      <dgm:spPr/>
      <dgm:t>
        <a:bodyPr/>
        <a:lstStyle/>
        <a:p>
          <a:endParaRPr lang="en-US"/>
        </a:p>
      </dgm:t>
    </dgm:pt>
    <dgm:pt modelId="{80E44DAA-4D49-48CB-BA0C-5AB8DF390548}">
      <dgm:prSet/>
      <dgm:spPr/>
      <dgm:t>
        <a:bodyPr/>
        <a:lstStyle/>
        <a:p>
          <a:r>
            <a:rPr lang="en-US" baseline="0"/>
            <a:t>Adaption </a:t>
          </a:r>
          <a:endParaRPr lang="en-US"/>
        </a:p>
      </dgm:t>
    </dgm:pt>
    <dgm:pt modelId="{17D9D006-1372-4C0E-80C5-102BDBC54541}" type="parTrans" cxnId="{C0F932D2-804C-4DDC-9EFA-1FF1D57FCF19}">
      <dgm:prSet/>
      <dgm:spPr/>
      <dgm:t>
        <a:bodyPr/>
        <a:lstStyle/>
        <a:p>
          <a:endParaRPr lang="en-US"/>
        </a:p>
      </dgm:t>
    </dgm:pt>
    <dgm:pt modelId="{9066E3CB-5F22-4159-873C-73DFBF3B138A}" type="sibTrans" cxnId="{C0F932D2-804C-4DDC-9EFA-1FF1D57FCF19}">
      <dgm:prSet/>
      <dgm:spPr/>
      <dgm:t>
        <a:bodyPr/>
        <a:lstStyle/>
        <a:p>
          <a:endParaRPr lang="en-US"/>
        </a:p>
      </dgm:t>
    </dgm:pt>
    <dgm:pt modelId="{CA1A8E49-4B83-4057-8DCB-403688E7D461}">
      <dgm:prSet/>
      <dgm:spPr/>
      <dgm:t>
        <a:bodyPr/>
        <a:lstStyle/>
        <a:p>
          <a:r>
            <a:rPr lang="en-US" baseline="0"/>
            <a:t>Transparency</a:t>
          </a:r>
          <a:endParaRPr lang="en-US"/>
        </a:p>
      </dgm:t>
    </dgm:pt>
    <dgm:pt modelId="{A09D5E7F-017C-4D8F-83EA-984492461FE3}" type="parTrans" cxnId="{F7277156-6242-41F0-ABFC-5B7651AF2C42}">
      <dgm:prSet/>
      <dgm:spPr/>
      <dgm:t>
        <a:bodyPr/>
        <a:lstStyle/>
        <a:p>
          <a:endParaRPr lang="en-US"/>
        </a:p>
      </dgm:t>
    </dgm:pt>
    <dgm:pt modelId="{76ECF463-994D-4D38-B29E-3CBD95F98579}" type="sibTrans" cxnId="{F7277156-6242-41F0-ABFC-5B7651AF2C42}">
      <dgm:prSet/>
      <dgm:spPr/>
      <dgm:t>
        <a:bodyPr/>
        <a:lstStyle/>
        <a:p>
          <a:endParaRPr lang="en-US"/>
        </a:p>
      </dgm:t>
    </dgm:pt>
    <dgm:pt modelId="{04175380-9FC9-4297-9768-4C6A73B06477}" type="pres">
      <dgm:prSet presAssocID="{76593D2C-F404-4976-A5D6-3A26830112A0}" presName="linear" presStyleCnt="0">
        <dgm:presLayoutVars>
          <dgm:animLvl val="lvl"/>
          <dgm:resizeHandles val="exact"/>
        </dgm:presLayoutVars>
      </dgm:prSet>
      <dgm:spPr/>
    </dgm:pt>
    <dgm:pt modelId="{B220EEEB-97C6-494F-951B-EDD51C9703AC}" type="pres">
      <dgm:prSet presAssocID="{F1463A3A-7C4C-484C-8C60-80CACF78D75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E7A00D8-D839-46AD-89BF-55495ECB8759}" type="pres">
      <dgm:prSet presAssocID="{1ACE7DAA-F561-4399-BBA5-1E0B9D56F132}" presName="spacer" presStyleCnt="0"/>
      <dgm:spPr/>
    </dgm:pt>
    <dgm:pt modelId="{8B603DC5-16A9-4844-A499-3BE1B96A1EEC}" type="pres">
      <dgm:prSet presAssocID="{80E44DAA-4D49-48CB-BA0C-5AB8DF39054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E358162-3639-4D93-9B54-C791BFB0906D}" type="pres">
      <dgm:prSet presAssocID="{9066E3CB-5F22-4159-873C-73DFBF3B138A}" presName="spacer" presStyleCnt="0"/>
      <dgm:spPr/>
    </dgm:pt>
    <dgm:pt modelId="{96EF2925-FF63-438A-814C-05540543A3AD}" type="pres">
      <dgm:prSet presAssocID="{CA1A8E49-4B83-4057-8DCB-403688E7D46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5ED9308-2F51-4453-BF2B-F6E807CBB1DB}" srcId="{76593D2C-F404-4976-A5D6-3A26830112A0}" destId="{F1463A3A-7C4C-484C-8C60-80CACF78D757}" srcOrd="0" destOrd="0" parTransId="{19757CF0-53C4-4555-AF8D-F5FFDA963B60}" sibTransId="{1ACE7DAA-F561-4399-BBA5-1E0B9D56F132}"/>
    <dgm:cxn modelId="{8C0E492F-DBDD-4094-890B-41BD177A3F33}" type="presOf" srcId="{CA1A8E49-4B83-4057-8DCB-403688E7D461}" destId="{96EF2925-FF63-438A-814C-05540543A3AD}" srcOrd="0" destOrd="0" presId="urn:microsoft.com/office/officeart/2005/8/layout/vList2"/>
    <dgm:cxn modelId="{EB31AF4C-73EA-4B6B-A06E-AD3FA040B816}" type="presOf" srcId="{F1463A3A-7C4C-484C-8C60-80CACF78D757}" destId="{B220EEEB-97C6-494F-951B-EDD51C9703AC}" srcOrd="0" destOrd="0" presId="urn:microsoft.com/office/officeart/2005/8/layout/vList2"/>
    <dgm:cxn modelId="{F7277156-6242-41F0-ABFC-5B7651AF2C42}" srcId="{76593D2C-F404-4976-A5D6-3A26830112A0}" destId="{CA1A8E49-4B83-4057-8DCB-403688E7D461}" srcOrd="2" destOrd="0" parTransId="{A09D5E7F-017C-4D8F-83EA-984492461FE3}" sibTransId="{76ECF463-994D-4D38-B29E-3CBD95F98579}"/>
    <dgm:cxn modelId="{677B1081-90BE-4439-BC23-505B8BE2FB19}" type="presOf" srcId="{76593D2C-F404-4976-A5D6-3A26830112A0}" destId="{04175380-9FC9-4297-9768-4C6A73B06477}" srcOrd="0" destOrd="0" presId="urn:microsoft.com/office/officeart/2005/8/layout/vList2"/>
    <dgm:cxn modelId="{0B51549F-31ED-4D50-872D-A0B1683CA908}" type="presOf" srcId="{80E44DAA-4D49-48CB-BA0C-5AB8DF390548}" destId="{8B603DC5-16A9-4844-A499-3BE1B96A1EEC}" srcOrd="0" destOrd="0" presId="urn:microsoft.com/office/officeart/2005/8/layout/vList2"/>
    <dgm:cxn modelId="{C0F932D2-804C-4DDC-9EFA-1FF1D57FCF19}" srcId="{76593D2C-F404-4976-A5D6-3A26830112A0}" destId="{80E44DAA-4D49-48CB-BA0C-5AB8DF390548}" srcOrd="1" destOrd="0" parTransId="{17D9D006-1372-4C0E-80C5-102BDBC54541}" sibTransId="{9066E3CB-5F22-4159-873C-73DFBF3B138A}"/>
    <dgm:cxn modelId="{3D3FDFFD-00C7-4DF9-81A3-7D018CD6421A}" type="presParOf" srcId="{04175380-9FC9-4297-9768-4C6A73B06477}" destId="{B220EEEB-97C6-494F-951B-EDD51C9703AC}" srcOrd="0" destOrd="0" presId="urn:microsoft.com/office/officeart/2005/8/layout/vList2"/>
    <dgm:cxn modelId="{4EEE7562-AB91-475C-92CD-51DABA0FBC9A}" type="presParOf" srcId="{04175380-9FC9-4297-9768-4C6A73B06477}" destId="{2E7A00D8-D839-46AD-89BF-55495ECB8759}" srcOrd="1" destOrd="0" presId="urn:microsoft.com/office/officeart/2005/8/layout/vList2"/>
    <dgm:cxn modelId="{B9421C74-575C-4621-B3FE-05081723C647}" type="presParOf" srcId="{04175380-9FC9-4297-9768-4C6A73B06477}" destId="{8B603DC5-16A9-4844-A499-3BE1B96A1EEC}" srcOrd="2" destOrd="0" presId="urn:microsoft.com/office/officeart/2005/8/layout/vList2"/>
    <dgm:cxn modelId="{220BD05D-EC62-44C1-906A-0CD186636FD2}" type="presParOf" srcId="{04175380-9FC9-4297-9768-4C6A73B06477}" destId="{9E358162-3639-4D93-9B54-C791BFB0906D}" srcOrd="3" destOrd="0" presId="urn:microsoft.com/office/officeart/2005/8/layout/vList2"/>
    <dgm:cxn modelId="{C981169C-7E10-43F4-A2CC-95254AA2C8EB}" type="presParOf" srcId="{04175380-9FC9-4297-9768-4C6A73B06477}" destId="{96EF2925-FF63-438A-814C-05540543A3A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5AF8CD-B9E0-4BD2-B266-B5D3B6F224D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8C7B27A-96A1-4A98-8F97-0BE02C77B9B0}">
      <dgm:prSet/>
      <dgm:spPr/>
      <dgm:t>
        <a:bodyPr/>
        <a:lstStyle/>
        <a:p>
          <a:pPr>
            <a:defRPr cap="all"/>
          </a:pPr>
          <a:r>
            <a:rPr lang="en-US" baseline="0"/>
            <a:t>Product owner</a:t>
          </a:r>
          <a:endParaRPr lang="en-US"/>
        </a:p>
      </dgm:t>
    </dgm:pt>
    <dgm:pt modelId="{BE84DEFC-68B0-450C-B5DF-3E9F4F961D2E}" type="parTrans" cxnId="{8BF883CA-D19E-4F74-AE2D-D28501C537BE}">
      <dgm:prSet/>
      <dgm:spPr/>
      <dgm:t>
        <a:bodyPr/>
        <a:lstStyle/>
        <a:p>
          <a:endParaRPr lang="en-US"/>
        </a:p>
      </dgm:t>
    </dgm:pt>
    <dgm:pt modelId="{0107907B-92E9-48D7-AF0F-0CD865D41EEC}" type="sibTrans" cxnId="{8BF883CA-D19E-4F74-AE2D-D28501C537BE}">
      <dgm:prSet/>
      <dgm:spPr/>
      <dgm:t>
        <a:bodyPr/>
        <a:lstStyle/>
        <a:p>
          <a:endParaRPr lang="en-US"/>
        </a:p>
      </dgm:t>
    </dgm:pt>
    <dgm:pt modelId="{23CACE3C-7D05-403B-A4A6-E0D35172220B}">
      <dgm:prSet/>
      <dgm:spPr/>
      <dgm:t>
        <a:bodyPr/>
        <a:lstStyle/>
        <a:p>
          <a:pPr>
            <a:defRPr cap="all"/>
          </a:pPr>
          <a:r>
            <a:rPr lang="en-US" baseline="0"/>
            <a:t>Development Team</a:t>
          </a:r>
          <a:endParaRPr lang="en-US"/>
        </a:p>
      </dgm:t>
    </dgm:pt>
    <dgm:pt modelId="{65740013-A03B-4055-A0CF-860CEF1B03F7}" type="parTrans" cxnId="{37BBB0AE-C781-459D-B1F3-7B1EEA1A9AC3}">
      <dgm:prSet/>
      <dgm:spPr/>
      <dgm:t>
        <a:bodyPr/>
        <a:lstStyle/>
        <a:p>
          <a:endParaRPr lang="en-US"/>
        </a:p>
      </dgm:t>
    </dgm:pt>
    <dgm:pt modelId="{E769530A-E676-479A-BE75-477400F11BEA}" type="sibTrans" cxnId="{37BBB0AE-C781-459D-B1F3-7B1EEA1A9AC3}">
      <dgm:prSet/>
      <dgm:spPr/>
      <dgm:t>
        <a:bodyPr/>
        <a:lstStyle/>
        <a:p>
          <a:endParaRPr lang="en-US"/>
        </a:p>
      </dgm:t>
    </dgm:pt>
    <dgm:pt modelId="{0C371BB6-B922-4567-9FB0-74CF3C244D0F}">
      <dgm:prSet/>
      <dgm:spPr/>
      <dgm:t>
        <a:bodyPr/>
        <a:lstStyle/>
        <a:p>
          <a:pPr>
            <a:defRPr cap="all"/>
          </a:pPr>
          <a:r>
            <a:rPr lang="en-US" baseline="0"/>
            <a:t>Scrum Master</a:t>
          </a:r>
          <a:endParaRPr lang="en-US"/>
        </a:p>
      </dgm:t>
    </dgm:pt>
    <dgm:pt modelId="{B38EB98A-DBEC-4A2E-9B19-FDBD0422804A}" type="parTrans" cxnId="{14804D8C-E07B-4314-A085-B6DD4A2974EB}">
      <dgm:prSet/>
      <dgm:spPr/>
      <dgm:t>
        <a:bodyPr/>
        <a:lstStyle/>
        <a:p>
          <a:endParaRPr lang="en-US"/>
        </a:p>
      </dgm:t>
    </dgm:pt>
    <dgm:pt modelId="{B690A2DC-E7B3-49E9-B2BC-DDDBA273D3D1}" type="sibTrans" cxnId="{14804D8C-E07B-4314-A085-B6DD4A2974EB}">
      <dgm:prSet/>
      <dgm:spPr/>
      <dgm:t>
        <a:bodyPr/>
        <a:lstStyle/>
        <a:p>
          <a:endParaRPr lang="en-US"/>
        </a:p>
      </dgm:t>
    </dgm:pt>
    <dgm:pt modelId="{9796869A-9A7D-43A7-80FC-BA466B465ABC}" type="pres">
      <dgm:prSet presAssocID="{1D5AF8CD-B9E0-4BD2-B266-B5D3B6F224DD}" presName="root" presStyleCnt="0">
        <dgm:presLayoutVars>
          <dgm:dir/>
          <dgm:resizeHandles val="exact"/>
        </dgm:presLayoutVars>
      </dgm:prSet>
      <dgm:spPr/>
    </dgm:pt>
    <dgm:pt modelId="{BF214A8E-F8E0-4A26-8213-5B2203184F1B}" type="pres">
      <dgm:prSet presAssocID="{28C7B27A-96A1-4A98-8F97-0BE02C77B9B0}" presName="compNode" presStyleCnt="0"/>
      <dgm:spPr/>
    </dgm:pt>
    <dgm:pt modelId="{F786CC93-C34B-4447-89DF-6EA44C401660}" type="pres">
      <dgm:prSet presAssocID="{28C7B27A-96A1-4A98-8F97-0BE02C77B9B0}" presName="iconBgRect" presStyleLbl="bgShp" presStyleIdx="0" presStyleCnt="3"/>
      <dgm:spPr/>
    </dgm:pt>
    <dgm:pt modelId="{E47A0554-DC06-4EE8-92A9-75534454061C}" type="pres">
      <dgm:prSet presAssocID="{28C7B27A-96A1-4A98-8F97-0BE02C77B9B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60AF3D5-EDF6-41F6-A171-2700CEA2890A}" type="pres">
      <dgm:prSet presAssocID="{28C7B27A-96A1-4A98-8F97-0BE02C77B9B0}" presName="spaceRect" presStyleCnt="0"/>
      <dgm:spPr/>
    </dgm:pt>
    <dgm:pt modelId="{1662FE8F-D750-442C-8D22-8B8584FCC7DB}" type="pres">
      <dgm:prSet presAssocID="{28C7B27A-96A1-4A98-8F97-0BE02C77B9B0}" presName="textRect" presStyleLbl="revTx" presStyleIdx="0" presStyleCnt="3">
        <dgm:presLayoutVars>
          <dgm:chMax val="1"/>
          <dgm:chPref val="1"/>
        </dgm:presLayoutVars>
      </dgm:prSet>
      <dgm:spPr/>
    </dgm:pt>
    <dgm:pt modelId="{783255CE-7B73-4712-B83C-0A4AAC14EFDA}" type="pres">
      <dgm:prSet presAssocID="{0107907B-92E9-48D7-AF0F-0CD865D41EEC}" presName="sibTrans" presStyleCnt="0"/>
      <dgm:spPr/>
    </dgm:pt>
    <dgm:pt modelId="{756D2C70-5B50-488E-B630-DF8F33539EF7}" type="pres">
      <dgm:prSet presAssocID="{23CACE3C-7D05-403B-A4A6-E0D35172220B}" presName="compNode" presStyleCnt="0"/>
      <dgm:spPr/>
    </dgm:pt>
    <dgm:pt modelId="{233F86DF-8AD5-4DD6-B6CB-8766EBAEAFC9}" type="pres">
      <dgm:prSet presAssocID="{23CACE3C-7D05-403B-A4A6-E0D35172220B}" presName="iconBgRect" presStyleLbl="bgShp" presStyleIdx="1" presStyleCnt="3"/>
      <dgm:spPr/>
    </dgm:pt>
    <dgm:pt modelId="{50BBD77F-2891-4CDE-AB23-9FB2D18B5762}" type="pres">
      <dgm:prSet presAssocID="{23CACE3C-7D05-403B-A4A6-E0D3517222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A77C4223-7DA8-415C-A819-A29D00D3A423}" type="pres">
      <dgm:prSet presAssocID="{23CACE3C-7D05-403B-A4A6-E0D35172220B}" presName="spaceRect" presStyleCnt="0"/>
      <dgm:spPr/>
    </dgm:pt>
    <dgm:pt modelId="{49881110-04D6-4C1B-A894-36F8832CDF77}" type="pres">
      <dgm:prSet presAssocID="{23CACE3C-7D05-403B-A4A6-E0D35172220B}" presName="textRect" presStyleLbl="revTx" presStyleIdx="1" presStyleCnt="3">
        <dgm:presLayoutVars>
          <dgm:chMax val="1"/>
          <dgm:chPref val="1"/>
        </dgm:presLayoutVars>
      </dgm:prSet>
      <dgm:spPr/>
    </dgm:pt>
    <dgm:pt modelId="{6C23474F-E328-47CD-910E-98F8AB758961}" type="pres">
      <dgm:prSet presAssocID="{E769530A-E676-479A-BE75-477400F11BEA}" presName="sibTrans" presStyleCnt="0"/>
      <dgm:spPr/>
    </dgm:pt>
    <dgm:pt modelId="{A3AA5C6A-DAE7-464E-AA0A-984A046A602D}" type="pres">
      <dgm:prSet presAssocID="{0C371BB6-B922-4567-9FB0-74CF3C244D0F}" presName="compNode" presStyleCnt="0"/>
      <dgm:spPr/>
    </dgm:pt>
    <dgm:pt modelId="{A3E3E56D-E116-40C9-ABD5-1C0E713333AF}" type="pres">
      <dgm:prSet presAssocID="{0C371BB6-B922-4567-9FB0-74CF3C244D0F}" presName="iconBgRect" presStyleLbl="bgShp" presStyleIdx="2" presStyleCnt="3"/>
      <dgm:spPr/>
    </dgm:pt>
    <dgm:pt modelId="{93B6D055-49DE-4A5B-A5E4-89099A72583B}" type="pres">
      <dgm:prSet presAssocID="{0C371BB6-B922-4567-9FB0-74CF3C244D0F}" presName="iconRect" presStyleLbl="node1" presStyleIdx="2" presStyleCnt="3"/>
      <dgm:spPr>
        <a:ln>
          <a:noFill/>
        </a:ln>
      </dgm:spPr>
    </dgm:pt>
    <dgm:pt modelId="{41C0E438-B9A8-4EAB-AAE2-CEF2DDDB2CCC}" type="pres">
      <dgm:prSet presAssocID="{0C371BB6-B922-4567-9FB0-74CF3C244D0F}" presName="spaceRect" presStyleCnt="0"/>
      <dgm:spPr/>
    </dgm:pt>
    <dgm:pt modelId="{EC2AAE54-15A4-435E-81B6-EC8EC23BA989}" type="pres">
      <dgm:prSet presAssocID="{0C371BB6-B922-4567-9FB0-74CF3C244D0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03AA31D-34C2-4BD3-B5FD-A8C968635632}" type="presOf" srcId="{28C7B27A-96A1-4A98-8F97-0BE02C77B9B0}" destId="{1662FE8F-D750-442C-8D22-8B8584FCC7DB}" srcOrd="0" destOrd="0" presId="urn:microsoft.com/office/officeart/2018/5/layout/IconCircleLabelList"/>
    <dgm:cxn modelId="{1F91EA2C-E905-42F8-9C40-04FE325CFAE8}" type="presOf" srcId="{1D5AF8CD-B9E0-4BD2-B266-B5D3B6F224DD}" destId="{9796869A-9A7D-43A7-80FC-BA466B465ABC}" srcOrd="0" destOrd="0" presId="urn:microsoft.com/office/officeart/2018/5/layout/IconCircleLabelList"/>
    <dgm:cxn modelId="{FD959276-88D6-4124-BEF0-35A443F1817E}" type="presOf" srcId="{0C371BB6-B922-4567-9FB0-74CF3C244D0F}" destId="{EC2AAE54-15A4-435E-81B6-EC8EC23BA989}" srcOrd="0" destOrd="0" presId="urn:microsoft.com/office/officeart/2018/5/layout/IconCircleLabelList"/>
    <dgm:cxn modelId="{42BB1857-C264-4DDD-AA0D-9697D4E3BA7C}" type="presOf" srcId="{23CACE3C-7D05-403B-A4A6-E0D35172220B}" destId="{49881110-04D6-4C1B-A894-36F8832CDF77}" srcOrd="0" destOrd="0" presId="urn:microsoft.com/office/officeart/2018/5/layout/IconCircleLabelList"/>
    <dgm:cxn modelId="{14804D8C-E07B-4314-A085-B6DD4A2974EB}" srcId="{1D5AF8CD-B9E0-4BD2-B266-B5D3B6F224DD}" destId="{0C371BB6-B922-4567-9FB0-74CF3C244D0F}" srcOrd="2" destOrd="0" parTransId="{B38EB98A-DBEC-4A2E-9B19-FDBD0422804A}" sibTransId="{B690A2DC-E7B3-49E9-B2BC-DDDBA273D3D1}"/>
    <dgm:cxn modelId="{37BBB0AE-C781-459D-B1F3-7B1EEA1A9AC3}" srcId="{1D5AF8CD-B9E0-4BD2-B266-B5D3B6F224DD}" destId="{23CACE3C-7D05-403B-A4A6-E0D35172220B}" srcOrd="1" destOrd="0" parTransId="{65740013-A03B-4055-A0CF-860CEF1B03F7}" sibTransId="{E769530A-E676-479A-BE75-477400F11BEA}"/>
    <dgm:cxn modelId="{8BF883CA-D19E-4F74-AE2D-D28501C537BE}" srcId="{1D5AF8CD-B9E0-4BD2-B266-B5D3B6F224DD}" destId="{28C7B27A-96A1-4A98-8F97-0BE02C77B9B0}" srcOrd="0" destOrd="0" parTransId="{BE84DEFC-68B0-450C-B5DF-3E9F4F961D2E}" sibTransId="{0107907B-92E9-48D7-AF0F-0CD865D41EEC}"/>
    <dgm:cxn modelId="{83C5FEA0-3CD8-43B6-99D0-A733BFB0E8AD}" type="presParOf" srcId="{9796869A-9A7D-43A7-80FC-BA466B465ABC}" destId="{BF214A8E-F8E0-4A26-8213-5B2203184F1B}" srcOrd="0" destOrd="0" presId="urn:microsoft.com/office/officeart/2018/5/layout/IconCircleLabelList"/>
    <dgm:cxn modelId="{F6EEE9F9-AFA3-499F-9CA9-4F3B9100082A}" type="presParOf" srcId="{BF214A8E-F8E0-4A26-8213-5B2203184F1B}" destId="{F786CC93-C34B-4447-89DF-6EA44C401660}" srcOrd="0" destOrd="0" presId="urn:microsoft.com/office/officeart/2018/5/layout/IconCircleLabelList"/>
    <dgm:cxn modelId="{914C7FC0-9129-403C-8269-23DA4A148B81}" type="presParOf" srcId="{BF214A8E-F8E0-4A26-8213-5B2203184F1B}" destId="{E47A0554-DC06-4EE8-92A9-75534454061C}" srcOrd="1" destOrd="0" presId="urn:microsoft.com/office/officeart/2018/5/layout/IconCircleLabelList"/>
    <dgm:cxn modelId="{4E3BC076-1260-4C3A-A128-FC0D3D38A0E4}" type="presParOf" srcId="{BF214A8E-F8E0-4A26-8213-5B2203184F1B}" destId="{160AF3D5-EDF6-41F6-A171-2700CEA2890A}" srcOrd="2" destOrd="0" presId="urn:microsoft.com/office/officeart/2018/5/layout/IconCircleLabelList"/>
    <dgm:cxn modelId="{63356BC3-2661-419B-8047-246EDC975224}" type="presParOf" srcId="{BF214A8E-F8E0-4A26-8213-5B2203184F1B}" destId="{1662FE8F-D750-442C-8D22-8B8584FCC7DB}" srcOrd="3" destOrd="0" presId="urn:microsoft.com/office/officeart/2018/5/layout/IconCircleLabelList"/>
    <dgm:cxn modelId="{484C3798-B7A1-4E7D-9076-985A708276E4}" type="presParOf" srcId="{9796869A-9A7D-43A7-80FC-BA466B465ABC}" destId="{783255CE-7B73-4712-B83C-0A4AAC14EFDA}" srcOrd="1" destOrd="0" presId="urn:microsoft.com/office/officeart/2018/5/layout/IconCircleLabelList"/>
    <dgm:cxn modelId="{B976C65F-D99B-4B18-A53A-69DE40891F3C}" type="presParOf" srcId="{9796869A-9A7D-43A7-80FC-BA466B465ABC}" destId="{756D2C70-5B50-488E-B630-DF8F33539EF7}" srcOrd="2" destOrd="0" presId="urn:microsoft.com/office/officeart/2018/5/layout/IconCircleLabelList"/>
    <dgm:cxn modelId="{828978E2-EB29-4DA5-99F1-5C5C56FFB347}" type="presParOf" srcId="{756D2C70-5B50-488E-B630-DF8F33539EF7}" destId="{233F86DF-8AD5-4DD6-B6CB-8766EBAEAFC9}" srcOrd="0" destOrd="0" presId="urn:microsoft.com/office/officeart/2018/5/layout/IconCircleLabelList"/>
    <dgm:cxn modelId="{4302A3D8-A6AC-4595-A307-A7D6BABE0F77}" type="presParOf" srcId="{756D2C70-5B50-488E-B630-DF8F33539EF7}" destId="{50BBD77F-2891-4CDE-AB23-9FB2D18B5762}" srcOrd="1" destOrd="0" presId="urn:microsoft.com/office/officeart/2018/5/layout/IconCircleLabelList"/>
    <dgm:cxn modelId="{79859901-727D-4486-9D43-A4C94323D803}" type="presParOf" srcId="{756D2C70-5B50-488E-B630-DF8F33539EF7}" destId="{A77C4223-7DA8-415C-A819-A29D00D3A423}" srcOrd="2" destOrd="0" presId="urn:microsoft.com/office/officeart/2018/5/layout/IconCircleLabelList"/>
    <dgm:cxn modelId="{6F81894B-5F87-49F4-881F-734368BFE4E7}" type="presParOf" srcId="{756D2C70-5B50-488E-B630-DF8F33539EF7}" destId="{49881110-04D6-4C1B-A894-36F8832CDF77}" srcOrd="3" destOrd="0" presId="urn:microsoft.com/office/officeart/2018/5/layout/IconCircleLabelList"/>
    <dgm:cxn modelId="{11985AB8-B622-49DC-A49C-9E9C39C5EB68}" type="presParOf" srcId="{9796869A-9A7D-43A7-80FC-BA466B465ABC}" destId="{6C23474F-E328-47CD-910E-98F8AB758961}" srcOrd="3" destOrd="0" presId="urn:microsoft.com/office/officeart/2018/5/layout/IconCircleLabelList"/>
    <dgm:cxn modelId="{F1170F15-227F-4CB1-BEA1-3610B0B52D59}" type="presParOf" srcId="{9796869A-9A7D-43A7-80FC-BA466B465ABC}" destId="{A3AA5C6A-DAE7-464E-AA0A-984A046A602D}" srcOrd="4" destOrd="0" presId="urn:microsoft.com/office/officeart/2018/5/layout/IconCircleLabelList"/>
    <dgm:cxn modelId="{610EB752-B720-4278-B62B-906F55B0BA2C}" type="presParOf" srcId="{A3AA5C6A-DAE7-464E-AA0A-984A046A602D}" destId="{A3E3E56D-E116-40C9-ABD5-1C0E713333AF}" srcOrd="0" destOrd="0" presId="urn:microsoft.com/office/officeart/2018/5/layout/IconCircleLabelList"/>
    <dgm:cxn modelId="{3FC287C5-9BF4-414E-97E0-C45A22ACE41F}" type="presParOf" srcId="{A3AA5C6A-DAE7-464E-AA0A-984A046A602D}" destId="{93B6D055-49DE-4A5B-A5E4-89099A72583B}" srcOrd="1" destOrd="0" presId="urn:microsoft.com/office/officeart/2018/5/layout/IconCircleLabelList"/>
    <dgm:cxn modelId="{FD597714-94AA-42D1-862A-49FC4430228D}" type="presParOf" srcId="{A3AA5C6A-DAE7-464E-AA0A-984A046A602D}" destId="{41C0E438-B9A8-4EAB-AAE2-CEF2DDDB2CCC}" srcOrd="2" destOrd="0" presId="urn:microsoft.com/office/officeart/2018/5/layout/IconCircleLabelList"/>
    <dgm:cxn modelId="{562D0358-84BD-471F-8315-B5917ACD475A}" type="presParOf" srcId="{A3AA5C6A-DAE7-464E-AA0A-984A046A602D}" destId="{EC2AAE54-15A4-435E-81B6-EC8EC23BA989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3CFE45-EFBA-49E6-9F1A-35C76261B04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63671DE-222D-41EA-B356-9B405A248E94}">
      <dgm:prSet/>
      <dgm:spPr/>
      <dgm:t>
        <a:bodyPr/>
        <a:lstStyle/>
        <a:p>
          <a:r>
            <a:rPr lang="en-US" baseline="0"/>
            <a:t>Product owner – responsible to capture value for the business</a:t>
          </a:r>
          <a:endParaRPr lang="en-US"/>
        </a:p>
      </dgm:t>
    </dgm:pt>
    <dgm:pt modelId="{7FD5E9E3-091F-4056-BB9D-671B6AE9D1F4}" type="parTrans" cxnId="{3C239AC5-0FFF-4C8A-9DB6-E961A1DBF734}">
      <dgm:prSet/>
      <dgm:spPr/>
      <dgm:t>
        <a:bodyPr/>
        <a:lstStyle/>
        <a:p>
          <a:endParaRPr lang="en-US"/>
        </a:p>
      </dgm:t>
    </dgm:pt>
    <dgm:pt modelId="{BD12FF5D-679E-4076-9591-93B250B45813}" type="sibTrans" cxnId="{3C239AC5-0FFF-4C8A-9DB6-E961A1DBF734}">
      <dgm:prSet/>
      <dgm:spPr/>
      <dgm:t>
        <a:bodyPr/>
        <a:lstStyle/>
        <a:p>
          <a:endParaRPr lang="en-US"/>
        </a:p>
      </dgm:t>
    </dgm:pt>
    <dgm:pt modelId="{4AF062C7-46B5-4440-9116-EE7E160E9062}">
      <dgm:prSet/>
      <dgm:spPr/>
      <dgm:t>
        <a:bodyPr/>
        <a:lstStyle/>
        <a:p>
          <a:r>
            <a:rPr lang="en-US" baseline="0" dirty="0"/>
            <a:t>Development Team – responsible to deliver product incrementally </a:t>
          </a:r>
          <a:endParaRPr lang="en-US" dirty="0"/>
        </a:p>
      </dgm:t>
    </dgm:pt>
    <dgm:pt modelId="{7164E8D4-62CD-4EC4-91EB-9EF855EEFF3E}" type="parTrans" cxnId="{AEFBBE2E-0BAC-46FE-B93B-5760E7E02912}">
      <dgm:prSet/>
      <dgm:spPr/>
      <dgm:t>
        <a:bodyPr/>
        <a:lstStyle/>
        <a:p>
          <a:endParaRPr lang="en-US"/>
        </a:p>
      </dgm:t>
    </dgm:pt>
    <dgm:pt modelId="{4399AD21-87D5-4046-B97B-7C55490B3BE7}" type="sibTrans" cxnId="{AEFBBE2E-0BAC-46FE-B93B-5760E7E02912}">
      <dgm:prSet/>
      <dgm:spPr/>
      <dgm:t>
        <a:bodyPr/>
        <a:lstStyle/>
        <a:p>
          <a:endParaRPr lang="en-US"/>
        </a:p>
      </dgm:t>
    </dgm:pt>
    <dgm:pt modelId="{76B58077-1EB3-47FB-ABF0-D644EEDF4634}">
      <dgm:prSet/>
      <dgm:spPr/>
      <dgm:t>
        <a:bodyPr/>
        <a:lstStyle/>
        <a:p>
          <a:r>
            <a:rPr lang="en-US" baseline="0" dirty="0"/>
            <a:t>Scrum Master – Guide to Scrum</a:t>
          </a:r>
          <a:endParaRPr lang="en-US" dirty="0"/>
        </a:p>
      </dgm:t>
    </dgm:pt>
    <dgm:pt modelId="{2A3409AC-CF68-4B21-8F03-F2F3AA1AE1D5}" type="parTrans" cxnId="{7BA1159B-0D22-4CAD-9907-EEF63F035797}">
      <dgm:prSet/>
      <dgm:spPr/>
      <dgm:t>
        <a:bodyPr/>
        <a:lstStyle/>
        <a:p>
          <a:endParaRPr lang="en-US"/>
        </a:p>
      </dgm:t>
    </dgm:pt>
    <dgm:pt modelId="{3A3E5D64-71CC-4CED-B222-629BE16BEA78}" type="sibTrans" cxnId="{7BA1159B-0D22-4CAD-9907-EEF63F035797}">
      <dgm:prSet/>
      <dgm:spPr/>
      <dgm:t>
        <a:bodyPr/>
        <a:lstStyle/>
        <a:p>
          <a:endParaRPr lang="en-US"/>
        </a:p>
      </dgm:t>
    </dgm:pt>
    <dgm:pt modelId="{84C375FD-A3F8-4302-907F-0C531293046B}" type="pres">
      <dgm:prSet presAssocID="{8A3CFE45-EFBA-49E6-9F1A-35C76261B042}" presName="linear" presStyleCnt="0">
        <dgm:presLayoutVars>
          <dgm:animLvl val="lvl"/>
          <dgm:resizeHandles val="exact"/>
        </dgm:presLayoutVars>
      </dgm:prSet>
      <dgm:spPr/>
    </dgm:pt>
    <dgm:pt modelId="{9DB99A70-7B9E-4109-A87F-0272D838C2CD}" type="pres">
      <dgm:prSet presAssocID="{A63671DE-222D-41EA-B356-9B405A248E9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A27D45C-DCA7-420A-B9D8-B1506C874F6F}" type="pres">
      <dgm:prSet presAssocID="{BD12FF5D-679E-4076-9591-93B250B45813}" presName="spacer" presStyleCnt="0"/>
      <dgm:spPr/>
    </dgm:pt>
    <dgm:pt modelId="{B3FADDD4-0291-4673-9FF0-A090AAA331A3}" type="pres">
      <dgm:prSet presAssocID="{4AF062C7-46B5-4440-9116-EE7E160E906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E2BF990-D39A-40BF-A321-426A9508AF3A}" type="pres">
      <dgm:prSet presAssocID="{4399AD21-87D5-4046-B97B-7C55490B3BE7}" presName="spacer" presStyleCnt="0"/>
      <dgm:spPr/>
    </dgm:pt>
    <dgm:pt modelId="{599DE2F9-5AC0-474C-AAFD-2A7C5F08B1BF}" type="pres">
      <dgm:prSet presAssocID="{76B58077-1EB3-47FB-ABF0-D644EEDF463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92D8D2C-3807-4FA8-AD19-3DCB21F23727}" type="presOf" srcId="{4AF062C7-46B5-4440-9116-EE7E160E9062}" destId="{B3FADDD4-0291-4673-9FF0-A090AAA331A3}" srcOrd="0" destOrd="0" presId="urn:microsoft.com/office/officeart/2005/8/layout/vList2"/>
    <dgm:cxn modelId="{AEFBBE2E-0BAC-46FE-B93B-5760E7E02912}" srcId="{8A3CFE45-EFBA-49E6-9F1A-35C76261B042}" destId="{4AF062C7-46B5-4440-9116-EE7E160E9062}" srcOrd="1" destOrd="0" parTransId="{7164E8D4-62CD-4EC4-91EB-9EF855EEFF3E}" sibTransId="{4399AD21-87D5-4046-B97B-7C55490B3BE7}"/>
    <dgm:cxn modelId="{1420DC73-8032-46C1-9ECB-2E90600BBC1B}" type="presOf" srcId="{A63671DE-222D-41EA-B356-9B405A248E94}" destId="{9DB99A70-7B9E-4109-A87F-0272D838C2CD}" srcOrd="0" destOrd="0" presId="urn:microsoft.com/office/officeart/2005/8/layout/vList2"/>
    <dgm:cxn modelId="{7BA1159B-0D22-4CAD-9907-EEF63F035797}" srcId="{8A3CFE45-EFBA-49E6-9F1A-35C76261B042}" destId="{76B58077-1EB3-47FB-ABF0-D644EEDF4634}" srcOrd="2" destOrd="0" parTransId="{2A3409AC-CF68-4B21-8F03-F2F3AA1AE1D5}" sibTransId="{3A3E5D64-71CC-4CED-B222-629BE16BEA78}"/>
    <dgm:cxn modelId="{8383309E-F988-461A-815F-C618B269B900}" type="presOf" srcId="{8A3CFE45-EFBA-49E6-9F1A-35C76261B042}" destId="{84C375FD-A3F8-4302-907F-0C531293046B}" srcOrd="0" destOrd="0" presId="urn:microsoft.com/office/officeart/2005/8/layout/vList2"/>
    <dgm:cxn modelId="{F97E33A1-BE7B-4B8D-8925-5AAAB2E6EE4B}" type="presOf" srcId="{76B58077-1EB3-47FB-ABF0-D644EEDF4634}" destId="{599DE2F9-5AC0-474C-AAFD-2A7C5F08B1BF}" srcOrd="0" destOrd="0" presId="urn:microsoft.com/office/officeart/2005/8/layout/vList2"/>
    <dgm:cxn modelId="{3C239AC5-0FFF-4C8A-9DB6-E961A1DBF734}" srcId="{8A3CFE45-EFBA-49E6-9F1A-35C76261B042}" destId="{A63671DE-222D-41EA-B356-9B405A248E94}" srcOrd="0" destOrd="0" parTransId="{7FD5E9E3-091F-4056-BB9D-671B6AE9D1F4}" sibTransId="{BD12FF5D-679E-4076-9591-93B250B45813}"/>
    <dgm:cxn modelId="{EF1040BF-9CDD-403A-9760-C3E238FAC822}" type="presParOf" srcId="{84C375FD-A3F8-4302-907F-0C531293046B}" destId="{9DB99A70-7B9E-4109-A87F-0272D838C2CD}" srcOrd="0" destOrd="0" presId="urn:microsoft.com/office/officeart/2005/8/layout/vList2"/>
    <dgm:cxn modelId="{0DE3FDB9-00B8-43F3-83D0-544E3983004C}" type="presParOf" srcId="{84C375FD-A3F8-4302-907F-0C531293046B}" destId="{3A27D45C-DCA7-420A-B9D8-B1506C874F6F}" srcOrd="1" destOrd="0" presId="urn:microsoft.com/office/officeart/2005/8/layout/vList2"/>
    <dgm:cxn modelId="{03DF4B79-3032-4093-AB42-F791665A8881}" type="presParOf" srcId="{84C375FD-A3F8-4302-907F-0C531293046B}" destId="{B3FADDD4-0291-4673-9FF0-A090AAA331A3}" srcOrd="2" destOrd="0" presId="urn:microsoft.com/office/officeart/2005/8/layout/vList2"/>
    <dgm:cxn modelId="{5F842A31-C88D-4541-B645-B7691AD72541}" type="presParOf" srcId="{84C375FD-A3F8-4302-907F-0C531293046B}" destId="{8E2BF990-D39A-40BF-A321-426A9508AF3A}" srcOrd="3" destOrd="0" presId="urn:microsoft.com/office/officeart/2005/8/layout/vList2"/>
    <dgm:cxn modelId="{99FA96AD-C90F-4A9C-BC64-0BEE35BCFBEB}" type="presParOf" srcId="{84C375FD-A3F8-4302-907F-0C531293046B}" destId="{599DE2F9-5AC0-474C-AAFD-2A7C5F08B1B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01B0FE5-74BF-4866-B43D-C5897434B89F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F5E0137-37FA-4937-BEBA-75E5DABDB3B2}">
      <dgm:prSet/>
      <dgm:spPr/>
      <dgm:t>
        <a:bodyPr/>
        <a:lstStyle/>
        <a:p>
          <a:r>
            <a:rPr lang="en-US" baseline="0"/>
            <a:t>Focus </a:t>
          </a:r>
          <a:endParaRPr lang="en-US"/>
        </a:p>
      </dgm:t>
    </dgm:pt>
    <dgm:pt modelId="{ADE83A26-A41F-47C2-893D-7C3C86849DBF}" type="parTrans" cxnId="{BA4C85A9-146C-4D1D-907D-38F1DAB04C75}">
      <dgm:prSet/>
      <dgm:spPr/>
      <dgm:t>
        <a:bodyPr/>
        <a:lstStyle/>
        <a:p>
          <a:endParaRPr lang="en-US"/>
        </a:p>
      </dgm:t>
    </dgm:pt>
    <dgm:pt modelId="{6038E220-F8FE-49ED-B105-77EC3AAC9D8F}" type="sibTrans" cxnId="{BA4C85A9-146C-4D1D-907D-38F1DAB04C75}">
      <dgm:prSet/>
      <dgm:spPr/>
      <dgm:t>
        <a:bodyPr/>
        <a:lstStyle/>
        <a:p>
          <a:endParaRPr lang="en-US"/>
        </a:p>
      </dgm:t>
    </dgm:pt>
    <dgm:pt modelId="{9F8CF27E-A073-4704-815B-D68E44F99624}">
      <dgm:prSet/>
      <dgm:spPr/>
      <dgm:t>
        <a:bodyPr/>
        <a:lstStyle/>
        <a:p>
          <a:r>
            <a:rPr lang="en-US" baseline="0"/>
            <a:t>Openness </a:t>
          </a:r>
          <a:endParaRPr lang="en-US"/>
        </a:p>
      </dgm:t>
    </dgm:pt>
    <dgm:pt modelId="{C9DD20D7-A318-4A6F-B96D-CDC375B6C473}" type="parTrans" cxnId="{77D8BE6D-8F2B-425E-B0C8-D76D8090BE53}">
      <dgm:prSet/>
      <dgm:spPr/>
      <dgm:t>
        <a:bodyPr/>
        <a:lstStyle/>
        <a:p>
          <a:endParaRPr lang="en-US"/>
        </a:p>
      </dgm:t>
    </dgm:pt>
    <dgm:pt modelId="{A214ACBD-6D92-46F5-AFC7-1473350A37F1}" type="sibTrans" cxnId="{77D8BE6D-8F2B-425E-B0C8-D76D8090BE53}">
      <dgm:prSet/>
      <dgm:spPr/>
      <dgm:t>
        <a:bodyPr/>
        <a:lstStyle/>
        <a:p>
          <a:endParaRPr lang="en-US"/>
        </a:p>
      </dgm:t>
    </dgm:pt>
    <dgm:pt modelId="{E528EA66-8282-47F4-92BC-040A876E4202}">
      <dgm:prSet/>
      <dgm:spPr/>
      <dgm:t>
        <a:bodyPr/>
        <a:lstStyle/>
        <a:p>
          <a:r>
            <a:rPr lang="en-US" baseline="0"/>
            <a:t>Respect</a:t>
          </a:r>
          <a:endParaRPr lang="en-US"/>
        </a:p>
      </dgm:t>
    </dgm:pt>
    <dgm:pt modelId="{F8A72D96-7B4B-4B90-AE01-559CF85FE819}" type="parTrans" cxnId="{461C974E-A14D-4C65-926F-258CCC1D2A47}">
      <dgm:prSet/>
      <dgm:spPr/>
      <dgm:t>
        <a:bodyPr/>
        <a:lstStyle/>
        <a:p>
          <a:endParaRPr lang="en-US"/>
        </a:p>
      </dgm:t>
    </dgm:pt>
    <dgm:pt modelId="{7EEE6897-992F-46A5-A7ED-987782DB5228}" type="sibTrans" cxnId="{461C974E-A14D-4C65-926F-258CCC1D2A47}">
      <dgm:prSet/>
      <dgm:spPr/>
      <dgm:t>
        <a:bodyPr/>
        <a:lstStyle/>
        <a:p>
          <a:endParaRPr lang="en-US"/>
        </a:p>
      </dgm:t>
    </dgm:pt>
    <dgm:pt modelId="{01A3EA38-4788-48E2-A4E5-737EE000B1D0}">
      <dgm:prSet/>
      <dgm:spPr/>
      <dgm:t>
        <a:bodyPr/>
        <a:lstStyle/>
        <a:p>
          <a:r>
            <a:rPr lang="en-US" baseline="0"/>
            <a:t>Courage</a:t>
          </a:r>
          <a:endParaRPr lang="en-US"/>
        </a:p>
      </dgm:t>
    </dgm:pt>
    <dgm:pt modelId="{D7346E93-10BA-4A37-8496-05399558A458}" type="parTrans" cxnId="{2990BF21-4F2D-4D6D-8AD6-198953D898EB}">
      <dgm:prSet/>
      <dgm:spPr/>
      <dgm:t>
        <a:bodyPr/>
        <a:lstStyle/>
        <a:p>
          <a:endParaRPr lang="en-US"/>
        </a:p>
      </dgm:t>
    </dgm:pt>
    <dgm:pt modelId="{E7756DB1-87CB-41CA-8413-B1A3A5A7F64D}" type="sibTrans" cxnId="{2990BF21-4F2D-4D6D-8AD6-198953D898EB}">
      <dgm:prSet/>
      <dgm:spPr/>
      <dgm:t>
        <a:bodyPr/>
        <a:lstStyle/>
        <a:p>
          <a:endParaRPr lang="en-US"/>
        </a:p>
      </dgm:t>
    </dgm:pt>
    <dgm:pt modelId="{B58FA3F9-FA1E-4A85-9DFF-0BFDA2120359}">
      <dgm:prSet/>
      <dgm:spPr/>
      <dgm:t>
        <a:bodyPr/>
        <a:lstStyle/>
        <a:p>
          <a:r>
            <a:rPr lang="en-US" baseline="0"/>
            <a:t>Commitment</a:t>
          </a:r>
          <a:endParaRPr lang="en-US"/>
        </a:p>
      </dgm:t>
    </dgm:pt>
    <dgm:pt modelId="{FAFBE635-5F04-4B85-98C3-7757B74FB6A7}" type="parTrans" cxnId="{9768CFB8-2F71-4490-AF9C-FBA5A364D711}">
      <dgm:prSet/>
      <dgm:spPr/>
      <dgm:t>
        <a:bodyPr/>
        <a:lstStyle/>
        <a:p>
          <a:endParaRPr lang="en-US"/>
        </a:p>
      </dgm:t>
    </dgm:pt>
    <dgm:pt modelId="{F6EAA87B-C9C0-40F2-B0A6-C2FE41A57AE3}" type="sibTrans" cxnId="{9768CFB8-2F71-4490-AF9C-FBA5A364D711}">
      <dgm:prSet/>
      <dgm:spPr/>
      <dgm:t>
        <a:bodyPr/>
        <a:lstStyle/>
        <a:p>
          <a:endParaRPr lang="en-US"/>
        </a:p>
      </dgm:t>
    </dgm:pt>
    <dgm:pt modelId="{CF150CEA-3C50-48B3-B71D-85C2F1E5D6F8}" type="pres">
      <dgm:prSet presAssocID="{101B0FE5-74BF-4866-B43D-C5897434B89F}" presName="linear" presStyleCnt="0">
        <dgm:presLayoutVars>
          <dgm:animLvl val="lvl"/>
          <dgm:resizeHandles val="exact"/>
        </dgm:presLayoutVars>
      </dgm:prSet>
      <dgm:spPr/>
    </dgm:pt>
    <dgm:pt modelId="{B3785138-B026-4A2A-991F-E8F4EDB3F266}" type="pres">
      <dgm:prSet presAssocID="{EF5E0137-37FA-4937-BEBA-75E5DABDB3B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E024814-4AED-4FD7-8662-5F6E5E88D4B9}" type="pres">
      <dgm:prSet presAssocID="{6038E220-F8FE-49ED-B105-77EC3AAC9D8F}" presName="spacer" presStyleCnt="0"/>
      <dgm:spPr/>
    </dgm:pt>
    <dgm:pt modelId="{8CC970EB-C1A9-496A-81AB-B50521287FDD}" type="pres">
      <dgm:prSet presAssocID="{9F8CF27E-A073-4704-815B-D68E44F9962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9B4A542-DA29-4E8C-A47C-46C62EEEF20C}" type="pres">
      <dgm:prSet presAssocID="{A214ACBD-6D92-46F5-AFC7-1473350A37F1}" presName="spacer" presStyleCnt="0"/>
      <dgm:spPr/>
    </dgm:pt>
    <dgm:pt modelId="{D92FC299-C72D-41FF-8715-494698B3CA9D}" type="pres">
      <dgm:prSet presAssocID="{E528EA66-8282-47F4-92BC-040A876E420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F84161C-5AF2-4C77-995B-8819FB639B41}" type="pres">
      <dgm:prSet presAssocID="{7EEE6897-992F-46A5-A7ED-987782DB5228}" presName="spacer" presStyleCnt="0"/>
      <dgm:spPr/>
    </dgm:pt>
    <dgm:pt modelId="{3A1B9260-C430-46A1-99D1-78C0E5DD74F1}" type="pres">
      <dgm:prSet presAssocID="{01A3EA38-4788-48E2-A4E5-737EE000B1D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E71500C-69C7-4EF7-BBDA-8C8689DF0708}" type="pres">
      <dgm:prSet presAssocID="{E7756DB1-87CB-41CA-8413-B1A3A5A7F64D}" presName="spacer" presStyleCnt="0"/>
      <dgm:spPr/>
    </dgm:pt>
    <dgm:pt modelId="{503BE51F-D884-4096-8B6B-717CBCA8DD9D}" type="pres">
      <dgm:prSet presAssocID="{B58FA3F9-FA1E-4A85-9DFF-0BFDA212035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A9E3C0B-1330-41C0-A27A-D2C5A0407C16}" type="presOf" srcId="{E528EA66-8282-47F4-92BC-040A876E4202}" destId="{D92FC299-C72D-41FF-8715-494698B3CA9D}" srcOrd="0" destOrd="0" presId="urn:microsoft.com/office/officeart/2005/8/layout/vList2"/>
    <dgm:cxn modelId="{2990BF21-4F2D-4D6D-8AD6-198953D898EB}" srcId="{101B0FE5-74BF-4866-B43D-C5897434B89F}" destId="{01A3EA38-4788-48E2-A4E5-737EE000B1D0}" srcOrd="3" destOrd="0" parTransId="{D7346E93-10BA-4A37-8496-05399558A458}" sibTransId="{E7756DB1-87CB-41CA-8413-B1A3A5A7F64D}"/>
    <dgm:cxn modelId="{ECFF9B27-6826-4881-B2A4-1A3BE7A3EEF7}" type="presOf" srcId="{EF5E0137-37FA-4937-BEBA-75E5DABDB3B2}" destId="{B3785138-B026-4A2A-991F-E8F4EDB3F266}" srcOrd="0" destOrd="0" presId="urn:microsoft.com/office/officeart/2005/8/layout/vList2"/>
    <dgm:cxn modelId="{ACBC3E5B-930C-4238-A7CB-AEF79498E0C4}" type="presOf" srcId="{B58FA3F9-FA1E-4A85-9DFF-0BFDA2120359}" destId="{503BE51F-D884-4096-8B6B-717CBCA8DD9D}" srcOrd="0" destOrd="0" presId="urn:microsoft.com/office/officeart/2005/8/layout/vList2"/>
    <dgm:cxn modelId="{F1D9064D-5B90-4314-B9D7-042E9A4B6AE0}" type="presOf" srcId="{01A3EA38-4788-48E2-A4E5-737EE000B1D0}" destId="{3A1B9260-C430-46A1-99D1-78C0E5DD74F1}" srcOrd="0" destOrd="0" presId="urn:microsoft.com/office/officeart/2005/8/layout/vList2"/>
    <dgm:cxn modelId="{77D8BE6D-8F2B-425E-B0C8-D76D8090BE53}" srcId="{101B0FE5-74BF-4866-B43D-C5897434B89F}" destId="{9F8CF27E-A073-4704-815B-D68E44F99624}" srcOrd="1" destOrd="0" parTransId="{C9DD20D7-A318-4A6F-B96D-CDC375B6C473}" sibTransId="{A214ACBD-6D92-46F5-AFC7-1473350A37F1}"/>
    <dgm:cxn modelId="{461C974E-A14D-4C65-926F-258CCC1D2A47}" srcId="{101B0FE5-74BF-4866-B43D-C5897434B89F}" destId="{E528EA66-8282-47F4-92BC-040A876E4202}" srcOrd="2" destOrd="0" parTransId="{F8A72D96-7B4B-4B90-AE01-559CF85FE819}" sibTransId="{7EEE6897-992F-46A5-A7ED-987782DB5228}"/>
    <dgm:cxn modelId="{DED2CB55-80A6-463A-835D-2B2342DA4848}" type="presOf" srcId="{101B0FE5-74BF-4866-B43D-C5897434B89F}" destId="{CF150CEA-3C50-48B3-B71D-85C2F1E5D6F8}" srcOrd="0" destOrd="0" presId="urn:microsoft.com/office/officeart/2005/8/layout/vList2"/>
    <dgm:cxn modelId="{BA4C85A9-146C-4D1D-907D-38F1DAB04C75}" srcId="{101B0FE5-74BF-4866-B43D-C5897434B89F}" destId="{EF5E0137-37FA-4937-BEBA-75E5DABDB3B2}" srcOrd="0" destOrd="0" parTransId="{ADE83A26-A41F-47C2-893D-7C3C86849DBF}" sibTransId="{6038E220-F8FE-49ED-B105-77EC3AAC9D8F}"/>
    <dgm:cxn modelId="{9768CFB8-2F71-4490-AF9C-FBA5A364D711}" srcId="{101B0FE5-74BF-4866-B43D-C5897434B89F}" destId="{B58FA3F9-FA1E-4A85-9DFF-0BFDA2120359}" srcOrd="4" destOrd="0" parTransId="{FAFBE635-5F04-4B85-98C3-7757B74FB6A7}" sibTransId="{F6EAA87B-C9C0-40F2-B0A6-C2FE41A57AE3}"/>
    <dgm:cxn modelId="{C65928FC-7BDF-413B-8145-405C51EC77EE}" type="presOf" srcId="{9F8CF27E-A073-4704-815B-D68E44F99624}" destId="{8CC970EB-C1A9-496A-81AB-B50521287FDD}" srcOrd="0" destOrd="0" presId="urn:microsoft.com/office/officeart/2005/8/layout/vList2"/>
    <dgm:cxn modelId="{9335269C-F580-494C-8C6B-78BD536341B8}" type="presParOf" srcId="{CF150CEA-3C50-48B3-B71D-85C2F1E5D6F8}" destId="{B3785138-B026-4A2A-991F-E8F4EDB3F266}" srcOrd="0" destOrd="0" presId="urn:microsoft.com/office/officeart/2005/8/layout/vList2"/>
    <dgm:cxn modelId="{62C6BAB2-6094-4FD6-B442-D0896DDE3CB1}" type="presParOf" srcId="{CF150CEA-3C50-48B3-B71D-85C2F1E5D6F8}" destId="{8E024814-4AED-4FD7-8662-5F6E5E88D4B9}" srcOrd="1" destOrd="0" presId="urn:microsoft.com/office/officeart/2005/8/layout/vList2"/>
    <dgm:cxn modelId="{BC1FC996-7020-4A57-B800-2125185B6F16}" type="presParOf" srcId="{CF150CEA-3C50-48B3-B71D-85C2F1E5D6F8}" destId="{8CC970EB-C1A9-496A-81AB-B50521287FDD}" srcOrd="2" destOrd="0" presId="urn:microsoft.com/office/officeart/2005/8/layout/vList2"/>
    <dgm:cxn modelId="{7EBF1928-27E6-4A33-8E8E-68F711B89934}" type="presParOf" srcId="{CF150CEA-3C50-48B3-B71D-85C2F1E5D6F8}" destId="{09B4A542-DA29-4E8C-A47C-46C62EEEF20C}" srcOrd="3" destOrd="0" presId="urn:microsoft.com/office/officeart/2005/8/layout/vList2"/>
    <dgm:cxn modelId="{719F86B2-8D66-40E6-BC1A-253D13B45198}" type="presParOf" srcId="{CF150CEA-3C50-48B3-B71D-85C2F1E5D6F8}" destId="{D92FC299-C72D-41FF-8715-494698B3CA9D}" srcOrd="4" destOrd="0" presId="urn:microsoft.com/office/officeart/2005/8/layout/vList2"/>
    <dgm:cxn modelId="{654B9742-7947-4799-B4FB-786FB31369BB}" type="presParOf" srcId="{CF150CEA-3C50-48B3-B71D-85C2F1E5D6F8}" destId="{4F84161C-5AF2-4C77-995B-8819FB639B41}" srcOrd="5" destOrd="0" presId="urn:microsoft.com/office/officeart/2005/8/layout/vList2"/>
    <dgm:cxn modelId="{A2DA345E-C3A0-48F1-8DF9-BD40016CD499}" type="presParOf" srcId="{CF150CEA-3C50-48B3-B71D-85C2F1E5D6F8}" destId="{3A1B9260-C430-46A1-99D1-78C0E5DD74F1}" srcOrd="6" destOrd="0" presId="urn:microsoft.com/office/officeart/2005/8/layout/vList2"/>
    <dgm:cxn modelId="{D90515C6-9597-48B2-9B45-535392AC70E2}" type="presParOf" srcId="{CF150CEA-3C50-48B3-B71D-85C2F1E5D6F8}" destId="{DE71500C-69C7-4EF7-BBDA-8C8689DF0708}" srcOrd="7" destOrd="0" presId="urn:microsoft.com/office/officeart/2005/8/layout/vList2"/>
    <dgm:cxn modelId="{716C6563-A250-4B02-B4CF-D6E7030BA7D2}" type="presParOf" srcId="{CF150CEA-3C50-48B3-B71D-85C2F1E5D6F8}" destId="{503BE51F-D884-4096-8B6B-717CBCA8DD9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BBE8E36-82D3-43F4-ACDB-A142BFF1504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324681C-37E2-4AA6-8DB9-3E25F5B4F025}">
      <dgm:prSet/>
      <dgm:spPr/>
      <dgm:t>
        <a:bodyPr/>
        <a:lstStyle/>
        <a:p>
          <a:pPr>
            <a:defRPr cap="all"/>
          </a:pPr>
          <a:r>
            <a:rPr lang="en-US" baseline="0"/>
            <a:t>Product Backlog</a:t>
          </a:r>
          <a:endParaRPr lang="en-US"/>
        </a:p>
      </dgm:t>
    </dgm:pt>
    <dgm:pt modelId="{FD0ECC92-3C68-4341-B704-B3C8C7BD1C4C}" type="parTrans" cxnId="{D929E421-FD05-4A15-A1F2-3183454D87D8}">
      <dgm:prSet/>
      <dgm:spPr/>
      <dgm:t>
        <a:bodyPr/>
        <a:lstStyle/>
        <a:p>
          <a:endParaRPr lang="en-US"/>
        </a:p>
      </dgm:t>
    </dgm:pt>
    <dgm:pt modelId="{F54406C6-9B48-4015-AC51-881C91140B73}" type="sibTrans" cxnId="{D929E421-FD05-4A15-A1F2-3183454D87D8}">
      <dgm:prSet/>
      <dgm:spPr/>
      <dgm:t>
        <a:bodyPr/>
        <a:lstStyle/>
        <a:p>
          <a:endParaRPr lang="en-US"/>
        </a:p>
      </dgm:t>
    </dgm:pt>
    <dgm:pt modelId="{2D963AC0-ED94-4502-8461-1066F2AFE75C}">
      <dgm:prSet/>
      <dgm:spPr/>
      <dgm:t>
        <a:bodyPr/>
        <a:lstStyle/>
        <a:p>
          <a:pPr>
            <a:defRPr cap="all"/>
          </a:pPr>
          <a:r>
            <a:rPr lang="en-US" baseline="0"/>
            <a:t>Sprint Backlog</a:t>
          </a:r>
          <a:endParaRPr lang="en-US"/>
        </a:p>
      </dgm:t>
    </dgm:pt>
    <dgm:pt modelId="{2B354F57-9A4D-45FB-91D0-FC589000219E}" type="parTrans" cxnId="{9EA79A06-3CB4-42C7-80D0-E686094211A0}">
      <dgm:prSet/>
      <dgm:spPr/>
      <dgm:t>
        <a:bodyPr/>
        <a:lstStyle/>
        <a:p>
          <a:endParaRPr lang="en-US"/>
        </a:p>
      </dgm:t>
    </dgm:pt>
    <dgm:pt modelId="{2E616F30-9681-4301-A25D-E2D73C1ACD74}" type="sibTrans" cxnId="{9EA79A06-3CB4-42C7-80D0-E686094211A0}">
      <dgm:prSet/>
      <dgm:spPr/>
      <dgm:t>
        <a:bodyPr/>
        <a:lstStyle/>
        <a:p>
          <a:endParaRPr lang="en-US"/>
        </a:p>
      </dgm:t>
    </dgm:pt>
    <dgm:pt modelId="{D23D4C3B-013B-4EA9-827F-AD3264A85957}">
      <dgm:prSet/>
      <dgm:spPr/>
      <dgm:t>
        <a:bodyPr/>
        <a:lstStyle/>
        <a:p>
          <a:pPr>
            <a:defRPr cap="all"/>
          </a:pPr>
          <a:r>
            <a:rPr lang="en-US" baseline="0"/>
            <a:t>Product increment</a:t>
          </a:r>
          <a:endParaRPr lang="en-US"/>
        </a:p>
      </dgm:t>
    </dgm:pt>
    <dgm:pt modelId="{A5C7FB11-4A25-4F6C-84EE-649A478C59E6}" type="parTrans" cxnId="{2030157C-2439-4747-A9BA-B17E767C318C}">
      <dgm:prSet/>
      <dgm:spPr/>
      <dgm:t>
        <a:bodyPr/>
        <a:lstStyle/>
        <a:p>
          <a:endParaRPr lang="en-US"/>
        </a:p>
      </dgm:t>
    </dgm:pt>
    <dgm:pt modelId="{28E30108-D02F-4FF0-AB8D-078FBA74CDA6}" type="sibTrans" cxnId="{2030157C-2439-4747-A9BA-B17E767C318C}">
      <dgm:prSet/>
      <dgm:spPr/>
      <dgm:t>
        <a:bodyPr/>
        <a:lstStyle/>
        <a:p>
          <a:endParaRPr lang="en-US"/>
        </a:p>
      </dgm:t>
    </dgm:pt>
    <dgm:pt modelId="{E044E026-DCEB-426F-8917-B7DDB8DEE97F}" type="pres">
      <dgm:prSet presAssocID="{8BBE8E36-82D3-43F4-ACDB-A142BFF15044}" presName="root" presStyleCnt="0">
        <dgm:presLayoutVars>
          <dgm:dir/>
          <dgm:resizeHandles val="exact"/>
        </dgm:presLayoutVars>
      </dgm:prSet>
      <dgm:spPr/>
    </dgm:pt>
    <dgm:pt modelId="{5E12C0A8-8C03-48D7-B5A8-851B358599D2}" type="pres">
      <dgm:prSet presAssocID="{2324681C-37E2-4AA6-8DB9-3E25F5B4F025}" presName="compNode" presStyleCnt="0"/>
      <dgm:spPr/>
    </dgm:pt>
    <dgm:pt modelId="{0D57E5DD-F34D-45D0-9ED0-E00CCAB34506}" type="pres">
      <dgm:prSet presAssocID="{2324681C-37E2-4AA6-8DB9-3E25F5B4F025}" presName="iconBgRect" presStyleLbl="bgShp" presStyleIdx="0" presStyleCnt="3"/>
      <dgm:spPr/>
    </dgm:pt>
    <dgm:pt modelId="{49D2452B-329A-47A1-B0DF-3EB35C8633A6}" type="pres">
      <dgm:prSet presAssocID="{2324681C-37E2-4AA6-8DB9-3E25F5B4F0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8618F50B-9EC8-462E-8F47-648F4D8C5594}" type="pres">
      <dgm:prSet presAssocID="{2324681C-37E2-4AA6-8DB9-3E25F5B4F025}" presName="spaceRect" presStyleCnt="0"/>
      <dgm:spPr/>
    </dgm:pt>
    <dgm:pt modelId="{511F68A6-51B3-4041-9F73-716E7E3EB5A5}" type="pres">
      <dgm:prSet presAssocID="{2324681C-37E2-4AA6-8DB9-3E25F5B4F025}" presName="textRect" presStyleLbl="revTx" presStyleIdx="0" presStyleCnt="3">
        <dgm:presLayoutVars>
          <dgm:chMax val="1"/>
          <dgm:chPref val="1"/>
        </dgm:presLayoutVars>
      </dgm:prSet>
      <dgm:spPr/>
    </dgm:pt>
    <dgm:pt modelId="{C50B4A21-E8F5-4170-9C98-ED8FCD7FFED7}" type="pres">
      <dgm:prSet presAssocID="{F54406C6-9B48-4015-AC51-881C91140B73}" presName="sibTrans" presStyleCnt="0"/>
      <dgm:spPr/>
    </dgm:pt>
    <dgm:pt modelId="{BEAAA2A1-18CE-4E44-823A-0168E5772269}" type="pres">
      <dgm:prSet presAssocID="{2D963AC0-ED94-4502-8461-1066F2AFE75C}" presName="compNode" presStyleCnt="0"/>
      <dgm:spPr/>
    </dgm:pt>
    <dgm:pt modelId="{88EEFB67-CBA7-4B19-80A7-99083838DF34}" type="pres">
      <dgm:prSet presAssocID="{2D963AC0-ED94-4502-8461-1066F2AFE75C}" presName="iconBgRect" presStyleLbl="bgShp" presStyleIdx="1" presStyleCnt="3"/>
      <dgm:spPr/>
    </dgm:pt>
    <dgm:pt modelId="{2B43FF75-B521-478B-8824-BCE791F57D6D}" type="pres">
      <dgm:prSet presAssocID="{2D963AC0-ED94-4502-8461-1066F2AFE75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C708023-7C49-4140-BF0C-0A3F5F88E4A5}" type="pres">
      <dgm:prSet presAssocID="{2D963AC0-ED94-4502-8461-1066F2AFE75C}" presName="spaceRect" presStyleCnt="0"/>
      <dgm:spPr/>
    </dgm:pt>
    <dgm:pt modelId="{FD3009A7-E959-4F02-880C-9F6C0CB69704}" type="pres">
      <dgm:prSet presAssocID="{2D963AC0-ED94-4502-8461-1066F2AFE75C}" presName="textRect" presStyleLbl="revTx" presStyleIdx="1" presStyleCnt="3">
        <dgm:presLayoutVars>
          <dgm:chMax val="1"/>
          <dgm:chPref val="1"/>
        </dgm:presLayoutVars>
      </dgm:prSet>
      <dgm:spPr/>
    </dgm:pt>
    <dgm:pt modelId="{4115FF7D-23DB-49F9-85F7-FDC7AF787CBA}" type="pres">
      <dgm:prSet presAssocID="{2E616F30-9681-4301-A25D-E2D73C1ACD74}" presName="sibTrans" presStyleCnt="0"/>
      <dgm:spPr/>
    </dgm:pt>
    <dgm:pt modelId="{ABA11032-3110-4BFE-9558-14282C037FB4}" type="pres">
      <dgm:prSet presAssocID="{D23D4C3B-013B-4EA9-827F-AD3264A85957}" presName="compNode" presStyleCnt="0"/>
      <dgm:spPr/>
    </dgm:pt>
    <dgm:pt modelId="{14CAD3AB-F102-4AC0-AEA7-D83AAB88679B}" type="pres">
      <dgm:prSet presAssocID="{D23D4C3B-013B-4EA9-827F-AD3264A85957}" presName="iconBgRect" presStyleLbl="bgShp" presStyleIdx="2" presStyleCnt="3"/>
      <dgm:spPr/>
    </dgm:pt>
    <dgm:pt modelId="{B570200E-3AA3-4EF2-94C0-DEB4F88727CC}" type="pres">
      <dgm:prSet presAssocID="{D23D4C3B-013B-4EA9-827F-AD3264A859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62DCEFA5-8450-42F6-BEFE-9D2B0FBABC48}" type="pres">
      <dgm:prSet presAssocID="{D23D4C3B-013B-4EA9-827F-AD3264A85957}" presName="spaceRect" presStyleCnt="0"/>
      <dgm:spPr/>
    </dgm:pt>
    <dgm:pt modelId="{7C21A037-5454-4D62-905E-7F53D6D90EA6}" type="pres">
      <dgm:prSet presAssocID="{D23D4C3B-013B-4EA9-827F-AD3264A8595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7DCE805-7CCB-41D7-9391-B6B9AB498E84}" type="presOf" srcId="{D23D4C3B-013B-4EA9-827F-AD3264A85957}" destId="{7C21A037-5454-4D62-905E-7F53D6D90EA6}" srcOrd="0" destOrd="0" presId="urn:microsoft.com/office/officeart/2018/5/layout/IconCircleLabelList"/>
    <dgm:cxn modelId="{9EA79A06-3CB4-42C7-80D0-E686094211A0}" srcId="{8BBE8E36-82D3-43F4-ACDB-A142BFF15044}" destId="{2D963AC0-ED94-4502-8461-1066F2AFE75C}" srcOrd="1" destOrd="0" parTransId="{2B354F57-9A4D-45FB-91D0-FC589000219E}" sibTransId="{2E616F30-9681-4301-A25D-E2D73C1ACD74}"/>
    <dgm:cxn modelId="{D929E421-FD05-4A15-A1F2-3183454D87D8}" srcId="{8BBE8E36-82D3-43F4-ACDB-A142BFF15044}" destId="{2324681C-37E2-4AA6-8DB9-3E25F5B4F025}" srcOrd="0" destOrd="0" parTransId="{FD0ECC92-3C68-4341-B704-B3C8C7BD1C4C}" sibTransId="{F54406C6-9B48-4015-AC51-881C91140B73}"/>
    <dgm:cxn modelId="{63495069-2D56-4371-A5A1-D99B3790CD50}" type="presOf" srcId="{2324681C-37E2-4AA6-8DB9-3E25F5B4F025}" destId="{511F68A6-51B3-4041-9F73-716E7E3EB5A5}" srcOrd="0" destOrd="0" presId="urn:microsoft.com/office/officeart/2018/5/layout/IconCircleLabelList"/>
    <dgm:cxn modelId="{104E2B4A-AF17-465F-AA40-ADFDF5C5A67C}" type="presOf" srcId="{2D963AC0-ED94-4502-8461-1066F2AFE75C}" destId="{FD3009A7-E959-4F02-880C-9F6C0CB69704}" srcOrd="0" destOrd="0" presId="urn:microsoft.com/office/officeart/2018/5/layout/IconCircleLabelList"/>
    <dgm:cxn modelId="{2030157C-2439-4747-A9BA-B17E767C318C}" srcId="{8BBE8E36-82D3-43F4-ACDB-A142BFF15044}" destId="{D23D4C3B-013B-4EA9-827F-AD3264A85957}" srcOrd="2" destOrd="0" parTransId="{A5C7FB11-4A25-4F6C-84EE-649A478C59E6}" sibTransId="{28E30108-D02F-4FF0-AB8D-078FBA74CDA6}"/>
    <dgm:cxn modelId="{A1DA6BA8-0BCB-4E61-86D9-E715E360E4C3}" type="presOf" srcId="{8BBE8E36-82D3-43F4-ACDB-A142BFF15044}" destId="{E044E026-DCEB-426F-8917-B7DDB8DEE97F}" srcOrd="0" destOrd="0" presId="urn:microsoft.com/office/officeart/2018/5/layout/IconCircleLabelList"/>
    <dgm:cxn modelId="{4D73F2D9-61CE-42A8-8539-E9E95E8E8B07}" type="presParOf" srcId="{E044E026-DCEB-426F-8917-B7DDB8DEE97F}" destId="{5E12C0A8-8C03-48D7-B5A8-851B358599D2}" srcOrd="0" destOrd="0" presId="urn:microsoft.com/office/officeart/2018/5/layout/IconCircleLabelList"/>
    <dgm:cxn modelId="{C6B64EED-C779-4ED2-9916-90B87CB39201}" type="presParOf" srcId="{5E12C0A8-8C03-48D7-B5A8-851B358599D2}" destId="{0D57E5DD-F34D-45D0-9ED0-E00CCAB34506}" srcOrd="0" destOrd="0" presId="urn:microsoft.com/office/officeart/2018/5/layout/IconCircleLabelList"/>
    <dgm:cxn modelId="{C204C5AC-9DBB-4568-8491-C5BE84583D76}" type="presParOf" srcId="{5E12C0A8-8C03-48D7-B5A8-851B358599D2}" destId="{49D2452B-329A-47A1-B0DF-3EB35C8633A6}" srcOrd="1" destOrd="0" presId="urn:microsoft.com/office/officeart/2018/5/layout/IconCircleLabelList"/>
    <dgm:cxn modelId="{EB7CF47D-E9B6-48B1-B91D-292286C15E0B}" type="presParOf" srcId="{5E12C0A8-8C03-48D7-B5A8-851B358599D2}" destId="{8618F50B-9EC8-462E-8F47-648F4D8C5594}" srcOrd="2" destOrd="0" presId="urn:microsoft.com/office/officeart/2018/5/layout/IconCircleLabelList"/>
    <dgm:cxn modelId="{12B0076E-C922-4EAF-AD69-52875D342D24}" type="presParOf" srcId="{5E12C0A8-8C03-48D7-B5A8-851B358599D2}" destId="{511F68A6-51B3-4041-9F73-716E7E3EB5A5}" srcOrd="3" destOrd="0" presId="urn:microsoft.com/office/officeart/2018/5/layout/IconCircleLabelList"/>
    <dgm:cxn modelId="{399990ED-6B03-4D27-AE9E-37ABECFCFE7D}" type="presParOf" srcId="{E044E026-DCEB-426F-8917-B7DDB8DEE97F}" destId="{C50B4A21-E8F5-4170-9C98-ED8FCD7FFED7}" srcOrd="1" destOrd="0" presId="urn:microsoft.com/office/officeart/2018/5/layout/IconCircleLabelList"/>
    <dgm:cxn modelId="{7D5D379A-29F9-4409-8DF1-60615BBC6305}" type="presParOf" srcId="{E044E026-DCEB-426F-8917-B7DDB8DEE97F}" destId="{BEAAA2A1-18CE-4E44-823A-0168E5772269}" srcOrd="2" destOrd="0" presId="urn:microsoft.com/office/officeart/2018/5/layout/IconCircleLabelList"/>
    <dgm:cxn modelId="{A1A52AF2-56E9-4851-837E-78C5759C4840}" type="presParOf" srcId="{BEAAA2A1-18CE-4E44-823A-0168E5772269}" destId="{88EEFB67-CBA7-4B19-80A7-99083838DF34}" srcOrd="0" destOrd="0" presId="urn:microsoft.com/office/officeart/2018/5/layout/IconCircleLabelList"/>
    <dgm:cxn modelId="{66E92F1F-1AF1-40FD-B8BA-71C41DC9769C}" type="presParOf" srcId="{BEAAA2A1-18CE-4E44-823A-0168E5772269}" destId="{2B43FF75-B521-478B-8824-BCE791F57D6D}" srcOrd="1" destOrd="0" presId="urn:microsoft.com/office/officeart/2018/5/layout/IconCircleLabelList"/>
    <dgm:cxn modelId="{0A074AAD-5B25-46AE-B277-E9C599375260}" type="presParOf" srcId="{BEAAA2A1-18CE-4E44-823A-0168E5772269}" destId="{AC708023-7C49-4140-BF0C-0A3F5F88E4A5}" srcOrd="2" destOrd="0" presId="urn:microsoft.com/office/officeart/2018/5/layout/IconCircleLabelList"/>
    <dgm:cxn modelId="{350E588A-4E38-448D-A251-8944ECE8F10C}" type="presParOf" srcId="{BEAAA2A1-18CE-4E44-823A-0168E5772269}" destId="{FD3009A7-E959-4F02-880C-9F6C0CB69704}" srcOrd="3" destOrd="0" presId="urn:microsoft.com/office/officeart/2018/5/layout/IconCircleLabelList"/>
    <dgm:cxn modelId="{D3371A0A-59AE-4D4A-864E-8DC1E37AC338}" type="presParOf" srcId="{E044E026-DCEB-426F-8917-B7DDB8DEE97F}" destId="{4115FF7D-23DB-49F9-85F7-FDC7AF787CBA}" srcOrd="3" destOrd="0" presId="urn:microsoft.com/office/officeart/2018/5/layout/IconCircleLabelList"/>
    <dgm:cxn modelId="{D8C8DD99-D70B-45F9-9944-CC1ABA1A4C90}" type="presParOf" srcId="{E044E026-DCEB-426F-8917-B7DDB8DEE97F}" destId="{ABA11032-3110-4BFE-9558-14282C037FB4}" srcOrd="4" destOrd="0" presId="urn:microsoft.com/office/officeart/2018/5/layout/IconCircleLabelList"/>
    <dgm:cxn modelId="{6B9FCE55-B2AF-42D0-A541-673BD8994D66}" type="presParOf" srcId="{ABA11032-3110-4BFE-9558-14282C037FB4}" destId="{14CAD3AB-F102-4AC0-AEA7-D83AAB88679B}" srcOrd="0" destOrd="0" presId="urn:microsoft.com/office/officeart/2018/5/layout/IconCircleLabelList"/>
    <dgm:cxn modelId="{04C9887A-B2AF-4C45-A408-A7D89ACA0B9B}" type="presParOf" srcId="{ABA11032-3110-4BFE-9558-14282C037FB4}" destId="{B570200E-3AA3-4EF2-94C0-DEB4F88727CC}" srcOrd="1" destOrd="0" presId="urn:microsoft.com/office/officeart/2018/5/layout/IconCircleLabelList"/>
    <dgm:cxn modelId="{7FF5052C-4BC2-471E-886A-43FA8D443442}" type="presParOf" srcId="{ABA11032-3110-4BFE-9558-14282C037FB4}" destId="{62DCEFA5-8450-42F6-BEFE-9D2B0FBABC48}" srcOrd="2" destOrd="0" presId="urn:microsoft.com/office/officeart/2018/5/layout/IconCircleLabelList"/>
    <dgm:cxn modelId="{809C958E-58A5-42B4-8909-2A136FF7D6E0}" type="presParOf" srcId="{ABA11032-3110-4BFE-9558-14282C037FB4}" destId="{7C21A037-5454-4D62-905E-7F53D6D90EA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5C56D0-57A5-4A65-A98F-63818E8F2B32}">
      <dsp:nvSpPr>
        <dsp:cNvPr id="0" name=""/>
        <dsp:cNvSpPr/>
      </dsp:nvSpPr>
      <dsp:spPr>
        <a:xfrm>
          <a:off x="0" y="1622"/>
          <a:ext cx="10793412" cy="8221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FB43C-A960-4C7E-9818-6C93D7758455}">
      <dsp:nvSpPr>
        <dsp:cNvPr id="0" name=""/>
        <dsp:cNvSpPr/>
      </dsp:nvSpPr>
      <dsp:spPr>
        <a:xfrm>
          <a:off x="248698" y="186604"/>
          <a:ext cx="452178" cy="4521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C0B63-D370-43E7-94D9-62D005454866}">
      <dsp:nvSpPr>
        <dsp:cNvPr id="0" name=""/>
        <dsp:cNvSpPr/>
      </dsp:nvSpPr>
      <dsp:spPr>
        <a:xfrm>
          <a:off x="949575" y="1622"/>
          <a:ext cx="9843837" cy="822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10" tIns="87010" rIns="87010" bIns="8701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Agile is a recognition to some that Waterfall development failed very frequently and needed a better approach</a:t>
          </a:r>
        </a:p>
      </dsp:txBody>
      <dsp:txXfrm>
        <a:off x="949575" y="1622"/>
        <a:ext cx="9843837" cy="822143"/>
      </dsp:txXfrm>
    </dsp:sp>
    <dsp:sp modelId="{2733BD29-F437-42DF-A3EE-16A29409D99D}">
      <dsp:nvSpPr>
        <dsp:cNvPr id="0" name=""/>
        <dsp:cNvSpPr/>
      </dsp:nvSpPr>
      <dsp:spPr>
        <a:xfrm>
          <a:off x="0" y="1029301"/>
          <a:ext cx="10793412" cy="8221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C0DED-6B4D-4CF6-88F8-A90B1426881B}">
      <dsp:nvSpPr>
        <dsp:cNvPr id="0" name=""/>
        <dsp:cNvSpPr/>
      </dsp:nvSpPr>
      <dsp:spPr>
        <a:xfrm>
          <a:off x="248698" y="1214283"/>
          <a:ext cx="452178" cy="4521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5A544-4569-4163-911F-9EBFB1BE6C2E}">
      <dsp:nvSpPr>
        <dsp:cNvPr id="0" name=""/>
        <dsp:cNvSpPr/>
      </dsp:nvSpPr>
      <dsp:spPr>
        <a:xfrm>
          <a:off x="949575" y="1029301"/>
          <a:ext cx="9843837" cy="822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10" tIns="87010" rIns="87010" bIns="8701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Waterfall development is a development methodology where all design work and decisions are made before development begins by capturing extensive written requirements</a:t>
          </a:r>
        </a:p>
      </dsp:txBody>
      <dsp:txXfrm>
        <a:off x="949575" y="1029301"/>
        <a:ext cx="9843837" cy="822143"/>
      </dsp:txXfrm>
    </dsp:sp>
    <dsp:sp modelId="{294DB408-3BF7-4BE5-98FE-AC9A948F5ED6}">
      <dsp:nvSpPr>
        <dsp:cNvPr id="0" name=""/>
        <dsp:cNvSpPr/>
      </dsp:nvSpPr>
      <dsp:spPr>
        <a:xfrm>
          <a:off x="0" y="2056980"/>
          <a:ext cx="10793412" cy="8221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DAC0E7-F103-422E-B85B-5EFCF0648EC3}">
      <dsp:nvSpPr>
        <dsp:cNvPr id="0" name=""/>
        <dsp:cNvSpPr/>
      </dsp:nvSpPr>
      <dsp:spPr>
        <a:xfrm>
          <a:off x="248698" y="2241962"/>
          <a:ext cx="452178" cy="4521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66642-FAF1-4A86-AFD5-296975290FD7}">
      <dsp:nvSpPr>
        <dsp:cNvPr id="0" name=""/>
        <dsp:cNvSpPr/>
      </dsp:nvSpPr>
      <dsp:spPr>
        <a:xfrm>
          <a:off x="949575" y="2056980"/>
          <a:ext cx="9843837" cy="822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10" tIns="87010" rIns="87010" bIns="8701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There are many agile frameworks like Kanban, Scrum, Extreme programming, Feature Driven development, …</a:t>
          </a:r>
        </a:p>
      </dsp:txBody>
      <dsp:txXfrm>
        <a:off x="949575" y="2056980"/>
        <a:ext cx="9843837" cy="822143"/>
      </dsp:txXfrm>
    </dsp:sp>
    <dsp:sp modelId="{90E4A11B-8982-4011-A88F-13E332873ED8}">
      <dsp:nvSpPr>
        <dsp:cNvPr id="0" name=""/>
        <dsp:cNvSpPr/>
      </dsp:nvSpPr>
      <dsp:spPr>
        <a:xfrm>
          <a:off x="0" y="3084659"/>
          <a:ext cx="10793412" cy="8221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9E42D-9AD9-47D8-A8BD-75B362EE9009}">
      <dsp:nvSpPr>
        <dsp:cNvPr id="0" name=""/>
        <dsp:cNvSpPr/>
      </dsp:nvSpPr>
      <dsp:spPr>
        <a:xfrm>
          <a:off x="248698" y="3269641"/>
          <a:ext cx="452178" cy="4521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AE220-08DE-4CB1-AEEA-BD65B18B6C77}">
      <dsp:nvSpPr>
        <dsp:cNvPr id="0" name=""/>
        <dsp:cNvSpPr/>
      </dsp:nvSpPr>
      <dsp:spPr>
        <a:xfrm>
          <a:off x="949575" y="3084659"/>
          <a:ext cx="9843837" cy="822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10" tIns="87010" rIns="87010" bIns="8701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Agile is about getting just enough information and building it iteratively (over, and over and over)</a:t>
          </a:r>
        </a:p>
      </dsp:txBody>
      <dsp:txXfrm>
        <a:off x="949575" y="3084659"/>
        <a:ext cx="9843837" cy="8221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4B0B4-118C-48B1-83F5-F110E7F908EB}">
      <dsp:nvSpPr>
        <dsp:cNvPr id="0" name=""/>
        <dsp:cNvSpPr/>
      </dsp:nvSpPr>
      <dsp:spPr>
        <a:xfrm>
          <a:off x="5622350" y="244662"/>
          <a:ext cx="1248612" cy="1248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Get just enough info</a:t>
          </a:r>
        </a:p>
      </dsp:txBody>
      <dsp:txXfrm>
        <a:off x="5622350" y="244662"/>
        <a:ext cx="1248612" cy="1248612"/>
      </dsp:txXfrm>
    </dsp:sp>
    <dsp:sp modelId="{64AA1517-DF7F-4319-A0A1-1EBEE45D9238}">
      <dsp:nvSpPr>
        <dsp:cNvPr id="0" name=""/>
        <dsp:cNvSpPr/>
      </dsp:nvSpPr>
      <dsp:spPr>
        <a:xfrm>
          <a:off x="3722215" y="-546"/>
          <a:ext cx="2950519" cy="2950519"/>
        </a:xfrm>
        <a:prstGeom prst="circularArrow">
          <a:avLst>
            <a:gd name="adj1" fmla="val 8252"/>
            <a:gd name="adj2" fmla="val 576426"/>
            <a:gd name="adj3" fmla="val 2962441"/>
            <a:gd name="adj4" fmla="val 52670"/>
            <a:gd name="adj5" fmla="val 962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DDE70-C5C2-4D88-B667-C0DFA6261D82}">
      <dsp:nvSpPr>
        <dsp:cNvPr id="0" name=""/>
        <dsp:cNvSpPr/>
      </dsp:nvSpPr>
      <dsp:spPr>
        <a:xfrm>
          <a:off x="4573168" y="2061898"/>
          <a:ext cx="1248612" cy="1248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Build it</a:t>
          </a:r>
        </a:p>
      </dsp:txBody>
      <dsp:txXfrm>
        <a:off x="4573168" y="2061898"/>
        <a:ext cx="1248612" cy="1248612"/>
      </dsp:txXfrm>
    </dsp:sp>
    <dsp:sp modelId="{C33A7087-1DB4-432F-88FD-BCC1BF645CF3}">
      <dsp:nvSpPr>
        <dsp:cNvPr id="0" name=""/>
        <dsp:cNvSpPr/>
      </dsp:nvSpPr>
      <dsp:spPr>
        <a:xfrm>
          <a:off x="3722215" y="-546"/>
          <a:ext cx="2950519" cy="2950519"/>
        </a:xfrm>
        <a:prstGeom prst="circularArrow">
          <a:avLst>
            <a:gd name="adj1" fmla="val 8252"/>
            <a:gd name="adj2" fmla="val 576426"/>
            <a:gd name="adj3" fmla="val 10170903"/>
            <a:gd name="adj4" fmla="val 7261133"/>
            <a:gd name="adj5" fmla="val 962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FC23D-C8B3-4FB6-92D0-520D6F1A36D7}">
      <dsp:nvSpPr>
        <dsp:cNvPr id="0" name=""/>
        <dsp:cNvSpPr/>
      </dsp:nvSpPr>
      <dsp:spPr>
        <a:xfrm>
          <a:off x="3523987" y="244662"/>
          <a:ext cx="1248612" cy="1248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Learn</a:t>
          </a:r>
        </a:p>
      </dsp:txBody>
      <dsp:txXfrm>
        <a:off x="3523987" y="244662"/>
        <a:ext cx="1248612" cy="1248612"/>
      </dsp:txXfrm>
    </dsp:sp>
    <dsp:sp modelId="{249AC58D-7B82-4B71-9120-03DC2DA2D98C}">
      <dsp:nvSpPr>
        <dsp:cNvPr id="0" name=""/>
        <dsp:cNvSpPr/>
      </dsp:nvSpPr>
      <dsp:spPr>
        <a:xfrm>
          <a:off x="3722215" y="-546"/>
          <a:ext cx="2950519" cy="2950519"/>
        </a:xfrm>
        <a:prstGeom prst="circularArrow">
          <a:avLst>
            <a:gd name="adj1" fmla="val 8252"/>
            <a:gd name="adj2" fmla="val 576426"/>
            <a:gd name="adj3" fmla="val 16855400"/>
            <a:gd name="adj4" fmla="val 14968174"/>
            <a:gd name="adj5" fmla="val 962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A6DC63-24A0-47FF-A215-6A18538118EA}">
      <dsp:nvSpPr>
        <dsp:cNvPr id="0" name=""/>
        <dsp:cNvSpPr/>
      </dsp:nvSpPr>
      <dsp:spPr>
        <a:xfrm>
          <a:off x="0" y="404"/>
          <a:ext cx="10394950" cy="945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346F7-94AD-4CB5-A578-231A245BA06B}">
      <dsp:nvSpPr>
        <dsp:cNvPr id="0" name=""/>
        <dsp:cNvSpPr/>
      </dsp:nvSpPr>
      <dsp:spPr>
        <a:xfrm>
          <a:off x="286140" y="213236"/>
          <a:ext cx="520255" cy="5202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7A834-8B79-4432-B15B-45C31B6F1016}">
      <dsp:nvSpPr>
        <dsp:cNvPr id="0" name=""/>
        <dsp:cNvSpPr/>
      </dsp:nvSpPr>
      <dsp:spPr>
        <a:xfrm>
          <a:off x="1092536" y="404"/>
          <a:ext cx="9302413" cy="94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110" tIns="100110" rIns="100110" bIns="10011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/>
            <a:t>Scrum is not a process, technique, or definitive method …</a:t>
          </a:r>
          <a:endParaRPr lang="en-US" sz="2000" kern="1200" dirty="0"/>
        </a:p>
      </dsp:txBody>
      <dsp:txXfrm>
        <a:off x="1092536" y="404"/>
        <a:ext cx="9302413" cy="945919"/>
      </dsp:txXfrm>
    </dsp:sp>
    <dsp:sp modelId="{8304851E-558D-4D97-9C0E-AB5887C7E861}">
      <dsp:nvSpPr>
        <dsp:cNvPr id="0" name=""/>
        <dsp:cNvSpPr/>
      </dsp:nvSpPr>
      <dsp:spPr>
        <a:xfrm>
          <a:off x="0" y="1182802"/>
          <a:ext cx="10394950" cy="945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74655-F821-426B-A79D-158F578E7BA5}">
      <dsp:nvSpPr>
        <dsp:cNvPr id="0" name=""/>
        <dsp:cNvSpPr/>
      </dsp:nvSpPr>
      <dsp:spPr>
        <a:xfrm>
          <a:off x="286140" y="1395634"/>
          <a:ext cx="520255" cy="5202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4663E-0A83-4D31-A487-975F1F9ED2AA}">
      <dsp:nvSpPr>
        <dsp:cNvPr id="0" name=""/>
        <dsp:cNvSpPr/>
      </dsp:nvSpPr>
      <dsp:spPr>
        <a:xfrm>
          <a:off x="1092536" y="1182802"/>
          <a:ext cx="9302413" cy="94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110" tIns="100110" rIns="100110" bIns="10011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baseline="0" dirty="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/>
            <a:t>Scrum is a framework within which you can employ various processes and techniques.</a:t>
          </a:r>
          <a:endParaRPr lang="en-US" sz="2000" kern="1200" dirty="0"/>
        </a:p>
      </dsp:txBody>
      <dsp:txXfrm>
        <a:off x="1092536" y="1182802"/>
        <a:ext cx="9302413" cy="945919"/>
      </dsp:txXfrm>
    </dsp:sp>
    <dsp:sp modelId="{B12BC726-B1AE-41BF-A620-5BAF64D06FC7}">
      <dsp:nvSpPr>
        <dsp:cNvPr id="0" name=""/>
        <dsp:cNvSpPr/>
      </dsp:nvSpPr>
      <dsp:spPr>
        <a:xfrm>
          <a:off x="0" y="2365201"/>
          <a:ext cx="10394950" cy="945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C4A756-78C6-403A-AA66-54F200BB964D}">
      <dsp:nvSpPr>
        <dsp:cNvPr id="0" name=""/>
        <dsp:cNvSpPr/>
      </dsp:nvSpPr>
      <dsp:spPr>
        <a:xfrm>
          <a:off x="286140" y="2578033"/>
          <a:ext cx="520255" cy="5202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32B6A-C72B-4E0E-A45A-0DB23CF83107}">
      <dsp:nvSpPr>
        <dsp:cNvPr id="0" name=""/>
        <dsp:cNvSpPr/>
      </dsp:nvSpPr>
      <dsp:spPr>
        <a:xfrm>
          <a:off x="1092536" y="2365201"/>
          <a:ext cx="9302413" cy="94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110" tIns="100110" rIns="100110" bIns="10011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What you do include that framework is up to you</a:t>
          </a:r>
          <a:endParaRPr lang="en-US" sz="2000" kern="1200"/>
        </a:p>
      </dsp:txBody>
      <dsp:txXfrm>
        <a:off x="1092536" y="2365201"/>
        <a:ext cx="9302413" cy="9459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0EEEB-97C6-494F-951B-EDD51C9703AC}">
      <dsp:nvSpPr>
        <dsp:cNvPr id="0" name=""/>
        <dsp:cNvSpPr/>
      </dsp:nvSpPr>
      <dsp:spPr>
        <a:xfrm>
          <a:off x="0" y="23747"/>
          <a:ext cx="10394950" cy="100737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baseline="0"/>
            <a:t>Inspection</a:t>
          </a:r>
          <a:endParaRPr lang="en-US" sz="4200" kern="1200"/>
        </a:p>
      </dsp:txBody>
      <dsp:txXfrm>
        <a:off x="49176" y="72923"/>
        <a:ext cx="10296598" cy="909018"/>
      </dsp:txXfrm>
    </dsp:sp>
    <dsp:sp modelId="{8B603DC5-16A9-4844-A499-3BE1B96A1EEC}">
      <dsp:nvSpPr>
        <dsp:cNvPr id="0" name=""/>
        <dsp:cNvSpPr/>
      </dsp:nvSpPr>
      <dsp:spPr>
        <a:xfrm>
          <a:off x="0" y="1152077"/>
          <a:ext cx="10394950" cy="100737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836447"/>
                <a:satOff val="-10724"/>
                <a:lumOff val="-5588"/>
                <a:alphaOff val="0"/>
                <a:shade val="88000"/>
                <a:lumMod val="88000"/>
              </a:schemeClr>
              <a:schemeClr val="accent2">
                <a:hueOff val="836447"/>
                <a:satOff val="-10724"/>
                <a:lumOff val="-5588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baseline="0"/>
            <a:t>Adaption </a:t>
          </a:r>
          <a:endParaRPr lang="en-US" sz="4200" kern="1200"/>
        </a:p>
      </dsp:txBody>
      <dsp:txXfrm>
        <a:off x="49176" y="1201253"/>
        <a:ext cx="10296598" cy="909018"/>
      </dsp:txXfrm>
    </dsp:sp>
    <dsp:sp modelId="{96EF2925-FF63-438A-814C-05540543A3AD}">
      <dsp:nvSpPr>
        <dsp:cNvPr id="0" name=""/>
        <dsp:cNvSpPr/>
      </dsp:nvSpPr>
      <dsp:spPr>
        <a:xfrm>
          <a:off x="0" y="2280407"/>
          <a:ext cx="10394950" cy="100737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1672894"/>
                <a:satOff val="-21449"/>
                <a:lumOff val="-11177"/>
                <a:alphaOff val="0"/>
                <a:shade val="88000"/>
                <a:lumMod val="88000"/>
              </a:schemeClr>
              <a:schemeClr val="accent2">
                <a:hueOff val="1672894"/>
                <a:satOff val="-21449"/>
                <a:lumOff val="-11177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baseline="0"/>
            <a:t>Transparency</a:t>
          </a:r>
          <a:endParaRPr lang="en-US" sz="4200" kern="1200"/>
        </a:p>
      </dsp:txBody>
      <dsp:txXfrm>
        <a:off x="49176" y="2329583"/>
        <a:ext cx="10296598" cy="9090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6CC93-C34B-4447-89DF-6EA44C401660}">
      <dsp:nvSpPr>
        <dsp:cNvPr id="0" name=""/>
        <dsp:cNvSpPr/>
      </dsp:nvSpPr>
      <dsp:spPr>
        <a:xfrm>
          <a:off x="618725" y="58262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A0554-DC06-4EE8-92A9-75534454061C}">
      <dsp:nvSpPr>
        <dsp:cNvPr id="0" name=""/>
        <dsp:cNvSpPr/>
      </dsp:nvSpPr>
      <dsp:spPr>
        <a:xfrm>
          <a:off x="1020912" y="4604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62FE8F-D750-442C-8D22-8B8584FCC7DB}">
      <dsp:nvSpPr>
        <dsp:cNvPr id="0" name=""/>
        <dsp:cNvSpPr/>
      </dsp:nvSpPr>
      <dsp:spPr>
        <a:xfrm>
          <a:off x="15443" y="2533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baseline="0"/>
            <a:t>Product owner</a:t>
          </a:r>
          <a:endParaRPr lang="en-US" sz="3100" kern="1200"/>
        </a:p>
      </dsp:txBody>
      <dsp:txXfrm>
        <a:off x="15443" y="2533262"/>
        <a:ext cx="3093750" cy="720000"/>
      </dsp:txXfrm>
    </dsp:sp>
    <dsp:sp modelId="{233F86DF-8AD5-4DD6-B6CB-8766EBAEAFC9}">
      <dsp:nvSpPr>
        <dsp:cNvPr id="0" name=""/>
        <dsp:cNvSpPr/>
      </dsp:nvSpPr>
      <dsp:spPr>
        <a:xfrm>
          <a:off x="4253881" y="58262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BBD77F-2891-4CDE-AB23-9FB2D18B5762}">
      <dsp:nvSpPr>
        <dsp:cNvPr id="0" name=""/>
        <dsp:cNvSpPr/>
      </dsp:nvSpPr>
      <dsp:spPr>
        <a:xfrm>
          <a:off x="4656068" y="460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81110-04D6-4C1B-A894-36F8832CDF77}">
      <dsp:nvSpPr>
        <dsp:cNvPr id="0" name=""/>
        <dsp:cNvSpPr/>
      </dsp:nvSpPr>
      <dsp:spPr>
        <a:xfrm>
          <a:off x="3650600" y="2533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baseline="0"/>
            <a:t>Development Team</a:t>
          </a:r>
          <a:endParaRPr lang="en-US" sz="3100" kern="1200"/>
        </a:p>
      </dsp:txBody>
      <dsp:txXfrm>
        <a:off x="3650600" y="2533262"/>
        <a:ext cx="3093750" cy="720000"/>
      </dsp:txXfrm>
    </dsp:sp>
    <dsp:sp modelId="{A3E3E56D-E116-40C9-ABD5-1C0E713333AF}">
      <dsp:nvSpPr>
        <dsp:cNvPr id="0" name=""/>
        <dsp:cNvSpPr/>
      </dsp:nvSpPr>
      <dsp:spPr>
        <a:xfrm>
          <a:off x="7889037" y="58262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B6D055-49DE-4A5B-A5E4-89099A72583B}">
      <dsp:nvSpPr>
        <dsp:cNvPr id="0" name=""/>
        <dsp:cNvSpPr/>
      </dsp:nvSpPr>
      <dsp:spPr>
        <a:xfrm>
          <a:off x="8291225" y="460449"/>
          <a:ext cx="1082812" cy="108281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AAE54-15A4-435E-81B6-EC8EC23BA989}">
      <dsp:nvSpPr>
        <dsp:cNvPr id="0" name=""/>
        <dsp:cNvSpPr/>
      </dsp:nvSpPr>
      <dsp:spPr>
        <a:xfrm>
          <a:off x="7285756" y="2533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baseline="0"/>
            <a:t>Scrum Master</a:t>
          </a:r>
          <a:endParaRPr lang="en-US" sz="3100" kern="1200"/>
        </a:p>
      </dsp:txBody>
      <dsp:txXfrm>
        <a:off x="7285756" y="2533262"/>
        <a:ext cx="3093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99A70-7B9E-4109-A87F-0272D838C2CD}">
      <dsp:nvSpPr>
        <dsp:cNvPr id="0" name=""/>
        <dsp:cNvSpPr/>
      </dsp:nvSpPr>
      <dsp:spPr>
        <a:xfrm>
          <a:off x="0" y="528894"/>
          <a:ext cx="10394950" cy="695565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/>
            <a:t>Product owner – responsible to capture value for the business</a:t>
          </a:r>
          <a:endParaRPr lang="en-US" sz="2900" kern="1200"/>
        </a:p>
      </dsp:txBody>
      <dsp:txXfrm>
        <a:off x="33955" y="562849"/>
        <a:ext cx="10327040" cy="627655"/>
      </dsp:txXfrm>
    </dsp:sp>
    <dsp:sp modelId="{B3FADDD4-0291-4673-9FF0-A090AAA331A3}">
      <dsp:nvSpPr>
        <dsp:cNvPr id="0" name=""/>
        <dsp:cNvSpPr/>
      </dsp:nvSpPr>
      <dsp:spPr>
        <a:xfrm>
          <a:off x="0" y="1307980"/>
          <a:ext cx="10394950" cy="695565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836447"/>
                <a:satOff val="-10724"/>
                <a:lumOff val="-5588"/>
                <a:alphaOff val="0"/>
                <a:shade val="88000"/>
                <a:lumMod val="88000"/>
              </a:schemeClr>
              <a:schemeClr val="accent2">
                <a:hueOff val="836447"/>
                <a:satOff val="-10724"/>
                <a:lumOff val="-5588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Development Team – responsible to deliver product incrementally </a:t>
          </a:r>
          <a:endParaRPr lang="en-US" sz="2900" kern="1200" dirty="0"/>
        </a:p>
      </dsp:txBody>
      <dsp:txXfrm>
        <a:off x="33955" y="1341935"/>
        <a:ext cx="10327040" cy="627655"/>
      </dsp:txXfrm>
    </dsp:sp>
    <dsp:sp modelId="{599DE2F9-5AC0-474C-AAFD-2A7C5F08B1BF}">
      <dsp:nvSpPr>
        <dsp:cNvPr id="0" name=""/>
        <dsp:cNvSpPr/>
      </dsp:nvSpPr>
      <dsp:spPr>
        <a:xfrm>
          <a:off x="0" y="2087065"/>
          <a:ext cx="10394950" cy="695565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1672894"/>
                <a:satOff val="-21449"/>
                <a:lumOff val="-11177"/>
                <a:alphaOff val="0"/>
                <a:shade val="88000"/>
                <a:lumMod val="88000"/>
              </a:schemeClr>
              <a:schemeClr val="accent2">
                <a:hueOff val="1672894"/>
                <a:satOff val="-21449"/>
                <a:lumOff val="-11177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Scrum Master – Guide to Scrum</a:t>
          </a:r>
          <a:endParaRPr lang="en-US" sz="2900" kern="1200" dirty="0"/>
        </a:p>
      </dsp:txBody>
      <dsp:txXfrm>
        <a:off x="33955" y="2121020"/>
        <a:ext cx="10327040" cy="6276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85138-B026-4A2A-991F-E8F4EDB3F266}">
      <dsp:nvSpPr>
        <dsp:cNvPr id="0" name=""/>
        <dsp:cNvSpPr/>
      </dsp:nvSpPr>
      <dsp:spPr>
        <a:xfrm>
          <a:off x="0" y="57473"/>
          <a:ext cx="5759656" cy="8634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Focus </a:t>
          </a:r>
          <a:endParaRPr lang="en-US" sz="3600" kern="1200"/>
        </a:p>
      </dsp:txBody>
      <dsp:txXfrm>
        <a:off x="42151" y="99624"/>
        <a:ext cx="5675354" cy="779158"/>
      </dsp:txXfrm>
    </dsp:sp>
    <dsp:sp modelId="{8CC970EB-C1A9-496A-81AB-B50521287FDD}">
      <dsp:nvSpPr>
        <dsp:cNvPr id="0" name=""/>
        <dsp:cNvSpPr/>
      </dsp:nvSpPr>
      <dsp:spPr>
        <a:xfrm>
          <a:off x="0" y="1024613"/>
          <a:ext cx="5759656" cy="863460"/>
        </a:xfrm>
        <a:prstGeom prst="roundRect">
          <a:avLst/>
        </a:prstGeom>
        <a:solidFill>
          <a:schemeClr val="accent5">
            <a:hueOff val="2477608"/>
            <a:satOff val="884"/>
            <a:lumOff val="-22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Openness </a:t>
          </a:r>
          <a:endParaRPr lang="en-US" sz="3600" kern="1200"/>
        </a:p>
      </dsp:txBody>
      <dsp:txXfrm>
        <a:off x="42151" y="1066764"/>
        <a:ext cx="5675354" cy="779158"/>
      </dsp:txXfrm>
    </dsp:sp>
    <dsp:sp modelId="{D92FC299-C72D-41FF-8715-494698B3CA9D}">
      <dsp:nvSpPr>
        <dsp:cNvPr id="0" name=""/>
        <dsp:cNvSpPr/>
      </dsp:nvSpPr>
      <dsp:spPr>
        <a:xfrm>
          <a:off x="0" y="1991753"/>
          <a:ext cx="5759656" cy="863460"/>
        </a:xfrm>
        <a:prstGeom prst="roundRect">
          <a:avLst/>
        </a:prstGeom>
        <a:solidFill>
          <a:schemeClr val="accent5">
            <a:hueOff val="4955217"/>
            <a:satOff val="1767"/>
            <a:lumOff val="-45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Respect</a:t>
          </a:r>
          <a:endParaRPr lang="en-US" sz="3600" kern="1200"/>
        </a:p>
      </dsp:txBody>
      <dsp:txXfrm>
        <a:off x="42151" y="2033904"/>
        <a:ext cx="5675354" cy="779158"/>
      </dsp:txXfrm>
    </dsp:sp>
    <dsp:sp modelId="{3A1B9260-C430-46A1-99D1-78C0E5DD74F1}">
      <dsp:nvSpPr>
        <dsp:cNvPr id="0" name=""/>
        <dsp:cNvSpPr/>
      </dsp:nvSpPr>
      <dsp:spPr>
        <a:xfrm>
          <a:off x="0" y="2958893"/>
          <a:ext cx="5759656" cy="863460"/>
        </a:xfrm>
        <a:prstGeom prst="roundRect">
          <a:avLst/>
        </a:prstGeom>
        <a:solidFill>
          <a:schemeClr val="accent5">
            <a:hueOff val="7432825"/>
            <a:satOff val="2651"/>
            <a:lumOff val="-6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Courage</a:t>
          </a:r>
          <a:endParaRPr lang="en-US" sz="3600" kern="1200"/>
        </a:p>
      </dsp:txBody>
      <dsp:txXfrm>
        <a:off x="42151" y="3001044"/>
        <a:ext cx="5675354" cy="779158"/>
      </dsp:txXfrm>
    </dsp:sp>
    <dsp:sp modelId="{503BE51F-D884-4096-8B6B-717CBCA8DD9D}">
      <dsp:nvSpPr>
        <dsp:cNvPr id="0" name=""/>
        <dsp:cNvSpPr/>
      </dsp:nvSpPr>
      <dsp:spPr>
        <a:xfrm>
          <a:off x="0" y="3926033"/>
          <a:ext cx="5759656" cy="863460"/>
        </a:xfrm>
        <a:prstGeom prst="roundRect">
          <a:avLst/>
        </a:prstGeom>
        <a:solidFill>
          <a:schemeClr val="accent5">
            <a:hueOff val="9910433"/>
            <a:satOff val="3534"/>
            <a:lumOff val="-90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Commitment</a:t>
          </a:r>
          <a:endParaRPr lang="en-US" sz="3600" kern="1200"/>
        </a:p>
      </dsp:txBody>
      <dsp:txXfrm>
        <a:off x="42151" y="3968184"/>
        <a:ext cx="5675354" cy="7791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57E5DD-F34D-45D0-9ED0-E00CCAB34506}">
      <dsp:nvSpPr>
        <dsp:cNvPr id="0" name=""/>
        <dsp:cNvSpPr/>
      </dsp:nvSpPr>
      <dsp:spPr>
        <a:xfrm>
          <a:off x="618725" y="58262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D2452B-329A-47A1-B0DF-3EB35C8633A6}">
      <dsp:nvSpPr>
        <dsp:cNvPr id="0" name=""/>
        <dsp:cNvSpPr/>
      </dsp:nvSpPr>
      <dsp:spPr>
        <a:xfrm>
          <a:off x="1020912" y="4604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F68A6-51B3-4041-9F73-716E7E3EB5A5}">
      <dsp:nvSpPr>
        <dsp:cNvPr id="0" name=""/>
        <dsp:cNvSpPr/>
      </dsp:nvSpPr>
      <dsp:spPr>
        <a:xfrm>
          <a:off x="15443" y="2533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 baseline="0"/>
            <a:t>Product Backlog</a:t>
          </a:r>
          <a:endParaRPr lang="en-US" sz="2900" kern="1200"/>
        </a:p>
      </dsp:txBody>
      <dsp:txXfrm>
        <a:off x="15443" y="2533262"/>
        <a:ext cx="3093750" cy="720000"/>
      </dsp:txXfrm>
    </dsp:sp>
    <dsp:sp modelId="{88EEFB67-CBA7-4B19-80A7-99083838DF34}">
      <dsp:nvSpPr>
        <dsp:cNvPr id="0" name=""/>
        <dsp:cNvSpPr/>
      </dsp:nvSpPr>
      <dsp:spPr>
        <a:xfrm>
          <a:off x="4253881" y="58262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3FF75-B521-478B-8824-BCE791F57D6D}">
      <dsp:nvSpPr>
        <dsp:cNvPr id="0" name=""/>
        <dsp:cNvSpPr/>
      </dsp:nvSpPr>
      <dsp:spPr>
        <a:xfrm>
          <a:off x="4656068" y="460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009A7-E959-4F02-880C-9F6C0CB69704}">
      <dsp:nvSpPr>
        <dsp:cNvPr id="0" name=""/>
        <dsp:cNvSpPr/>
      </dsp:nvSpPr>
      <dsp:spPr>
        <a:xfrm>
          <a:off x="3650600" y="2533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 baseline="0"/>
            <a:t>Sprint Backlog</a:t>
          </a:r>
          <a:endParaRPr lang="en-US" sz="2900" kern="1200"/>
        </a:p>
      </dsp:txBody>
      <dsp:txXfrm>
        <a:off x="3650600" y="2533262"/>
        <a:ext cx="3093750" cy="720000"/>
      </dsp:txXfrm>
    </dsp:sp>
    <dsp:sp modelId="{14CAD3AB-F102-4AC0-AEA7-D83AAB88679B}">
      <dsp:nvSpPr>
        <dsp:cNvPr id="0" name=""/>
        <dsp:cNvSpPr/>
      </dsp:nvSpPr>
      <dsp:spPr>
        <a:xfrm>
          <a:off x="7889037" y="58262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0200E-3AA3-4EF2-94C0-DEB4F88727CC}">
      <dsp:nvSpPr>
        <dsp:cNvPr id="0" name=""/>
        <dsp:cNvSpPr/>
      </dsp:nvSpPr>
      <dsp:spPr>
        <a:xfrm>
          <a:off x="8291225" y="46044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1A037-5454-4D62-905E-7F53D6D90EA6}">
      <dsp:nvSpPr>
        <dsp:cNvPr id="0" name=""/>
        <dsp:cNvSpPr/>
      </dsp:nvSpPr>
      <dsp:spPr>
        <a:xfrm>
          <a:off x="7285756" y="2533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 baseline="0"/>
            <a:t>Product increment</a:t>
          </a:r>
          <a:endParaRPr lang="en-US" sz="2900" kern="1200"/>
        </a:p>
      </dsp:txBody>
      <dsp:txXfrm>
        <a:off x="7285756" y="2533262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4.83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1395 1 3712,'-15'5'917,"1"0"1,-1 0-1,0-1 0,0-1 1,0-1-1,-12 1-917,-29 6 64,-75 24-208,2 5 0,1 6 0,3 6 0,-40 26 144,77-30-192,1 4 0,-72 57 192,130-87 128,1 1 0,0 2 0,2 0 0,1 2 0,1 1 0,-2 4-128,23-26 51,1-1 1,-1 1 0,1 0 0,0 0 0,0-1-1,0 2 1,0-1 0,0 0 0,1 0-1,0 0 1,0 1 0,0-1 0,1 1-1,-1-1 1,1 1 0,0 1-52,1-3 41,0 1-1,0-1 1,0 1-1,0-1 1,1 0 0,-1 1-1,1-1 1,0 0-1,0 0 1,0 0 0,0 0-1,0 0 1,1-1 0,0 1-1,-1-1 1,1 0-1,0 1 1,0-1 0,3 1-41,23 13 61,1-1 1,0-1 0,26 7-62,-20-7 7,79 27-7,83 17 0,124 16 0,-234-55 0,-17-4 237,-1 4 0,60 24-237,-110-35 64,1 1-1,-2 1 1,1 1-1,-1 0 1,-1 2-1,0 0 1,-1 1-1,0 1 1,-1 0-1,-1 1 1,7 11-64,-11-14 94,-1 0 0,-1 1 1,-1 0-1,0 0 0,0 1 0,-2 0 1,0 1-1,0-1 0,-1 1 0,-2 0 0,1 0 1,0 15-95,-2 19 223,-3 1-1,-2 0 1,-2-1 0,-5 14-223,-47 213 773,45-229-754,-2 0 0,-2-1 0,-3-1 0,-1 0 1,-2-1-1,-2-2 0,-3 0 0,0-2 0,-3-1 1,-10 8-20,33-39-126,-1-2 0,0 1 0,0-1 0,-1 0 0,0-1 0,0 0 0,0 0-1,-1 0 127,8-5-70,-1 0-1,1 0 0,0 0 0,0 0 1,-1 0-1,1-1 0,0 1 0,-1-1 1,1 1-1,-1-1 0,1 0 0,-1 0 0,1 0 1,0 0-1,-1 0 0,1-1 0,-1 1 1,1-1-1,0 0 0,-1 1 0,1-1 1,0 0-1,0 0 0,-1-1 0,1 1 0,0 0 1,0-1-1,0 1 0,1-1 0,-1 0 1,0 1-1,0-1 0,1 0 0,-1 0 1,1 0-1,0 0 0,-1-1 71,-2-6-352,0-1 0,0 0 0,1 0 0,0-1 0,0 1 0,2 0 0,-1-1 0,1-10 352,-1-54-1685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10.06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36 392 3200,'15'29'1237,"3"-4"-1050,-9-13 130,0 1 0,-1 0 1,0 1-1,-1-1 0,0 1 1,1 7-318,14 41 297,-3 1 0,-2 1 1,3 42-298,20 199 217,-37-272-92,5 39 858,-2 0 0,-5 59-983,-6-111 550,0-18-218,-3-9 66,2-4-181,1-1 0,-1 0 0,2-1 1,0 1-1,-1-6-217,0 0 130,-20-77 40,4-1 1,5 0 0,4-2-1,4 0 1,4-14-171,4 47-211,3 1 1,2 0-1,4 0 0,2 0 1,3 1-1,3 1 0,2 1 1,8-13 210,-19 55-116,1 0 0,0 1 0,2 0 0,0 0 1,1 1-1,10-11 116,-17 23-17,0 0 1,0 0-1,1 0 1,-1 0-1,1 1 1,0 0 0,0 0-1,1 1 1,-1 0-1,1 0 1,-1 0-1,1 1 1,0 0-1,0 0 1,0 0-1,0 1 1,1 1 0,-1-1-1,0 1 1,4 0 16,-3 1 28,0 0 0,0 0 0,-1 1 0,1 0 0,-1 0 0,1 1 0,-1 0 0,0 0 0,0 1 0,0 0 0,0 0 0,-1 0 0,0 1 0,0 0 0,0 0 0,0 1 0,-1 0 0,0 0 0,0 0 0,-1 0 1,0 1-1,0-1 0,0 1 0,-1 0 0,0 1 0,0-1 0,1 8-28,1 3 175,-1 1 1,-1-1-1,0 1 1,-2 0-1,0 0 1,-1 0-1,-1 0 1,-1 0 0,0 0-1,-2 0 1,0 0-176,-1 0 200,-1 0 1,-1 0 0,-1-1-1,0 0 1,-2 0 0,0-1-1,-1 0 1,0-1 0,-1 0-1,-1-1 1,-13 12-201,7-9 15,-1-1 0,-1-1-1,-1-1 1,0-1 0,-1-1-1,0-1 1,-1-1 0,-18 6-15,-16 3-562,26-10-929,0 1-1,1 2 1,1 1-1,-27 17 1492,26-7-1813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11.0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 0 5376,'3'6'417,"-1"-1"1,1 1-1,-1-1 1,-1 1-1,1 0 1,-1 0-1,0 0 1,0 0-1,-1 0 1,0 5-418,-1 11 893,-1 0 1,-2 8-894,0 0-480,-16 171 294,8 1-1,10 0 0,8 0 1,20 97 186,-6-155 451,23 75-451,-23-140 326,3-2 0,4 0 0,22 39-326,-18-48 426,4-3 1,3-1-1,21 26-426,-39-62 134,2-1-1,1-1 0,1 0 1,1-2-1,1-1 1,1-1-1,1-2 1,14 8-134,-27-19 23,1-1 1,0-1 0,1 0 0,-1-2-1,1 0 1,1 0 0,-1-2 0,0 0 0,1-1-1,0 0 1,-1-2 0,16-1-24,-22 0 13,0 0 1,0-1-1,0 0 1,0-1-1,0-1 1,-1 1-1,1-2 1,-1 1-1,0-1 1,0-1-1,-1 0 0,1 0 1,-1-1-1,-1 0 1,1-1-1,-1 0 1,-1 0-1,1-1 1,-2 1-1,5-8-13,1-5-47,-1 0 0,-1-1 0,-1-1 0,0 0 1,-2 0-1,-1 0 0,-1-1 0,-1 0 0,-1 0 0,-1 0 0,-1 0 0,-1 0 0,-1 0 0,-1-1 0,-3-7 47,-4-28-1079,-14-45 1079,18 87-254,0-1 0,-2 2-1,0-1 1,-1 1 0,0 0 0,-2 0 0,-9-12 254,17 26-73,-1 0 1,0-1 0,1 1 0,-1 0-1,-1 1 1,1-1 0,0 1 0,-1-1 0,1 1-1,-1 0 1,0 0 0,0 0 0,0 1-1,0-1 1,0 1 0,0 0 0,0 0-1,0 1 1,-1-1 72,0 1-61,0 0 1,0 1-1,0 0 0,0 0 1,0 0-1,0 0 0,0 1 1,0 0-1,0 0 0,1 0 1,-1 0-1,1 1 0,-1 0 1,1 0-1,-2 2 61,-4 4-36,0 1-1,1-1 1,0 2 0,1-1-1,0 1 1,1 0 0,0 1-1,1 0 1,1 0 0,-1 0-1,0 7 37,-1 0 58,2 0-1,0 1 0,1 0 0,1 0 0,1 0 0,1 0 0,1 7-57,1 7 354,3 1-1,7 32-353,-7-48 213,1 1 0,1-1-1,1 0 1,1-1 0,7 14-213,-13-28 17,0 0-1,1 0 1,0 0 0,0 0 0,0 0 0,0-1 0,1 0-1,0 1 1,-1-1 0,1-1 0,0 1 0,0 0 0,1-1-1,-1 0 1,0 0 0,1 0 0,-1-1 0,1 1 0,0-1 0,-1 0-1,1 0 1,0-1 0,0 0 0,0 1 0,-1-1 0,1-1-1,0 1 1,0-1 0,-1 0 0,1 0 0,0 0 0,-1-1-1,1 0 1,-1 0 0,1 0 0,-1 0 0,0-1 0,1 0-17,14-11-186,0-1 0,-1-1 0,-1 0 0,-1-2 0,0 0 0,-1 0 0,10-18 186,-13 17-205,-1 0-1,-1 0 0,-1-1 0,0 0 1,-2 0-1,0-1 0,-2 0 0,3-13 206,-1-14-155,-2 1 0,-1-1-1,-4-19 156,0 60 43,1 1 73,-1-1 1,0 0-1,0 0 0,-1 1 1,0-1-1,0 0 1,0 1-1,-1-1 0,0 1 1,-1-1-1,0 0-116,-2 3 505,2 11-196,3 12 50,1-14-303,1-1 0,-1 1 0,1-1-1,0 0 1,0 1 0,0-1 0,1 0-1,-1 0 1,1-1 0,0 1 0,0 0-1,1-1 1,-1 0 0,0 0 0,1 0-1,1 1-55,10 7 179,1-1 1,0 0-1,9 3-179,168 94 149,-144-78-210,-2 1 0,-1 3 0,-2 2 0,4 6 61,159 159 65,-202-195-57,102 114 97,-70-74-560,3-2 1,1-2 0,12 8 454,-51-48-40,21 14-1277,-22-14 1252,-1-1-1,1 0 1,0 0 0,-1 0-1,1 0 1,0 0 0,-1 0-1,1 0 1,0 0 0,-1 0-1,1 0 1,-1 0-1,1 0 1,0 0 0,-1 0-1,1-1 1,0 1 0,-1 0-1,1-1 1,-1 1 0,1 0-1,-1-1 1,1 1 0,-1 0-1,1-1 1,-1 1 0,1-1-1,-1 1 1,1-1 0,-1 1-1,0-1 1,1 1 0,-1-1-1,0 0 1,0 1 0,1-1-1,-1 0 1,0 1 65,6-19-1408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11.3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695 0 6016,'-8'84'2944,"-46"45"-3712,41-89 6272,0 22-5376,-4 25 0,-15 24 256,-6 26 0,-8 21-512,-2 11 0,-1-7 256,-4 4 0,4-25-512,1-19 128,-6-8-768,-3-24 0,4-14-896,-9-13 128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13.89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1 603 3328,'2'0'213,"1"0"0,0 0 1,0 1-1,-1-1 0,1 1 0,0 0 0,-1-1 1,1 1-1,0 1-213,-1-1 65,-1-1 0,0 1-1,1 0 1,-1-1 0,1 0 0,-1 1 0,1-1 0,-1 0 0,1 0-1,-1 1 1,1-1 0,-1-1 0,1 1 0,-1 0 0,1 0 0,-1 0-1,1-1 1,-1 1 0,1-1 0,-1 1 0,0-1 0,1 0 0,-1 1-1,0-1 1,1 0 0,-1 0-65,32-15 76,1 1 0,1 1 0,0 2 0,11-1-76,32-11-69,77-27 197,2 8 0,147-21-128,-69 27 212,329-56 109,191-29-214,11 52-1,949 41 419,-1018 27-367,1079 12 77,-1466-5-235,284 7 0,950 32 149,-700-14-59,-443-13-73,106 5-17,537 14 0,-197-20-6,-113 0 33,600 10 176,245 3-449,-41-44-119,-421 1 389,491 11 339,-833-8-313,-313 3 28,292-11 454,156-1 472,-529 16-814,255-1 266,0 29-206,240 27-613,-744-41 330,371 31-339,-152-22 100,-291-17 138,-3 0-1978,54 11 2112,-90-8-1194,-6 6-86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14.4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106 1 5120,'21'28'2432,"26"26"-2432,-44-51 277,0 0 1,1 0 0,-1 0-1,1-1 1,0 0 0,0 0-1,0 0 1,0 0 0,0 0-1,3 0-277,12 5-67,146 64-508,36 18 233,-127-55 145,-19-10 84,-1 3 1,35 24 112,-72-40 55,-1 1 0,0 1 0,-1 0 0,-1 0 0,0 2 0,-1 0 0,0 0 0,-1 1 0,-1 1 0,2 5-55,-2-2 149,-2 1 0,0 0-1,-1 0 1,-1 1 0,-1 0 0,-1 0 0,-1 1 0,-1-1 0,-1 1 0,-1 0 0,-2 13-149,-1-10 173,-1 1 1,-1-1-1,-1 0 1,-2 0-1,-1 0 1,0-1 0,-2 0-1,-1-1 1,-12 20-174,-15 16 229,-3-1 0,-3-3 1,-1-1-1,-22 17-229,20-25-105,-1-2 1,-2-3-1,-12 5 105,-167 105-710,167-114-366,-6-1 1076,45-26-568,0-1-1,0-1 1,-1 0 0,-22 3 568,-26-3-1664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15.82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1164 1 3712,'-1'1'91,"0"1"0,0-1 0,0 1 0,0-1 0,1 1 0,-1 0 0,0-1 0,1 1 1,0 0-1,-1-1 0,1 1 0,0 0 0,0-1 0,0 1 0,0 0 0,0 0 0,0-1 0,0 1 0,1 0 0,-1-1 0,1 1 1,-1 0-1,1-1 0,0 1 0,0-1 0,-1 1-91,1-1 86,-1-1 1,0 1-1,0-1 1,0 1 0,0-1-1,0 1 1,0 0-1,0-1 1,0 1-1,0-1 1,0 1-1,0 0 1,0-1-1,0 1 1,0-1-1,-1 1 1,1-1 0,0 1-1,0 0 1,-1-1-1,1 1 1,0-1-1,-1 1 1,1-1-1,0 0 1,-1 1-1,1-1 1,-1 1 0,1-1-87,-14 13-64,13-12 242,-15 11-154,-1 0 0,-1 0-1,-8 3-23,-13 8 185,-113 66 402,-155 66-587,50-29 181,125-62-91,-18 10 54,147-73-142,1 0 1,-1 1-1,1 0 0,0-1 0,0 1 0,-1 0 0,1 0 0,1 0 0,-1 0 1,0 0-1,0 1-2,2-2 2,-1 0 1,1-1 0,0 1-1,0 0 1,-1 0-1,1-1 1,0 1 0,0 0-1,0 0 1,0-1-1,0 1 1,0 0 0,0 0-1,0-1 1,1 1 0,-1 0-1,0-1 1,0 1-1,1 0 1,-1-1 0,0 1-1,1 0 1,-1-1-1,0 1 1,1 0 0,-1-1-1,1 1 1,-1-1 0,1 1-1,0-1 1,-1 1-1,1-1 1,-1 1 0,1-1-1,0 0 1,-1 1 0,1-1-1,0 0 1,-1 0-1,2 1-2,35 15 77,2-1-1,20 4-76,-16-5 63,-1 1-1,2 4-62,60 31 377,-2 5-1,-2 4 1,5 10-377,14 17 32,-3 6 0,40 46-32,-127-111-753,1-1-1,1-2 0,2-1 0,0-1 1,1-2-1,23 10 754,-11-10-1408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4.83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1395 1 3712,'-15'5'917,"1"0"1,-1 0-1,0-1 0,0-1 1,0-1-1,-12 1-917,-29 6 64,-75 24-208,2 5 0,1 6 0,3 6 0,-40 26 144,77-30-192,1 4 0,-72 57 192,130-87 128,1 1 0,0 2 0,2 0 0,1 2 0,1 1 0,-2 4-128,23-26 51,1-1 1,-1 1 0,1 0 0,0 0 0,0-1-1,0 2 1,0-1 0,0 0 0,1 0-1,0 0 1,0 1 0,0-1 0,1 1-1,-1-1 1,1 1 0,0 1-52,1-3 41,0 1-1,0-1 1,0 1-1,0-1 1,1 0 0,-1 1-1,1-1 1,0 0-1,0 0 1,0 0 0,0 0-1,0 0 1,1-1 0,0 1-1,-1-1 1,1 0-1,0 1 1,0-1 0,3 1-41,23 13 61,1-1 1,0-1 0,26 7-62,-20-7 7,79 27-7,83 17 0,124 16 0,-234-55 0,-17-4 237,-1 4 0,60 24-237,-110-35 64,1 1-1,-2 1 1,1 1-1,-1 0 1,-1 2-1,0 0 1,-1 1-1,0 1 1,-1 0-1,-1 1 1,7 11-64,-11-14 94,-1 0 0,-1 1 1,-1 0-1,0 0 0,0 1 0,-2 0 1,0 1-1,0-1 0,-1 1 0,-2 0 0,1 0 1,0 15-95,-2 19 223,-3 1-1,-2 0 1,-2-1 0,-5 14-223,-47 213 773,45-229-754,-2 0 0,-2-1 0,-3-1 0,-1 0 1,-2-1-1,-2-2 0,-3 0 0,0-2 0,-3-1 1,-10 8-20,33-39-126,-1-2 0,0 1 0,0-1 0,-1 0 0,0-1 0,0 0 0,0 0-1,-1 0 127,8-5-70,-1 0-1,1 0 0,0 0 0,0 0 1,-1 0-1,1-1 0,0 1 0,-1-1 1,1 1-1,-1-1 0,1 0 0,-1 0 0,1 0 1,0 0-1,-1 0 0,1-1 0,-1 1 1,1-1-1,0 0 0,-1 1 0,1-1 1,0 0-1,0 0 0,-1-1 0,1 1 0,0 0 1,0-1-1,0 1 0,1-1 0,-1 0 1,0 1-1,0-1 0,1 0 0,-1 0 1,1 0-1,0 0 0,-1-1 71,-2-6-352,0-1 0,0 0 0,1 0 0,0-1 0,0 1 0,2 0 0,-1-1 0,1-10 352,-1-54-1685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5.18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4864,'4'85'2432,"46"14"-3200,-33-67 4224,15 15-3456,3 8 0,0 12 0,5 8 0,4-4-128,1-1 128,-15-15-256,2-6 0,-2-19-512,-3-10 128,-9-20-640,-1-23 128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5.5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71 79 4736,'-40'12'2304,"13"16"-2432,27-25 4480,-3 2-4480,3-1 128,0-4-384,3-9 0,10-6-128,1-8 0,-1-12-896,14-14 128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5.91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1 101 4864,'20'83'1312,"4"-1"0,8 14-1312,30 85 3838,7 59-3367,-67-218-249,-2-22-221,0 0 0,0 0 0,0 0 0,-1 0 0,1 0 1,0 0-1,0 0 0,0 0 0,0 0 0,0 0 0,0 0 0,0 1 0,0-1 0,0 0 0,0 0 0,0 0 0,0 0 0,0 0 0,0 0 1,0 0-1,0 0 0,0 0 0,-1 0 0,1 0 0,0 0 0,0 0 0,0 0 0,0 0 0,0 0 0,0 0 0,0 0 0,0 0 0,0 0 0,0 0 1,0 0-1,-1 0 0,1 0 0,0 0 0,0 0 0,0 0 0,0 0 0,0 0 0,0 0 0,0 0 0,0 0 0,0 0 0,0 0 0,0 0 1,-1 0-1,1 0 0,0 0 0,0 0 0,0 0 0,0-1 0,0 1 0,0 0 0,0 0 0,0 0-1,-7-12 57,-8-30-99,1-1-1,2 0 0,2-1 1,2 0-1,2-1 0,2 0 1,1 0-1,3 0 0,2 0 1,2 0-1,2-7 43,-3 33-25,1-1 0,1 1 0,1 0-1,0 1 1,1 0 0,1 0 0,1 0 0,1 1 0,1-2 25,-7 13-15,1 0 0,0 0 0,0 1 0,0 0 0,0 0 0,1 0 0,0 0 0,0 1 1,0 0-1,1 0 0,4-2 15,-6 4-1,1 1 0,-1-1 0,1 1 0,-1 0 0,1 0 0,0 0 0,-1 1 0,1 0 0,0 0 0,0 1 0,-1-1 0,1 1 0,-1 0 1,1 1-1,-1 0 0,4 1 1,9 4 6,-1 1 0,-1 1 0,1 1 0,-1 0 1,-1 1-1,0 1 0,1 2-6,11 10 78,-1 2 0,-2 0 0,7 12-78,66 101 527,-31-43 226,-64-93-702,26 29 447,-28-31-476,1 0 1,-1 0-1,1-1 0,0 1 0,0 0 0,-1-1 0,1 1 0,0-1 0,0 1 0,0-1 0,0 1 0,0-1 0,-1 0 0,1 1 0,0-1 0,0 0 0,0 0 0,0 1 0,0-1 0,0 0 0,0 0 1,0 0-1,0 0 0,0-1 0,0 1 0,0 0 0,0 0 0,0 0 0,0-1 0,0 1 0,0-1 0,0 1 0,-1 0 0,1-1 0,0 0 0,0 1 0,0-1-22,2-2 58,-1-1-1,0 1 0,0-1 0,0 0 1,0 0-1,0 1 0,-1-1 1,1 0-1,-1 0 0,0-1 0,0-2-57,5-49 262,-5 40-215,2-33 182,3 1 0,5-12-229,-8 44-9,1 0 0,1 1-1,0 0 1,1 0 0,1 1-1,1-1 1,0 1 0,6-7 9,-12 18-2,0 0 1,0 0-1,0 0 0,1 0 1,-1 0-1,1 1 0,0-1 1,0 1-1,0 0 0,0 0 1,0 0-1,0 0 0,0 1 1,1-1-1,-1 1 0,2 0 2,-2 1 0,0-1 1,0 2-1,1-1 0,-1 0 1,0 1-1,0-1 0,0 1 1,0 0-1,0 0 0,0 0 0,0 1 1,0-1-1,0 1 0,-1-1 1,1 1-1,-1 0 0,1 0 1,0 1-1,9 8-26,0-1 1,-1 2 0,-1-1-1,0 2 1,-1-1 0,6 11 25,13 24-307,4 16 307,-10-21-117,17 42-1437,13 44 1554,-27-63-1757,3-1-1,2-2 0,11 14 1758,-13-40-1685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5.18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4864,'4'85'2432,"46"14"-3200,-33-67 4224,15 15-3456,3 8 0,0 12 0,5 8 0,4-4-128,1-1 128,-15-15-256,2-6 0,-2-19-512,-3-10 128,-9-20-640,-1-23 128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6.2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4480,'7'54'853,"2"0"0,2 0 1,3 1-854,-8-36 728,0 1 0,1-1 0,1 0 1,4 4-729,6 15 52,203 538 383,-115-281-294,-72-197-385,-17-44-201,3-1 0,2-1 0,3 0 445,-13-36-823,-12-15 796,0-1 0,0 0 0,0 0 0,1 0 0,-1 0 1,0 0-1,0 1 0,0-1 0,0 0 0,1 0 0,-1 0 0,0 0 1,0 0-1,0 0 0,0 0 0,1 0 0,-1 0 0,0 0 0,0 0 0,0 0 1,1 0-1,-1 0 0,0 0 0,0 0 0,0 0 0,1 0 0,-1 0 0,0 0 1,0 0-1,0 0 0,0 0 0,1 0 0,-1 0 0,0 0 0,0-1 1,0 1-1,0 0 0,1 0 0,-1 0 0,0 0 0,0 0 0,0 0 27,1-3-140,0 0-1,-1 1 1,1-1-1,-1 1 0,1-1 1,-1 0-1,0 1 1,0-1-1,0 0 0,-1 1 1,1-2 140,-7-52-1280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6.5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0 188 3840,'0'-5'210,"0"0"0,0 0 0,1 0 0,0 0 0,0 0 0,0 0 0,0 0 1,1 0-1,-1 0 0,1 0 0,1 1 0,-1-1-210,2 0 426,-1 1 0,1-1 1,0 1-1,1 0 0,-1 0 1,1 0-1,0 0 0,-1 1 0,2 0 1,4-2-427,8-5 148,1 2 0,1 1 0,8-3-148,11-3 132,-14 5-100,-1 2 0,1 0 0,0 2 0,0 1 0,0 0 0,1 2 0,-1 1 0,0 1 0,1 2 0,-1 0 0,0 1 0,-1 2 0,1 0 0,-1 2 0,0 1 0,-1 0 0,0 2 0,8 5-32,-20-9 67,0 0-1,-1 0 1,0 1 0,-1 0 0,0 1 0,0 0 0,-1 0 0,0 1 0,0 0 0,-1 1 0,-1 0 0,1 0 0,-2 0-1,0 0 1,0 1 0,-1 0 0,0 0 0,-1 0 0,-1 0 0,0 1 0,0 3-67,0 12 133,-2-1 0,-1 1 0,-1 0 0,-1-1 0,-1 1 0,-2-1 0,0 0 0,-2 0 0,-3 5-133,-15 33-195,-2-1-1,-3-2 1,-3-1-1,-3-1 0,-2-2 1,-34 37 195,51-68-1016,-25 22 1016,39-42-260,0 1 0,-1-1 0,0-1-1,0 0 1,0 0 0,-1-1 0,-8 3 260,16-7-115,0 0 1,0 0 0,0 0-1,0-1 1,0 1 0,-1-1-1,1 0 1,0 1 0,0-1-1,-1 0 1,1 0 0,0-1-1,0 1 1,-1 0 0,1-1-1,0 1 1,0-1 0,0 0-1,0 0 1,0 0 0,0 0-1,0 0 1,0 0 0,-1-1 114,0 0-150,1-1 0,-1 0 0,1 0 0,0 0 0,0 0 0,0-1 0,0 1 1,1 0-1,-1-1 0,1 1 0,0-1 0,0 0 0,0 1 0,0-2 150,-6-58-1429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7.07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 7 5632,'-5'-4'688,"-3"1"2945,8 20-1663,0-16-1989,4 27-152,1 0 1,1 0-1,8 23 171,-2-6-86,71 259-52,14-4-1,49 88 139,-109-303 137,4-2 0,40 60-137,-57-106 143,1-1 0,2-2 0,1 0-1,2-2 1,1-1 0,34 25-143,-50-44 105,1-2 1,0 0-1,1 0 1,0-2 0,0 0-1,1-1 1,0 0-1,0-2 1,0 0 0,10 0-106,-19-3 36,-1-1 0,0 0 0,1-1 0,-1 0 0,1 0 0,-1-1 0,0 0 0,1-1 0,-1 0 0,0 0 0,0 0 0,0-1 0,0 0 0,-1-1 0,1 0 0,-1 0 0,0-1 0,0 0 0,0 0 0,-1 0 0,1-1 0,-1 0 0,-1 0 0,3-3-36,0-4-84,0 0 1,0 0 0,-1-1 0,-1 0 0,0 0 0,-1-1 0,-1 0 0,0 0 0,-1 0-1,0 0 1,-2 0 0,1-7 83,-2 1-128,0 1-1,-1-1 0,-1 1 1,-1 0-1,0 0 1,-2 0-1,0 0 1,-1 1-1,-3-3 129,8 18-36,-1 1 0,0-1-1,0 1 1,0-1 0,-1 1 0,1 0 0,-1 0-1,1 0 1,-1 0 0,0 0 36,2 2-12,0 0 0,0 1 0,0-1 0,0 0 0,0 1 0,0-1 0,-1 1 0,1-1 0,0 1 1,0 0-1,0-1 0,0 1 0,-1 0 0,1 0 0,0 0 0,0 0 0,0 0 0,-1 0 0,1 0 0,0 0 0,0 0 0,-1 0 0,1 1 0,0-1 0,0 1 0,0-1 1,0 1-1,0-1 0,0 1 0,0 0 0,0-1 0,0 1 0,0 0 0,0 0 12,-5 5-28,1 1 0,0 0 0,0 0 0,1 0 0,0 1 0,0 0 0,1-1 0,0 1 0,0 2 28,-1 1-25,-8 22 80,1 1-1,2 1 1,1 0 0,2 0 0,2 0 0,1 1 0,1 0 0,2-1-1,2 1 1,2 3-55,1 0 255,2 1-1,2-2 0,1 1 0,2-1 1,2-1-1,1 0 0,2-1 1,1-1-1,2 0-254,-7-16 159,0 0 0,1 0-1,1-1 1,1-1 0,0-1 0,1 0 0,1-1-1,1-1 1,0-1 0,0 0 0,12 4-159,-15-9-108,0-1 0,1 0 0,0-1 0,0-1 0,0-1 0,1 0 0,-1-1 0,1-1 1,0-1-1,0 0 0,0-2 0,-1 0 0,1 0 0,0-2 0,1-1 108,-5 1-316,-1-2 0,1 0 0,-1-1-1,0 0 1,0-1 0,0 0 0,-1-1 0,0 0 0,-1-1 0,0-1 0,1-1 316,56-57-2048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9.0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572 1 5376,'-49'32'1120,"2"2"0,2 2 0,1 2 0,-36 41-1120,49-45-138,2 0 0,2 2 1,1 1-1,2 1 0,2 1 1,1 1-1,2 1 0,2 1 0,2 1 1,1 0-1,-2 19 138,1 4 48,3 0 1,3 1-1,3 1 0,3-1 1,2 1-1,4-1 1,2 1-1,4-1 0,2-1 1,4 0-1,2 0 0,3-2 1,3 0-1,2-1 0,4-2-48,-10-22 191,2-1 0,2-1-1,1-1 1,2-1 0,21 22-191,-34-43-1,0-1-1,1-1 1,1 0 0,0 0 0,1-2 0,0 0 0,0 0 0,1-2 0,0 0 0,1-1 0,-1-1 0,1 0 0,1-1 0,3-1 1,18 1-226,1-3 1,-1-1-1,12-2 226,58 0-731,-76 5 584,-1 0-1,9 4 148,-7-1 107,28 1-107,-51-7 63,1-1 1,-1 0-1,1-1 1,-1-1-1,1 0 1,-1 0-1,0-1-63,13-4 212,0-1-1,-1-2 1,0 0 0,-1-1-1,14-10-211,-23 11 108,0 0 0,0-1-1,-1 0 1,0-1 0,-1 0 0,0-2-1,-1 1 1,7-13-108,-2 3 112,-2-1 1,0-1-1,-2 0 1,-1-1-1,-1 0 1,-1 0-1,-1-1 1,-1 0-1,-2-1 1,-1 1-1,-1-1-112,-2 20 24,-1 1-1,-1-1 0,1 0 1,-1 1-1,0-1 0,-1 1 1,0-1-1,0 1 0,-1 0 1,0 0-1,0 0 0,-3-5-23,2 6 16,0 1-1,0 0 1,-1 0-1,1 0 1,-1 1-1,0-1 1,0 1-1,0 0 1,-1 1-1,0-1 0,1 1 1,-1 0-1,0 1 1,-1-1-1,0 1-15,-16-5 2,1 2 1,-1 1-1,0 1 0,-1 0 0,1 2 0,0 1 0,0 1 0,-1 1 0,-21 4-2,11 1-45,0 1-1,0 1 0,1 2 0,0 2 0,1 0 0,-10 8 46,21-9-125,-1 0 0,2 2 0,0 1 0,1 0 0,0 1 0,1 1 0,1 1 0,-5 7 125,9-8-294,1 1-1,0 0 1,2 0 0,0 2 0,1-1 0,1 1 0,0 1 0,2-1-1,-2 12 295,4-16-440,2 0-1,0 0 0,1 2 441,2 39-1408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9.6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1 450 6528,'5'36'987,"-2"-13"-546,0 0 0,2 1 1,1-2-1,5 14-441,-11-35 73,0-1 1,0 0 0,1 1 0,-1-1-1,0 1 1,0-1 0,0 0 0,1 1-1,-1-1 1,0 0 0,0 1 0,1-1-1,-1 0 1,0 1 0,1-1 0,-1 0-1,0 0 1,1 1 0,-1-1 0,1 0-1,-1 0 1,0 0 0,1 0 0,-1 1-1,1-1 1,-1 0 0,0 0 0,1 0-1,-1 0 1,1 0 0,-1 0 0,1 0-1,-1 0 1,0 0 0,1 0 0,-1 0-1,1 0 1,-1-1 0,0 1 0,1 0-1,-1 0 1,1 0 0,-1-1 0,0 1-1,1 0 1,-1 0 0,0-1 0,1 1-1,-1 0 1,0 0 0,1-1 0,-1 1-1,0-1 1,0 1 0,0 0 0,1-1-1,-1 1-73,15-20-327,-15 19 355,15-30-70,-1-2 1,-2 0-1,-1-1 1,3-17 41,4-9-133,-18 59 129,20-62-622,20-43 626,-32 88-86,0-1-1,2 2 0,1-1 0,0 2 0,1-1 0,0 1 1,15-13 86,-24 26-13,1-1 1,0 1 0,0 0 0,1 0 0,-1 0-1,1 0 1,-1 1 0,1-1 0,0 1 0,1 0 12,-4 2 7,0-1 1,1 1-1,-1 0 1,1-1-1,-1 1 1,1 0-1,-1 1 1,0-1-1,1 0 0,-1 1 1,1-1-1,-1 1 1,0 0-1,1-1 1,-1 1-1,0 0 1,0 1-1,0-1 1,0 0-1,0 1 1,0-1-1,0 1-7,8 7 139,-1 0-1,0 1 1,-1 0-1,0 1 0,0 0 1,-2 0-1,1 0 1,2 9-139,8 18 641,-1 2 0,-2 3-641,-7-17 256,-2-8 56,0 0 0,6 11-312,-10-26 29,0 0 0,1 0 1,-1 0-1,1-1 0,-1 1 1,1 0-1,0-1 0,0 0 1,0 1-1,0-1 0,0 0 1,1 0-1,-1 0 0,1 0 1,-1-1-1,1 1 0,0 0 1,0-1-30,-1-1-2,0 1 1,1-1 0,-1 0 0,1 0 0,-1 0 0,1 0 0,-1 0 0,1-1 0,-1 1 0,0-1 0,1 0 0,-1 1 0,0-1 0,1 0 0,-1 0 0,0-1 0,0 1 0,0 0-1,1-1 2,7-6-81,-1 0-1,1 0 0,2-4 82,-4 5-33,19-21-207,-15 15 43,0 1 0,1 0 1,0 1-1,1 0 0,12-7 197,-22 16-42,0 0 0,0 0-1,0 0 1,0 1 0,0 0-1,1 0 1,-1 0 0,0 0-1,1 0 1,-1 1-1,1 0 1,-1 0 0,0 0-1,1 0 1,-1 1 0,1 0-1,-1 0 1,0 0 0,0 0-1,1 1 1,-1 0 0,0-1-1,0 2 1,3 1 42,5 4-59,-1 1-1,-1 0 1,1 1 0,-1 0-1,-1 0 1,0 1 0,0 0 0,-1 1-1,-1 0 60,18 30-277,17 43 277,-3 13-350,-25-61-339,1 0 0,6 8 689,-9-31-723,-11-14 679,-1 0 0,0 1 0,1-1 0,-1 0 0,1 0 0,-1 0 0,1 0 1,-1 0-1,1 0 0,-1 1 0,1-1 0,-1 0 0,1 0 0,-1 0 0,1-1 1,-1 1-1,1 0 0,-1 0 0,1 0 0,-1 0 0,0 0 0,1-1 44,1 0-127,-1 0-1,1 0 0,-1-1 0,0 1 1,1-1-1,-1 1 0,0-1 0,0 0 1,0 1-1,0-1 0,0 0 1,-1 1-1,1-1 0,0-2 128,8-33-1429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10.06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36 392 3200,'15'29'1237,"3"-4"-1050,-9-13 130,0 1 0,-1 0 1,0 1-1,-1-1 0,0 1 1,1 7-318,14 41 297,-3 1 0,-2 1 1,3 42-298,20 199 217,-37-272-92,5 39 858,-2 0 0,-5 59-983,-6-111 550,0-18-218,-3-9 66,2-4-181,1-1 0,-1 0 0,2-1 1,0 1-1,-1-6-217,0 0 130,-20-77 40,4-1 1,5 0 0,4-2-1,4 0 1,4-14-171,4 47-211,3 1 1,2 0-1,4 0 0,2 0 1,3 1-1,3 1 0,2 1 1,8-13 210,-19 55-116,1 0 0,0 1 0,2 0 0,0 0 1,1 1-1,10-11 116,-17 23-17,0 0 1,0 0-1,1 0 1,-1 0-1,1 1 1,0 0 0,0 0-1,1 1 1,-1 0-1,1 0 1,-1 0-1,1 1 1,0 0-1,0 0 1,0 0-1,0 1 1,1 1 0,-1-1-1,0 1 1,4 0 16,-3 1 28,0 0 0,0 0 0,-1 1 0,1 0 0,-1 0 0,1 1 0,-1 0 0,0 0 0,0 1 0,0 0 0,0 0 0,-1 0 0,0 1 0,0 0 0,0 0 0,0 1 0,-1 0 0,0 0 0,0 0 0,-1 0 1,0 1-1,0-1 0,0 1 0,-1 0 0,0 1 0,0-1 0,1 8-28,1 3 175,-1 1 1,-1-1-1,0 1 1,-2 0-1,0 0 1,-1 0-1,-1 0 1,-1 0 0,0 0-1,-2 0 1,0 0-176,-1 0 200,-1 0 1,-1 0 0,-1-1-1,0 0 1,-2 0 0,0-1-1,-1 0 1,0-1 0,-1 0-1,-1-1 1,-13 12-201,7-9 15,-1-1 0,-1-1-1,-1-1 1,0-1 0,-1-1-1,0-1 1,-1-1 0,-18 6-15,-16 3-562,26-10-929,0 1-1,1 2 1,1 1-1,-27 17 1492,26-7-1813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11.0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 0 5376,'3'6'417,"-1"-1"1,1 1-1,-1-1 1,-1 1-1,1 0 1,-1 0-1,0 0 1,0 0-1,-1 0 1,0 5-418,-1 11 893,-1 0 1,-2 8-894,0 0-480,-16 171 294,8 1-1,10 0 0,8 0 1,20 97 186,-6-155 451,23 75-451,-23-140 326,3-2 0,4 0 0,22 39-326,-18-48 426,4-3 1,3-1-1,21 26-426,-39-62 134,2-1-1,1-1 0,1 0 1,1-2-1,1-1 1,1-1-1,1-2 1,14 8-134,-27-19 23,1-1 1,0-1 0,1 0 0,-1-2-1,1 0 1,1 0 0,-1-2 0,0 0 0,1-1-1,0 0 1,-1-2 0,16-1-24,-22 0 13,0 0 1,0-1-1,0 0 1,0-1-1,0-1 1,-1 1-1,1-2 1,-1 1-1,0-1 1,0-1-1,-1 0 0,1 0 1,-1-1-1,-1 0 1,1-1-1,-1 0 1,-1 0-1,1-1 1,-2 1-1,5-8-13,1-5-47,-1 0 0,-1-1 0,-1-1 0,0 0 1,-2 0-1,-1 0 0,-1-1 0,-1 0 0,-1 0 0,-1 0 0,-1 0 0,-1 0 0,-1 0 0,-1-1 0,-3-7 47,-4-28-1079,-14-45 1079,18 87-254,0-1 0,-2 2-1,0-1 1,-1 1 0,0 0 0,-2 0 0,-9-12 254,17 26-73,-1 0 1,0-1 0,1 1 0,-1 0-1,-1 1 1,1-1 0,0 1 0,-1-1 0,1 1-1,-1 0 1,0 0 0,0 0 0,0 1-1,0-1 1,0 1 0,0 0 0,0 0-1,0 1 1,-1-1 72,0 1-61,0 0 1,0 1-1,0 0 0,0 0 1,0 0-1,0 0 0,0 1 1,0 0-1,0 0 0,1 0 1,-1 0-1,1 1 0,-1 0 1,1 0-1,-2 2 61,-4 4-36,0 1-1,1-1 1,0 2 0,1-1-1,0 1 1,1 0 0,0 1-1,1 0 1,1 0 0,-1 0-1,0 7 37,-1 0 58,2 0-1,0 1 0,1 0 0,1 0 0,1 0 0,1 0 0,1 7-57,1 7 354,3 1-1,7 32-353,-7-48 213,1 1 0,1-1-1,1 0 1,1-1 0,7 14-213,-13-28 17,0 0-1,1 0 1,0 0 0,0 0 0,0 0 0,0-1 0,1 0-1,0 1 1,-1-1 0,1-1 0,0 1 0,0 0 0,1-1-1,-1 0 1,0 0 0,1 0 0,-1-1 0,1 1 0,0-1 0,-1 0-1,1 0 1,0-1 0,0 0 0,0 1 0,-1-1 0,1-1-1,0 1 1,0-1 0,-1 0 0,1 0 0,0 0 0,-1-1-1,1 0 1,-1 0 0,1 0 0,-1 0 0,0-1 0,1 0-17,14-11-186,0-1 0,-1-1 0,-1 0 0,-1-2 0,0 0 0,-1 0 0,10-18 186,-13 17-205,-1 0-1,-1 0 0,-1-1 0,0 0 1,-2 0-1,0-1 0,-2 0 0,3-13 206,-1-14-155,-2 1 0,-1-1-1,-4-19 156,0 60 43,1 1 73,-1-1 1,0 0-1,0 0 0,-1 1 1,0-1-1,0 0 1,0 1-1,-1-1 0,0 1 1,-1-1-1,0 0-116,-2 3 505,2 11-196,3 12 50,1-14-303,1-1 0,-1 1 0,1-1-1,0 0 1,0 1 0,0-1 0,1 0-1,-1 0 1,1-1 0,0 1 0,0 0-1,1-1 1,-1 0 0,0 0 0,1 0-1,1 1-55,10 7 179,1-1 1,0 0-1,9 3-179,168 94 149,-144-78-210,-2 1 0,-1 3 0,-2 2 0,4 6 61,159 159 65,-202-195-57,102 114 97,-70-74-560,3-2 1,1-2 0,12 8 454,-51-48-40,21 14-1277,-22-14 1252,-1-1-1,1 0 1,0 0 0,-1 0-1,1 0 1,0 0 0,-1 0-1,1 0 1,0 0 0,-1 0-1,1 0 1,-1 0-1,1 0 1,0 0 0,-1 0-1,1-1 1,0 1 0,-1 0-1,1-1 1,-1 1 0,1 0-1,-1-1 1,1 1 0,-1 0-1,1-1 1,-1 1 0,1-1-1,-1 1 1,1-1 0,-1 1-1,0-1 1,1 1 0,-1-1-1,0 0 1,0 1 0,1-1-1,-1 0 1,0 1 65,6-19-1408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11.3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695 0 6016,'-8'84'2944,"-46"45"-3712,41-89 6272,0 22-5376,-4 25 0,-15 24 256,-6 26 0,-8 21-512,-2 11 0,-1-7 256,-4 4 0,4-25-512,1-19 128,-6-8-768,-3-24 0,4-14-896,-9-13 128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5.5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71 79 4736,'-40'12'2304,"13"16"-2432,27-25 4480,-3 2-4480,3-1 128,0-4-384,3-9 0,10-6-128,1-8 0,-1-12-896,14-14 128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5.91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1 101 4864,'20'83'1312,"4"-1"0,8 14-1312,30 85 3838,7 59-3367,-67-218-249,-2-22-221,0 0 0,0 0 0,0 0 0,-1 0 0,1 0 1,0 0-1,0 0 0,0 0 0,0 0 0,0 0 0,0 0 0,0 1 0,0-1 0,0 0 0,0 0 0,0 0 0,0 0 0,0 0 0,0 0 1,0 0-1,0 0 0,0 0 0,-1 0 0,1 0 0,0 0 0,0 0 0,0 0 0,0 0 0,0 0 0,0 0 0,0 0 0,0 0 0,0 0 0,0 0 1,0 0-1,-1 0 0,1 0 0,0 0 0,0 0 0,0 0 0,0 0 0,0 0 0,0 0 0,0 0 0,0 0 0,0 0 0,0 0 0,0 0 1,-1 0-1,1 0 0,0 0 0,0 0 0,0 0 0,0-1 0,0 1 0,0 0 0,0 0 0,0 0-1,-7-12 57,-8-30-99,1-1-1,2 0 0,2-1 1,2 0-1,2-1 0,2 0 1,1 0-1,3 0 0,2 0 1,2 0-1,2-7 43,-3 33-25,1-1 0,1 1 0,1 0-1,0 1 1,1 0 0,1 0 0,1 0 0,1 1 0,1-2 25,-7 13-15,1 0 0,0 0 0,0 1 0,0 0 0,0 0 0,1 0 0,0 0 0,0 1 1,0 0-1,1 0 0,4-2 15,-6 4-1,1 1 0,-1-1 0,1 1 0,-1 0 0,1 0 0,0 0 0,-1 1 0,1 0 0,0 0 0,0 1 0,-1-1 0,1 1 0,-1 0 1,1 1-1,-1 0 0,4 1 1,9 4 6,-1 1 0,-1 1 0,1 1 0,-1 0 1,-1 1-1,0 1 0,1 2-6,11 10 78,-1 2 0,-2 0 0,7 12-78,66 101 527,-31-43 226,-64-93-702,26 29 447,-28-31-476,1 0 1,-1 0-1,1-1 0,0 1 0,0 0 0,-1-1 0,1 1 0,0-1 0,0 1 0,0-1 0,0 1 0,0-1 0,-1 0 0,1 1 0,0-1 0,0 0 0,0 0 0,0 1 0,0-1 0,0 0 0,0 0 1,0 0-1,0 0 0,0-1 0,0 1 0,0 0 0,0 0 0,0 0 0,0-1 0,0 1 0,0-1 0,0 1 0,-1 0 0,1-1 0,0 0 0,0 1 0,0-1-22,2-2 58,-1-1-1,0 1 0,0-1 0,0 0 1,0 0-1,0 1 0,-1-1 1,1 0-1,-1 0 0,0-1 0,0-2-57,5-49 262,-5 40-215,2-33 182,3 1 0,5-12-229,-8 44-9,1 0 0,1 1-1,0 0 1,1 0 0,1 1-1,1-1 1,0 1 0,6-7 9,-12 18-2,0 0 1,0 0-1,0 0 0,1 0 1,-1 0-1,1 1 0,0-1 1,0 1-1,0 0 0,0 0 1,0 0-1,0 0 0,0 1 1,1-1-1,-1 1 0,2 0 2,-2 1 0,0-1 1,0 2-1,1-1 0,-1 0 1,0 1-1,0-1 0,0 1 1,0 0-1,0 0 0,0 0 0,0 1 1,0-1-1,0 1 0,-1-1 1,1 1-1,-1 0 0,1 0 1,0 1-1,9 8-26,0-1 1,-1 2 0,-1-1-1,0 2 1,-1-1 0,6 11 25,13 24-307,4 16 307,-10-21-117,17 42-1437,13 44 1554,-27-63-1757,3-1-1,2-2 0,11 14 1758,-13-40-1685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6.2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4480,'7'54'853,"2"0"0,2 0 1,3 1-854,-8-36 728,0 1 0,1-1 0,1 0 1,4 4-729,6 15 52,203 538 383,-115-281-294,-72-197-385,-17-44-201,3-1 0,2-1 0,3 0 445,-13-36-823,-12-15 796,0-1 0,0 0 0,0 0 0,1 0 0,-1 0 1,0 0-1,0 1 0,0-1 0,0 0 0,1 0 0,-1 0 0,0 0 1,0 0-1,0 0 0,0 0 0,1 0 0,-1 0 0,0 0 0,0 0 0,0 0 1,1 0-1,-1 0 0,0 0 0,0 0 0,0 0 0,1 0 0,-1 0 0,0 0 1,0 0-1,0 0 0,0 0 0,1 0 0,-1 0 0,0 0 0,0-1 1,0 1-1,0 0 0,1 0 0,-1 0 0,0 0 0,0 0 0,0 0 27,1-3-140,0 0-1,-1 1 1,1-1-1,-1 1 0,1-1 1,-1 0-1,0 1 1,0-1-1,0 0 0,-1 1 1,1-2 140,-7-52-1280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6.5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0 188 3840,'0'-5'210,"0"0"0,0 0 0,1 0 0,0 0 0,0 0 0,0 0 0,0 0 1,1 0-1,-1 0 0,1 0 0,1 1 0,-1-1-210,2 0 426,-1 1 0,1-1 1,0 1-1,1 0 0,-1 0 1,1 0-1,0 0 0,-1 1 0,2 0 1,4-2-427,8-5 148,1 2 0,1 1 0,8-3-148,11-3 132,-14 5-100,-1 2 0,1 0 0,0 2 0,0 1 0,0 0 0,1 2 0,-1 1 0,0 1 0,1 2 0,-1 0 0,0 1 0,-1 2 0,1 0 0,-1 2 0,0 1 0,-1 0 0,0 2 0,8 5-32,-20-9 67,0 0-1,-1 0 1,0 1 0,-1 0 0,0 1 0,0 0 0,-1 0 0,0 1 0,0 0 0,-1 1 0,-1 0 0,1 0 0,-2 0-1,0 0 1,0 1 0,-1 0 0,0 0 0,-1 0 0,-1 0 0,0 1 0,0 3-67,0 12 133,-2-1 0,-1 1 0,-1 0 0,-1-1 0,-1 1 0,-2-1 0,0 0 0,-2 0 0,-3 5-133,-15 33-195,-2-1-1,-3-2 1,-3-1-1,-3-1 0,-2-2 1,-34 37 195,51-68-1016,-25 22 1016,39-42-260,0 1 0,-1-1 0,0-1-1,0 0 1,0 0 0,-1-1 0,-8 3 260,16-7-115,0 0 1,0 0 0,0 0-1,0-1 1,0 1 0,-1-1-1,1 0 1,0 1 0,0-1-1,-1 0 1,1 0 0,0-1-1,0 1 1,-1 0 0,1-1-1,0 1 1,0-1 0,0 0-1,0 0 1,0 0 0,0 0-1,0 0 1,0 0 0,-1-1 114,0 0-150,1-1 0,-1 0 0,1 0 0,0 0 0,0 0 0,0-1 0,0 1 1,1 0-1,-1-1 0,1 1 0,0-1 0,0 0 0,0 1 0,0-2 150,-6-58-1429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7.07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 7 5632,'-5'-4'688,"-3"1"2945,8 20-1663,0-16-1989,4 27-152,1 0 1,1 0-1,8 23 171,-2-6-86,71 259-52,14-4-1,49 88 139,-109-303 137,4-2 0,40 60-137,-57-106 143,1-1 0,2-2 0,1 0-1,2-2 1,1-1 0,34 25-143,-50-44 105,1-2 1,0 0-1,1 0 1,0-2 0,0 0-1,1-1 1,0 0-1,0-2 1,0 0 0,10 0-106,-19-3 36,-1-1 0,0 0 0,1-1 0,-1 0 0,1 0 0,-1-1 0,0 0 0,1-1 0,-1 0 0,0 0 0,0 0 0,0-1 0,0 0 0,-1-1 0,1 0 0,-1 0 0,0-1 0,0 0 0,0 0 0,-1 0 0,1-1 0,-1 0 0,-1 0 0,3-3-36,0-4-84,0 0 1,0 0 0,-1-1 0,-1 0 0,0 0 0,-1-1 0,-1 0 0,0 0 0,-1 0-1,0 0 1,-2 0 0,1-7 83,-2 1-128,0 1-1,-1-1 0,-1 1 1,-1 0-1,0 0 1,-2 0-1,0 0 1,-1 1-1,-3-3 129,8 18-36,-1 1 0,0-1-1,0 1 1,0-1 0,-1 1 0,1 0 0,-1 0-1,1 0 1,-1 0 0,0 0 36,2 2-12,0 0 0,0 1 0,0-1 0,0 0 0,0 1 0,0-1 0,-1 1 0,1-1 0,0 1 1,0 0-1,0-1 0,0 1 0,-1 0 0,1 0 0,0 0 0,0 0 0,0 0 0,-1 0 0,1 0 0,0 0 0,0 0 0,-1 0 0,1 1 0,0-1 0,0 1 0,0-1 1,0 1-1,0-1 0,0 1 0,0 0 0,0-1 0,0 1 0,0 0 0,0 0 12,-5 5-28,1 1 0,0 0 0,0 0 0,1 0 0,0 1 0,0 0 0,1-1 0,0 1 0,0 2 28,-1 1-25,-8 22 80,1 1-1,2 1 1,1 0 0,2 0 0,2 0 0,1 1 0,1 0 0,2-1-1,2 1 1,2 3-55,1 0 255,2 1-1,2-2 0,1 1 0,2-1 1,2-1-1,1 0 0,2-1 1,1-1-1,2 0-254,-7-16 159,0 0 0,1 0-1,1-1 1,1-1 0,0-1 0,1 0 0,1-1-1,1-1 1,0-1 0,0 0 0,12 4-159,-15-9-108,0-1 0,1 0 0,0-1 0,0-1 0,0-1 0,1 0 0,-1-1 0,1-1 1,0-1-1,0 0 0,0-2 0,-1 0 0,1 0 0,0-2 0,1-1 108,-5 1-316,-1-2 0,1 0 0,-1-1-1,0 0 1,0-1 0,0 0 0,-1-1 0,0 0 0,-1-1 0,0-1 0,1-1 316,56-57-2048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9.0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572 1 5376,'-49'32'1120,"2"2"0,2 2 0,1 2 0,-36 41-1120,49-45-138,2 0 0,2 2 1,1 1-1,2 1 0,2 1 1,1 1-1,2 1 0,2 1 0,2 1 1,1 0-1,-2 19 138,1 4 48,3 0 1,3 1-1,3 1 0,3-1 1,2 1-1,4-1 1,2 1-1,4-1 0,2-1 1,4 0-1,2 0 0,3-2 1,3 0-1,2-1 0,4-2-48,-10-22 191,2-1 0,2-1-1,1-1 1,2-1 0,21 22-191,-34-43-1,0-1-1,1-1 1,1 0 0,0 0 0,1-2 0,0 0 0,0 0 0,1-2 0,0 0 0,1-1 0,-1-1 0,1 0 0,1-1 0,3-1 1,18 1-226,1-3 1,-1-1-1,12-2 226,58 0-731,-76 5 584,-1 0-1,9 4 148,-7-1 107,28 1-107,-51-7 63,1-1 1,-1 0-1,1-1 1,-1-1-1,1 0 1,-1 0-1,0-1-63,13-4 212,0-1-1,-1-2 1,0 0 0,-1-1-1,14-10-211,-23 11 108,0 0 0,0-1-1,-1 0 1,0-1 0,-1 0 0,0-2-1,-1 1 1,7-13-108,-2 3 112,-2-1 1,0-1-1,-2 0 1,-1-1-1,-1 0 1,-1 0-1,-1-1 1,-1 0-1,-2-1 1,-1 1-1,-1-1-112,-2 20 24,-1 1-1,-1-1 0,1 0 1,-1 1-1,0-1 0,-1 1 1,0-1-1,0 1 0,-1 0 1,0 0-1,0 0 0,-3-5-23,2 6 16,0 1-1,0 0 1,-1 0-1,1 0 1,-1 1-1,0-1 1,0 1-1,0 0 1,-1 1-1,0-1 0,1 1 1,-1 0-1,0 1 1,-1-1-1,0 1-15,-16-5 2,1 2 1,-1 1-1,0 1 0,-1 0 0,1 2 0,0 1 0,0 1 0,-1 1 0,-21 4-2,11 1-45,0 1-1,0 1 0,1 2 0,0 2 0,1 0 0,-10 8 46,21-9-125,-1 0 0,2 2 0,0 1 0,1 0 0,0 1 0,1 1 0,1 1 0,-5 7 125,9-8-294,1 1-1,0 0 1,2 0 0,0 2 0,1-1 0,1 1 0,0 1 0,2-1-1,-2 12 295,4-16-440,2 0-1,0 0 0,1 2 441,2 39-1408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9.6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1 450 6528,'5'36'987,"-2"-13"-546,0 0 0,2 1 1,1-2-1,5 14-441,-11-35 73,0-1 1,0 0 0,1 1 0,-1-1-1,0 1 1,0-1 0,0 0 0,1 1-1,-1-1 1,0 0 0,0 1 0,1-1-1,-1 0 1,0 1 0,1-1 0,-1 0-1,0 0 1,1 1 0,-1-1 0,1 0-1,-1 0 1,0 0 0,1 0 0,-1 1-1,1-1 1,-1 0 0,0 0 0,1 0-1,-1 0 1,1 0 0,-1 0 0,1 0-1,-1 0 1,0 0 0,1 0 0,-1 0-1,1 0 1,-1-1 0,0 1 0,1 0-1,-1 0 1,1 0 0,-1-1 0,0 1-1,1 0 1,-1 0 0,0-1 0,1 1-1,-1 0 1,0 0 0,1-1 0,-1 1-1,0-1 1,0 1 0,0 0 0,1-1-1,-1 1-73,15-20-327,-15 19 355,15-30-70,-1-2 1,-2 0-1,-1-1 1,3-17 41,4-9-133,-18 59 129,20-62-622,20-43 626,-32 88-86,0-1-1,2 2 0,1-1 0,0 2 0,1-1 0,0 1 1,15-13 86,-24 26-13,1-1 1,0 1 0,0 0 0,1 0 0,-1 0-1,1 0 1,-1 1 0,1-1 0,0 1 0,1 0 12,-4 2 7,0-1 1,1 1-1,-1 0 1,1-1-1,-1 1 1,1 0-1,-1 1 1,0-1-1,1 0 0,-1 1 1,1-1-1,-1 1 1,0 0-1,1-1 1,-1 1-1,0 0 1,0 1-1,0-1 1,0 0-1,0 1 1,0-1-1,0 1-7,8 7 139,-1 0-1,0 1 1,-1 0-1,0 1 0,0 0 1,-2 0-1,1 0 1,2 9-139,8 18 641,-1 2 0,-2 3-641,-7-17 256,-2-8 56,0 0 0,6 11-312,-10-26 29,0 0 0,1 0 1,-1 0-1,1-1 0,-1 1 1,1 0-1,0-1 0,0 0 1,0 1-1,0-1 0,0 0 1,1 0-1,-1 0 0,1 0 1,-1-1-1,1 1 0,0 0 1,0-1-30,-1-1-2,0 1 1,1-1 0,-1 0 0,1 0 0,-1 0 0,1 0 0,-1 0 0,1-1 0,-1 1 0,0-1 0,1 0 0,-1 1 0,0-1 0,1 0 0,-1 0 0,0-1 0,0 1 0,0 0-1,1-1 2,7-6-81,-1 0-1,1 0 0,2-4 82,-4 5-33,19-21-207,-15 15 43,0 1 0,1 0 1,0 1-1,1 0 0,12-7 197,-22 16-42,0 0 0,0 0-1,0 0 1,0 1 0,0 0-1,1 0 1,-1 0 0,0 0-1,1 0 1,-1 1-1,1 0 1,-1 0 0,0 0-1,1 0 1,-1 1 0,1 0-1,-1 0 1,0 0 0,0 0-1,1 1 1,-1 0 0,0-1-1,0 2 1,3 1 42,5 4-59,-1 1-1,-1 0 1,1 1 0,-1 0-1,-1 0 1,0 1 0,0 0 0,-1 1-1,-1 0 60,18 30-277,17 43 277,-3 13-350,-25-61-339,1 0 0,6 8 689,-9-31-723,-11-14 679,-1 0 0,0 1 0,1-1 0,-1 0 0,1 0 0,-1 0 0,1 0 1,-1 0-1,1 0 0,-1 1 0,1-1 0,-1 0 0,1 0 0,-1 0 0,1-1 1,-1 1-1,1 0 0,-1 0 0,1 0 0,-1 0 0,0 0 0,1-1 44,1 0-127,-1 0-1,1 0 0,-1-1 0,0 1 1,1-1-1,-1 1 0,0-1 0,0 0 1,0 1-1,0-1 0,0 0 1,-1 1-1,1-1 0,0-2 128,8-33-1429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EE401711-02DC-4F5A-B0A4-D7A4CFB82638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36BD-BA89-4B92-9DBC-679F61142570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B5C7-A3C7-439B-802A-DFE3FCA7ADBD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65EA-47B7-4DBF-958B-A3D4DA4F431A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4AAA-CF98-48DB-9517-D7ADD1FD1213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F696-D0E7-4C66-925E-251F9C0B0F21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732E-4FBC-4B01-A175-6B1CAC9B226D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AFC5-17E4-4A26-A144-49682BD36ECA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9482-E0DA-4858-9A19-F8B792C0C3D9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0A69-C0BC-4A5A-8FE4-5D0B5D0F11EE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3B61-F054-442D-881D-6A81C2774BFE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CD3A-8283-4FC4-856C-D5E0BF662449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FEE8-FC08-4C54-BE1B-81CB6CA05FC8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528B-AADB-4276-9F0D-B13FCF86F309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497F-A1E4-4C0B-8811-954A59B26923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4E7-1432-4F89-B9E6-59843C6C91FE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AD9C-D29C-4D1E-A739-CC3C95B41085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C48ED7C-D9A5-4EA8-B309-6E368BFA8F2B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70.png"/><Relationship Id="rId12" Type="http://schemas.openxmlformats.org/officeDocument/2006/relationships/customXml" Target="../ink/ink21.xml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9.png"/><Relationship Id="rId5" Type="http://schemas.openxmlformats.org/officeDocument/2006/relationships/image" Target="../media/image60.png"/><Relationship Id="rId15" Type="http://schemas.openxmlformats.org/officeDocument/2006/relationships/image" Target="../media/image11.png"/><Relationship Id="rId10" Type="http://schemas.openxmlformats.org/officeDocument/2006/relationships/customXml" Target="../ink/ink20.xml"/><Relationship Id="rId4" Type="http://schemas.openxmlformats.org/officeDocument/2006/relationships/customXml" Target="../ink/ink17.xml"/><Relationship Id="rId9" Type="http://schemas.openxmlformats.org/officeDocument/2006/relationships/image" Target="../media/image80.png"/><Relationship Id="rId14" Type="http://schemas.openxmlformats.org/officeDocument/2006/relationships/customXml" Target="../ink/ink2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hyperlink" Target="http://stackoverflow.com/questions/12489073/google-navigation-api-for-driving-directions" TargetMode="External"/><Relationship Id="rId3" Type="http://schemas.openxmlformats.org/officeDocument/2006/relationships/image" Target="../media/image120.png"/><Relationship Id="rId7" Type="http://schemas.openxmlformats.org/officeDocument/2006/relationships/image" Target="../media/image14.png"/><Relationship Id="rId12" Type="http://schemas.openxmlformats.org/officeDocument/2006/relationships/image" Target="../media/image17.jp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16.png"/><Relationship Id="rId5" Type="http://schemas.openxmlformats.org/officeDocument/2006/relationships/image" Target="../media/image130.png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../media/image150.png"/><Relationship Id="rId14" Type="http://schemas.openxmlformats.org/officeDocument/2006/relationships/hyperlink" Target="https://creativecommons.org/licenses/by-sa/3.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2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hyperlink" Target="http://pngimg.com/download/33589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0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50.png"/><Relationship Id="rId21" Type="http://schemas.openxmlformats.org/officeDocument/2006/relationships/image" Target="../media/image14.png"/><Relationship Id="rId7" Type="http://schemas.openxmlformats.org/officeDocument/2006/relationships/image" Target="../media/image70.png"/><Relationship Id="rId12" Type="http://schemas.openxmlformats.org/officeDocument/2006/relationships/customXml" Target="../ink/ink6.xml"/><Relationship Id="rId17" Type="http://schemas.openxmlformats.org/officeDocument/2006/relationships/image" Target="../media/image120.png"/><Relationship Id="rId25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9.png"/><Relationship Id="rId24" Type="http://schemas.openxmlformats.org/officeDocument/2006/relationships/customXml" Target="../ink/ink12.xml"/><Relationship Id="rId5" Type="http://schemas.openxmlformats.org/officeDocument/2006/relationships/image" Target="../media/image60.png"/><Relationship Id="rId15" Type="http://schemas.openxmlformats.org/officeDocument/2006/relationships/image" Target="../media/image11.png"/><Relationship Id="rId23" Type="http://schemas.openxmlformats.org/officeDocument/2006/relationships/image" Target="../media/image150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30.png"/><Relationship Id="rId31" Type="http://schemas.openxmlformats.org/officeDocument/2006/relationships/image" Target="../media/image19.png"/><Relationship Id="rId4" Type="http://schemas.openxmlformats.org/officeDocument/2006/relationships/customXml" Target="../ink/ink2.xml"/><Relationship Id="rId9" Type="http://schemas.openxmlformats.org/officeDocument/2006/relationships/image" Target="../media/image8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7.png"/><Relationship Id="rId30" Type="http://schemas.openxmlformats.org/officeDocument/2006/relationships/customXml" Target="../ink/ink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43B4841E-E6B6-48C3-BA02-F73659C6D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7554A-6393-482E-82C6-45A207A10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864728"/>
            <a:ext cx="5670360" cy="5128544"/>
          </a:xfrm>
        </p:spPr>
        <p:txBody>
          <a:bodyPr anchor="ctr">
            <a:normAutofit/>
          </a:bodyPr>
          <a:lstStyle/>
          <a:p>
            <a:pPr algn="l"/>
            <a:r>
              <a:rPr lang="en-US" sz="6600"/>
              <a:t>What is Scrum?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D15F1-614A-47C9-B264-2F2020994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062" y="864729"/>
            <a:ext cx="3349500" cy="512854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Martin schray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BFCA9E-15A5-437B-9F71-6FA5091EF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6015"/>
            <a:ext cx="0" cy="3145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E5F7785-4545-4A24-9709-5B34B574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64704"/>
            <a:ext cx="12192001" cy="493296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7561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D6D0-9D87-4464-88EB-14397DDD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scrum?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0AAFC4-92BD-4F63-B30A-2148FD2FDE4A}"/>
              </a:ext>
            </a:extLst>
          </p:cNvPr>
          <p:cNvGrpSpPr/>
          <p:nvPr/>
        </p:nvGrpSpPr>
        <p:grpSpPr>
          <a:xfrm>
            <a:off x="565856" y="2728362"/>
            <a:ext cx="2314440" cy="1505520"/>
            <a:chOff x="565856" y="2728362"/>
            <a:chExt cx="2314440" cy="150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464797B-4C76-44A5-A086-35A4C5672AE3}"/>
                    </a:ext>
                  </a:extLst>
                </p14:cNvPr>
                <p14:cNvContentPartPr/>
                <p14:nvPr/>
              </p14:nvContentPartPr>
              <p14:xfrm>
                <a:off x="565856" y="3295002"/>
                <a:ext cx="550800" cy="938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464797B-4C76-44A5-A086-35A4C5672AE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7856" y="3277362"/>
                  <a:ext cx="586440" cy="9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2C3E898-BAAA-4C4B-86E0-727D2C59ECFD}"/>
                    </a:ext>
                  </a:extLst>
                </p14:cNvPr>
                <p14:cNvContentPartPr/>
                <p14:nvPr/>
              </p14:nvContentPartPr>
              <p14:xfrm>
                <a:off x="1217816" y="3624042"/>
                <a:ext cx="164160" cy="272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2C3E898-BAAA-4C4B-86E0-727D2C59ECF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99816" y="3606402"/>
                  <a:ext cx="1998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C15E921-E175-4097-B117-D2C73F75425E}"/>
                    </a:ext>
                  </a:extLst>
                </p14:cNvPr>
                <p14:cNvContentPartPr/>
                <p14:nvPr/>
              </p14:nvContentPartPr>
              <p14:xfrm>
                <a:off x="1232216" y="3521802"/>
                <a:ext cx="25560" cy="47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C15E921-E175-4097-B117-D2C73F7542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14576" y="3503802"/>
                  <a:ext cx="612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F1A8DC4-6ADF-4E23-9E35-E678A1D80E8D}"/>
                    </a:ext>
                  </a:extLst>
                </p14:cNvPr>
                <p14:cNvContentPartPr/>
                <p14:nvPr/>
              </p14:nvContentPartPr>
              <p14:xfrm>
                <a:off x="1488896" y="3494442"/>
                <a:ext cx="524880" cy="290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F1A8DC4-6ADF-4E23-9E35-E678A1D80E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71256" y="3476442"/>
                  <a:ext cx="5605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6104A38-F9D6-44BD-889B-89292A605CD1}"/>
                    </a:ext>
                  </a:extLst>
                </p14:cNvPr>
                <p14:cNvContentPartPr/>
                <p14:nvPr/>
              </p14:nvContentPartPr>
              <p14:xfrm>
                <a:off x="2055176" y="3394362"/>
                <a:ext cx="204120" cy="559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6104A38-F9D6-44BD-889B-89292A605C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37176" y="3376722"/>
                  <a:ext cx="23976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F05FB7F-1834-4A3A-B531-C94C76051A93}"/>
                    </a:ext>
                  </a:extLst>
                </p14:cNvPr>
                <p14:cNvContentPartPr/>
                <p14:nvPr/>
              </p14:nvContentPartPr>
              <p14:xfrm>
                <a:off x="2008736" y="3142362"/>
                <a:ext cx="293760" cy="425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F05FB7F-1834-4A3A-B531-C94C76051A9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90736" y="3124362"/>
                  <a:ext cx="32940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8C8E442-C7FB-4717-BBC7-F68A2F8AC9BD}"/>
                    </a:ext>
                  </a:extLst>
                </p14:cNvPr>
                <p14:cNvContentPartPr/>
                <p14:nvPr/>
              </p14:nvContentPartPr>
              <p14:xfrm>
                <a:off x="2213216" y="2728362"/>
                <a:ext cx="667080" cy="878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8C8E442-C7FB-4717-BBC7-F68A2F8AC9B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95216" y="2710362"/>
                  <a:ext cx="702720" cy="913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74BA032-D194-4562-AF0F-4DF15792FD61}"/>
              </a:ext>
            </a:extLst>
          </p:cNvPr>
          <p:cNvSpPr txBox="1"/>
          <p:nvPr/>
        </p:nvSpPr>
        <p:spPr>
          <a:xfrm>
            <a:off x="3154326" y="2962940"/>
            <a:ext cx="2831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of rules for simple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Making a hamburger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Making a burrito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43363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D6D0-9D87-4464-88EB-14397DDD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scrum?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0AAFC4-92BD-4F63-B30A-2148FD2FDE4A}"/>
              </a:ext>
            </a:extLst>
          </p:cNvPr>
          <p:cNvGrpSpPr/>
          <p:nvPr/>
        </p:nvGrpSpPr>
        <p:grpSpPr>
          <a:xfrm>
            <a:off x="9178496" y="2637282"/>
            <a:ext cx="2223360" cy="1155960"/>
            <a:chOff x="9178496" y="2637282"/>
            <a:chExt cx="2223360" cy="115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9348D76-659A-48D4-BA41-D99A97B357CE}"/>
                    </a:ext>
                  </a:extLst>
                </p14:cNvPr>
                <p14:cNvContentPartPr/>
                <p14:nvPr/>
              </p14:nvContentPartPr>
              <p14:xfrm>
                <a:off x="9178496" y="2802882"/>
                <a:ext cx="556200" cy="784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9348D76-659A-48D4-BA41-D99A97B357C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60496" y="2785242"/>
                  <a:ext cx="591840" cy="82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49D32C7-4142-4937-9639-9838F4070887}"/>
                    </a:ext>
                  </a:extLst>
                </p14:cNvPr>
                <p14:cNvContentPartPr/>
                <p14:nvPr/>
              </p14:nvContentPartPr>
              <p14:xfrm>
                <a:off x="9825776" y="3401562"/>
                <a:ext cx="440280" cy="244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49D32C7-4142-4937-9639-9838F407088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808136" y="3383562"/>
                  <a:ext cx="475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E3A5628-121A-4303-8A7C-24A8DB5CADE6}"/>
                    </a:ext>
                  </a:extLst>
                </p14:cNvPr>
                <p14:cNvContentPartPr/>
                <p14:nvPr/>
              </p14:nvContentPartPr>
              <p14:xfrm>
                <a:off x="10282256" y="3261882"/>
                <a:ext cx="226080" cy="531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E3A5628-121A-4303-8A7C-24A8DB5CAD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264256" y="3244242"/>
                  <a:ext cx="2617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38458AB-2632-4A77-BD56-4CF2759A8CF7}"/>
                    </a:ext>
                  </a:extLst>
                </p14:cNvPr>
                <p14:cNvContentPartPr/>
                <p14:nvPr/>
              </p14:nvContentPartPr>
              <p14:xfrm>
                <a:off x="10580696" y="2637282"/>
                <a:ext cx="821160" cy="942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38458AB-2632-4A77-BD56-4CF2759A8CF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63056" y="2619282"/>
                  <a:ext cx="856800" cy="9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4A24078-ACE5-42C5-9297-901F0FE5BF2A}"/>
                    </a:ext>
                  </a:extLst>
                </p14:cNvPr>
                <p14:cNvContentPartPr/>
                <p14:nvPr/>
              </p14:nvContentPartPr>
              <p14:xfrm>
                <a:off x="11077856" y="3041202"/>
                <a:ext cx="250560" cy="688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4A24078-ACE5-42C5-9297-901F0FE5BF2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60216" y="3023202"/>
                  <a:ext cx="286200" cy="723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865E190-4D76-4FED-B7FD-5FBDD828F0B9}"/>
              </a:ext>
            </a:extLst>
          </p:cNvPr>
          <p:cNvSpPr txBox="1"/>
          <p:nvPr/>
        </p:nvSpPr>
        <p:spPr>
          <a:xfrm>
            <a:off x="5774852" y="2500580"/>
            <a:ext cx="31188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easily reproducible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complex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 a complex project (IPro)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effort with many stakeholders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Efforts with many unknows and uncertainty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Scrum excels at these tasks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0F71A82-4637-4B46-B2DA-15C2B8E923DD}"/>
              </a:ext>
            </a:extLst>
          </p:cNvPr>
          <p:cNvGrpSpPr/>
          <p:nvPr/>
        </p:nvGrpSpPr>
        <p:grpSpPr>
          <a:xfrm>
            <a:off x="7548854" y="-25461"/>
            <a:ext cx="3654282" cy="2460783"/>
            <a:chOff x="1426310" y="1563290"/>
            <a:chExt cx="3654282" cy="2460783"/>
          </a:xfrm>
        </p:grpSpPr>
        <p:pic>
          <p:nvPicPr>
            <p:cNvPr id="6" name="Picture 5" descr="A picture containing monitor, indoor, black, car&#10;&#10;Description automatically generated">
              <a:extLst>
                <a:ext uri="{FF2B5EF4-FFF2-40B4-BE49-F238E27FC236}">
                  <a16:creationId xmlns:a16="http://schemas.microsoft.com/office/drawing/2014/main" id="{850E2691-5189-4AB8-B6C2-E64585CD4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1426310" y="1563290"/>
              <a:ext cx="3502542" cy="222995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C02798-18C0-4EA1-A2CA-3652553468E0}"/>
                </a:ext>
              </a:extLst>
            </p:cNvPr>
            <p:cNvSpPr txBox="1"/>
            <p:nvPr/>
          </p:nvSpPr>
          <p:spPr>
            <a:xfrm>
              <a:off x="1578050" y="3793241"/>
              <a:ext cx="35025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hlinkClick r:id="rId13" tooltip="http://stackoverflow.com/questions/12489073/google-navigation-api-for-driving-directions"/>
                </a:rPr>
                <a:t>This Photo</a:t>
              </a:r>
              <a:r>
                <a:rPr lang="en-US" sz="900" dirty="0"/>
                <a:t> by Unknown Author is licensed under </a:t>
              </a:r>
              <a:r>
                <a:rPr lang="en-US" sz="900" dirty="0">
                  <a:hlinkClick r:id="rId14" tooltip="https://creativecommons.org/licenses/by-sa/3.0/"/>
                </a:rPr>
                <a:t>CC BY-SA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622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A00D9B-41C8-45D0-947A-D8FB5525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/>
              <a:t>Scrum is empirical process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EDEBC81-AEBD-4257-9E9F-B7D8013DD22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56360873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699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CF5ABB-9447-4099-A44A-F8003531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in scrum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812D1-68B5-4D34-980E-39C8D07FD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65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4F39-A6DA-4AB6-96AE-CB5CA8612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/>
              <a:t>Roles in Scrum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41E830-C4F0-443B-A569-99D47A112B4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37715178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E075F154-9657-4F8C-8C4B-281DAC7FDE51}"/>
              </a:ext>
            </a:extLst>
          </p:cNvPr>
          <p:cNvSpPr/>
          <p:nvPr/>
        </p:nvSpPr>
        <p:spPr>
          <a:xfrm>
            <a:off x="8583178" y="2116812"/>
            <a:ext cx="1887187" cy="1887187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Rectangle 7" descr="User">
            <a:extLst>
              <a:ext uri="{FF2B5EF4-FFF2-40B4-BE49-F238E27FC236}">
                <a16:creationId xmlns:a16="http://schemas.microsoft.com/office/drawing/2014/main" id="{169C7231-3094-4D45-B684-AA1D991C334C}"/>
              </a:ext>
            </a:extLst>
          </p:cNvPr>
          <p:cNvSpPr/>
          <p:nvPr/>
        </p:nvSpPr>
        <p:spPr>
          <a:xfrm>
            <a:off x="8985365" y="2469380"/>
            <a:ext cx="1082812" cy="1082812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649137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AAFA7-2C8D-4793-965F-1A56F292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/>
              <a:t>What does each role do?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6D935BC-C22A-47B5-BEDA-1745C1236C5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87880745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8671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DFC24F-24A2-4DD9-9286-B078EFA4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Ceremonies (Events/meetings) </a:t>
            </a:r>
            <a:r>
              <a:rPr lang="en-US" dirty="0"/>
              <a:t>in scrum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DA687-2E66-4123-908C-1DF437CC1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76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06FBDB6D-C867-4B7E-98CA-AAB660F0C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73" name="Freeform 11">
            <a:extLst>
              <a:ext uri="{FF2B5EF4-FFF2-40B4-BE49-F238E27FC236}">
                <a16:creationId xmlns:a16="http://schemas.microsoft.com/office/drawing/2014/main" id="{5EF97233-7CDB-4FD4-811B-61312619D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13">
            <a:extLst>
              <a:ext uri="{FF2B5EF4-FFF2-40B4-BE49-F238E27FC236}">
                <a16:creationId xmlns:a16="http://schemas.microsoft.com/office/drawing/2014/main" id="{67AB86AF-A175-42C9-8DBA-236F5945A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23475548-9413-4CE3-949D-A4EE4CD04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14">
            <a:extLst>
              <a:ext uri="{FF2B5EF4-FFF2-40B4-BE49-F238E27FC236}">
                <a16:creationId xmlns:a16="http://schemas.microsoft.com/office/drawing/2014/main" id="{A3F0B377-147D-4F91-9886-741D879AE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81" name="5-Point Star 24">
            <a:extLst>
              <a:ext uri="{FF2B5EF4-FFF2-40B4-BE49-F238E27FC236}">
                <a16:creationId xmlns:a16="http://schemas.microsoft.com/office/drawing/2014/main" id="{6EDCE5C8-BF06-4560-947E-C27807124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375378EE-FE3D-4551-A94E-776CFE4D1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F177991-0C3B-4122-AB91-00BA089B5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5">
            <a:extLst>
              <a:ext uri="{FF2B5EF4-FFF2-40B4-BE49-F238E27FC236}">
                <a16:creationId xmlns:a16="http://schemas.microsoft.com/office/drawing/2014/main" id="{628835F9-198F-4A96-BF64-262FAD1E5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99CDA-E40A-44CF-B828-4EF7B84E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1" y="1304458"/>
            <a:ext cx="404368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/>
              <a:t>Agile Ceremonies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B48F305-14E4-4907-9C20-EAA8E95D3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0465D16-3079-43DA-B7E7-598690743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37" y="5762147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0BD2166-8817-4385-9D91-5F543992A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F8445F-CFC4-4CC6-AAAA-5D2484CB8C52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2" b="-1"/>
          <a:stretch/>
        </p:blipFill>
        <p:spPr bwMode="auto">
          <a:xfrm>
            <a:off x="5321367" y="687671"/>
            <a:ext cx="6174771" cy="548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E11BCC-258B-4F53-8875-EB7A90F8E7E2}"/>
              </a:ext>
            </a:extLst>
          </p:cNvPr>
          <p:cNvSpPr txBox="1"/>
          <p:nvPr/>
        </p:nvSpPr>
        <p:spPr>
          <a:xfrm>
            <a:off x="6170478" y="1446237"/>
            <a:ext cx="10084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Scrum or daily standup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3DA8DC-BE3F-445C-90F1-51C1284B0FFD}"/>
              </a:ext>
            </a:extLst>
          </p:cNvPr>
          <p:cNvSpPr txBox="1"/>
          <p:nvPr/>
        </p:nvSpPr>
        <p:spPr>
          <a:xfrm>
            <a:off x="7576347" y="5098222"/>
            <a:ext cx="1031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Sprint</a:t>
            </a:r>
            <a:r>
              <a:rPr lang="en-US" dirty="0"/>
              <a:t> </a:t>
            </a:r>
            <a:r>
              <a:rPr lang="en-US" sz="1400" dirty="0"/>
              <a:t>planning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25B72C-5ED8-4C8D-961B-B88B99B0EA5D}"/>
              </a:ext>
            </a:extLst>
          </p:cNvPr>
          <p:cNvSpPr txBox="1"/>
          <p:nvPr/>
        </p:nvSpPr>
        <p:spPr>
          <a:xfrm>
            <a:off x="6741501" y="4775056"/>
            <a:ext cx="1031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Sprint</a:t>
            </a:r>
            <a:r>
              <a:rPr lang="en-US" dirty="0"/>
              <a:t> </a:t>
            </a:r>
            <a:r>
              <a:rPr lang="en-US" sz="1400" dirty="0"/>
              <a:t>Retro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2D9393-7F6E-4884-8F57-008106AFECEF}"/>
              </a:ext>
            </a:extLst>
          </p:cNvPr>
          <p:cNvSpPr txBox="1"/>
          <p:nvPr/>
        </p:nvSpPr>
        <p:spPr>
          <a:xfrm>
            <a:off x="6504652" y="4159497"/>
            <a:ext cx="7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Sprint</a:t>
            </a:r>
            <a:r>
              <a:rPr lang="en-US" dirty="0"/>
              <a:t> </a:t>
            </a:r>
            <a:r>
              <a:rPr lang="en-US" sz="1400" dirty="0"/>
              <a:t>Review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DE6EE-61CB-46C5-B3ED-2AAB126A2D57}"/>
              </a:ext>
            </a:extLst>
          </p:cNvPr>
          <p:cNvSpPr/>
          <p:nvPr/>
        </p:nvSpPr>
        <p:spPr>
          <a:xfrm>
            <a:off x="7517456" y="3751342"/>
            <a:ext cx="1382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(1 o 4 weeks)</a:t>
            </a:r>
          </a:p>
        </p:txBody>
      </p:sp>
    </p:spTree>
    <p:extLst>
      <p:ext uri="{BB962C8B-B14F-4D97-AF65-F5344CB8AC3E}">
        <p14:creationId xmlns:p14="http://schemas.microsoft.com/office/powerpoint/2010/main" val="416085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973B8B-2EBF-4FD2-8C3E-AEE09A6F5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EA80E6-CA50-4A41-AF47-BFAB29EFC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0E06742D-F338-4339-913D-701F85793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CA667E-B49F-44D8-B914-85FAAC69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6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5F943-3352-458F-BD59-E2CF04E9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3381946" cy="4846967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Scrum Values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9DA009C-30C9-4A53-970C-D27983828EA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9733700"/>
              </p:ext>
            </p:extLst>
          </p:nvPr>
        </p:nvGraphicFramePr>
        <p:xfrm>
          <a:off x="5294108" y="685800"/>
          <a:ext cx="5759656" cy="4846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76246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DFC24F-24A2-4DD9-9286-B078EFA4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 in scrum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DA687-2E66-4123-908C-1DF437CC1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5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C2BF-8196-49CA-940E-6ECD29E1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Scrum?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5F604-5B69-414F-8C41-F15E3F2512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 is agile?</a:t>
            </a:r>
          </a:p>
          <a:p>
            <a:r>
              <a:rPr lang="en-US" dirty="0"/>
              <a:t>What is scrum?</a:t>
            </a:r>
          </a:p>
          <a:p>
            <a:r>
              <a:rPr lang="en-US" dirty="0"/>
              <a:t>What is it good for?</a:t>
            </a:r>
          </a:p>
          <a:p>
            <a:r>
              <a:rPr lang="en-US" dirty="0"/>
              <a:t>Who is involved in scrum?</a:t>
            </a:r>
          </a:p>
          <a:p>
            <a:r>
              <a:rPr lang="en-US" dirty="0"/>
              <a:t>What are the events (ceremony) in Scrum?</a:t>
            </a:r>
          </a:p>
          <a:p>
            <a:r>
              <a:rPr lang="en-US" dirty="0"/>
              <a:t>What are the artifacts in scrum?</a:t>
            </a:r>
          </a:p>
        </p:txBody>
      </p:sp>
    </p:spTree>
    <p:extLst>
      <p:ext uri="{BB962C8B-B14F-4D97-AF65-F5344CB8AC3E}">
        <p14:creationId xmlns:p14="http://schemas.microsoft.com/office/powerpoint/2010/main" val="3689710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B498B6-C22A-4970-9BAC-96AFE551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en-US"/>
              <a:t>Artifacts</a:t>
            </a:r>
            <a:endParaRPr lang="en-US" dirty="0"/>
          </a:p>
        </p:txBody>
      </p:sp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C34E8C85-5F33-4B6A-BCF5-F7A3138282F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43033439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9341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06FBDB6D-C867-4B7E-98CA-AAB660F0C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73" name="Freeform 11">
            <a:extLst>
              <a:ext uri="{FF2B5EF4-FFF2-40B4-BE49-F238E27FC236}">
                <a16:creationId xmlns:a16="http://schemas.microsoft.com/office/drawing/2014/main" id="{5EF97233-7CDB-4FD4-811B-61312619D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13">
            <a:extLst>
              <a:ext uri="{FF2B5EF4-FFF2-40B4-BE49-F238E27FC236}">
                <a16:creationId xmlns:a16="http://schemas.microsoft.com/office/drawing/2014/main" id="{67AB86AF-A175-42C9-8DBA-236F5945A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23475548-9413-4CE3-949D-A4EE4CD04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14">
            <a:extLst>
              <a:ext uri="{FF2B5EF4-FFF2-40B4-BE49-F238E27FC236}">
                <a16:creationId xmlns:a16="http://schemas.microsoft.com/office/drawing/2014/main" id="{A3F0B377-147D-4F91-9886-741D879AE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81" name="5-Point Star 24">
            <a:extLst>
              <a:ext uri="{FF2B5EF4-FFF2-40B4-BE49-F238E27FC236}">
                <a16:creationId xmlns:a16="http://schemas.microsoft.com/office/drawing/2014/main" id="{6EDCE5C8-BF06-4560-947E-C27807124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375378EE-FE3D-4551-A94E-776CFE4D1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F177991-0C3B-4122-AB91-00BA089B5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5">
            <a:extLst>
              <a:ext uri="{FF2B5EF4-FFF2-40B4-BE49-F238E27FC236}">
                <a16:creationId xmlns:a16="http://schemas.microsoft.com/office/drawing/2014/main" id="{628835F9-198F-4A96-BF64-262FAD1E5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99CDA-E40A-44CF-B828-4EF7B84E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dirty="0"/>
              <a:t>The Sprint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B48F305-14E4-4907-9C20-EAA8E95D3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0465D16-3079-43DA-B7E7-598690743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37" y="5762147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0BD2166-8817-4385-9D91-5F543992A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F8445F-CFC4-4CC6-AAAA-5D2484CB8C52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2" b="-1"/>
          <a:stretch/>
        </p:blipFill>
        <p:spPr bwMode="auto">
          <a:xfrm>
            <a:off x="5321367" y="684680"/>
            <a:ext cx="6174771" cy="548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E11BCC-258B-4F53-8875-EB7A90F8E7E2}"/>
              </a:ext>
            </a:extLst>
          </p:cNvPr>
          <p:cNvSpPr txBox="1"/>
          <p:nvPr/>
        </p:nvSpPr>
        <p:spPr>
          <a:xfrm>
            <a:off x="6170478" y="1446237"/>
            <a:ext cx="10084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Scrum or daily standup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3DA8DC-BE3F-445C-90F1-51C1284B0FFD}"/>
              </a:ext>
            </a:extLst>
          </p:cNvPr>
          <p:cNvSpPr txBox="1"/>
          <p:nvPr/>
        </p:nvSpPr>
        <p:spPr>
          <a:xfrm>
            <a:off x="7576347" y="5098222"/>
            <a:ext cx="1031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Sprint</a:t>
            </a:r>
            <a:r>
              <a:rPr lang="en-US" dirty="0"/>
              <a:t> </a:t>
            </a:r>
            <a:r>
              <a:rPr lang="en-US" sz="1400" dirty="0"/>
              <a:t>planning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25B72C-5ED8-4C8D-961B-B88B99B0EA5D}"/>
              </a:ext>
            </a:extLst>
          </p:cNvPr>
          <p:cNvSpPr txBox="1"/>
          <p:nvPr/>
        </p:nvSpPr>
        <p:spPr>
          <a:xfrm>
            <a:off x="6741501" y="4775056"/>
            <a:ext cx="1031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Sprint</a:t>
            </a:r>
            <a:r>
              <a:rPr lang="en-US" dirty="0"/>
              <a:t> </a:t>
            </a:r>
            <a:r>
              <a:rPr lang="en-US" sz="1400" dirty="0"/>
              <a:t>Retro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2D9393-7F6E-4884-8F57-008106AFECEF}"/>
              </a:ext>
            </a:extLst>
          </p:cNvPr>
          <p:cNvSpPr txBox="1"/>
          <p:nvPr/>
        </p:nvSpPr>
        <p:spPr>
          <a:xfrm>
            <a:off x="6504652" y="4159497"/>
            <a:ext cx="7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Sprint</a:t>
            </a:r>
            <a:r>
              <a:rPr lang="en-US" dirty="0"/>
              <a:t> </a:t>
            </a:r>
            <a:r>
              <a:rPr lang="en-US" sz="1400" dirty="0"/>
              <a:t>Review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DE6EE-61CB-46C5-B3ED-2AAB126A2D57}"/>
              </a:ext>
            </a:extLst>
          </p:cNvPr>
          <p:cNvSpPr/>
          <p:nvPr/>
        </p:nvSpPr>
        <p:spPr>
          <a:xfrm>
            <a:off x="7517456" y="3751342"/>
            <a:ext cx="1452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(1 to 4 weeks)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37CE6EF-D1DB-4966-8F80-55415CDD6CD8}"/>
              </a:ext>
            </a:extLst>
          </p:cNvPr>
          <p:cNvGrpSpPr/>
          <p:nvPr/>
        </p:nvGrpSpPr>
        <p:grpSpPr>
          <a:xfrm>
            <a:off x="5396888" y="4811688"/>
            <a:ext cx="895350" cy="1200150"/>
            <a:chOff x="5396888" y="4811688"/>
            <a:chExt cx="895350" cy="120015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11932CE-3CAE-4497-B7FC-C53343FD9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96888" y="4811688"/>
              <a:ext cx="895350" cy="12001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43AC54-B0D7-4718-BCBB-F79E87F2E82E}"/>
                </a:ext>
              </a:extLst>
            </p:cNvPr>
            <p:cNvSpPr txBox="1"/>
            <p:nvPr/>
          </p:nvSpPr>
          <p:spPr>
            <a:xfrm>
              <a:off x="5428020" y="5186080"/>
              <a:ext cx="7922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Product </a:t>
              </a:r>
            </a:p>
            <a:p>
              <a:r>
                <a:rPr lang="en-US" sz="1400" dirty="0"/>
                <a:t>Backlog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9ED714A-7D3B-45D7-A673-6F69D203E3D3}"/>
              </a:ext>
            </a:extLst>
          </p:cNvPr>
          <p:cNvGrpSpPr/>
          <p:nvPr/>
        </p:nvGrpSpPr>
        <p:grpSpPr>
          <a:xfrm>
            <a:off x="8407334" y="4451884"/>
            <a:ext cx="895350" cy="1200150"/>
            <a:chOff x="8407334" y="4451884"/>
            <a:chExt cx="895350" cy="120015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FB6B6D4-C48C-4BC9-8B65-4A32E3772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07334" y="4451884"/>
              <a:ext cx="895350" cy="120015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EE15D7-E5DF-4F0C-A937-5789A2B1DE1D}"/>
                </a:ext>
              </a:extLst>
            </p:cNvPr>
            <p:cNvSpPr txBox="1"/>
            <p:nvPr/>
          </p:nvSpPr>
          <p:spPr>
            <a:xfrm>
              <a:off x="8471076" y="4828347"/>
              <a:ext cx="7922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Sprint </a:t>
              </a:r>
            </a:p>
            <a:p>
              <a:r>
                <a:rPr lang="en-US" sz="1400" dirty="0"/>
                <a:t>Backlog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9D60E5-E8BD-42DC-A6D8-066BFA386F90}"/>
              </a:ext>
            </a:extLst>
          </p:cNvPr>
          <p:cNvGrpSpPr/>
          <p:nvPr/>
        </p:nvGrpSpPr>
        <p:grpSpPr>
          <a:xfrm>
            <a:off x="10355684" y="4885784"/>
            <a:ext cx="1188339" cy="1093174"/>
            <a:chOff x="10355684" y="4885784"/>
            <a:chExt cx="1188339" cy="1093174"/>
          </a:xfrm>
        </p:grpSpPr>
        <p:pic>
          <p:nvPicPr>
            <p:cNvPr id="16" name="Picture 15" descr="A close up of a box&#10;&#10;Description automatically generated">
              <a:extLst>
                <a:ext uri="{FF2B5EF4-FFF2-40B4-BE49-F238E27FC236}">
                  <a16:creationId xmlns:a16="http://schemas.microsoft.com/office/drawing/2014/main" id="{4CA62E59-1A20-405E-BAB4-E7E67592B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10355684" y="4885784"/>
              <a:ext cx="1188339" cy="1093174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A1345CC-00EB-4371-BDA1-86F4E77159AC}"/>
                </a:ext>
              </a:extLst>
            </p:cNvPr>
            <p:cNvSpPr/>
            <p:nvPr/>
          </p:nvSpPr>
          <p:spPr>
            <a:xfrm>
              <a:off x="10366272" y="5144399"/>
              <a:ext cx="11602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Product </a:t>
              </a:r>
            </a:p>
            <a:p>
              <a:r>
                <a:rPr lang="en-US" dirty="0"/>
                <a:t>increment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260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CAE5-767A-40DD-BEAB-B68F2D17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AB225-BD22-412E-B9C5-31CEBBA944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51568C-F66D-4C49-A949-A6BA6C416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88" y="272985"/>
            <a:ext cx="10853436" cy="564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0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2C607-B294-41B3-A56D-963DE404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agile?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FBA5D-B0FA-4DEE-A4A9-254D100D5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7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B5C383D-0888-487C-96CA-98BA1EBA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00591F-B227-9164-F867-C7D7515AA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792837" cy="1151965"/>
          </a:xfrm>
        </p:spPr>
        <p:txBody>
          <a:bodyPr>
            <a:normAutofit/>
          </a:bodyPr>
          <a:lstStyle/>
          <a:p>
            <a:r>
              <a:rPr lang="en-US" dirty="0"/>
              <a:t>What is agile?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CBEB17AC-9A1D-EE49-F114-0827C063280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14659"/>
              </p:ext>
            </p:extLst>
          </p:nvPr>
        </p:nvGraphicFramePr>
        <p:xfrm>
          <a:off x="685800" y="2063750"/>
          <a:ext cx="10793413" cy="390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111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874C-2BE8-67A2-0E05-11FA65FA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in a nutshell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4091C3-56B2-0C08-5C77-7AB18AD2F68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42218807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871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2C607-B294-41B3-A56D-963DE404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scrum?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FBA5D-B0FA-4DEE-A4A9-254D100D5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6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E3EFC-76BB-4214-B702-4C35E6DB4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812" y="685800"/>
            <a:ext cx="3072869" cy="1151965"/>
          </a:xfrm>
        </p:spPr>
        <p:txBody>
          <a:bodyPr>
            <a:normAutofit/>
          </a:bodyPr>
          <a:lstStyle/>
          <a:p>
            <a:r>
              <a:rPr lang="en-US" sz="3700"/>
              <a:t>What is scrum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2291D6-46F3-49BE-B424-E2C74A2BA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F393D-13EC-4FAE-88FC-BF76889A7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20" y="689358"/>
            <a:ext cx="6542070" cy="421963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A4C78-7407-4E46-BC99-E6FD2B40E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06592" y="2071048"/>
            <a:ext cx="3076090" cy="2837943"/>
          </a:xfrm>
        </p:spPr>
        <p:txBody>
          <a:bodyPr>
            <a:normAutofit/>
          </a:bodyPr>
          <a:lstStyle/>
          <a:p>
            <a:r>
              <a:rPr lang="en-US" dirty="0"/>
              <a:t>Where did Scrum come from?</a:t>
            </a:r>
          </a:p>
          <a:p>
            <a:r>
              <a:rPr lang="en-US" dirty="0"/>
              <a:t>It is one of many agile frameworks like Kanban, Scrum, Extreme programming, Feature Driven development, …</a:t>
            </a:r>
          </a:p>
        </p:txBody>
      </p:sp>
    </p:spTree>
    <p:extLst>
      <p:ext uri="{BB962C8B-B14F-4D97-AF65-F5344CB8AC3E}">
        <p14:creationId xmlns:p14="http://schemas.microsoft.com/office/powerpoint/2010/main" val="140706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EF1D-0F92-4854-A85E-311E5BD0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/>
              <a:t>What is scrum?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EA1BC02-0851-462C-82A8-48C19030C35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57974209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707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D6D0-9D87-4464-88EB-14397DDD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scrum?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0AAFC4-92BD-4F63-B30A-2148FD2FDE4A}"/>
              </a:ext>
            </a:extLst>
          </p:cNvPr>
          <p:cNvGrpSpPr/>
          <p:nvPr/>
        </p:nvGrpSpPr>
        <p:grpSpPr>
          <a:xfrm>
            <a:off x="565856" y="2637282"/>
            <a:ext cx="10947960" cy="2272320"/>
            <a:chOff x="565856" y="2637282"/>
            <a:chExt cx="10947960" cy="227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464797B-4C76-44A5-A086-35A4C5672AE3}"/>
                    </a:ext>
                  </a:extLst>
                </p14:cNvPr>
                <p14:cNvContentPartPr/>
                <p14:nvPr/>
              </p14:nvContentPartPr>
              <p14:xfrm>
                <a:off x="565856" y="3295002"/>
                <a:ext cx="550800" cy="938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464797B-4C76-44A5-A086-35A4C5672AE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7856" y="3277362"/>
                  <a:ext cx="586440" cy="9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2C3E898-BAAA-4C4B-86E0-727D2C59ECFD}"/>
                    </a:ext>
                  </a:extLst>
                </p14:cNvPr>
                <p14:cNvContentPartPr/>
                <p14:nvPr/>
              </p14:nvContentPartPr>
              <p14:xfrm>
                <a:off x="1217816" y="3624042"/>
                <a:ext cx="164160" cy="272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2C3E898-BAAA-4C4B-86E0-727D2C59ECF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99816" y="3606402"/>
                  <a:ext cx="1998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C15E921-E175-4097-B117-D2C73F75425E}"/>
                    </a:ext>
                  </a:extLst>
                </p14:cNvPr>
                <p14:cNvContentPartPr/>
                <p14:nvPr/>
              </p14:nvContentPartPr>
              <p14:xfrm>
                <a:off x="1232216" y="3521802"/>
                <a:ext cx="25560" cy="47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C15E921-E175-4097-B117-D2C73F7542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14576" y="3503802"/>
                  <a:ext cx="612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F1A8DC4-6ADF-4E23-9E35-E678A1D80E8D}"/>
                    </a:ext>
                  </a:extLst>
                </p14:cNvPr>
                <p14:cNvContentPartPr/>
                <p14:nvPr/>
              </p14:nvContentPartPr>
              <p14:xfrm>
                <a:off x="1488896" y="3494442"/>
                <a:ext cx="524880" cy="290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F1A8DC4-6ADF-4E23-9E35-E678A1D80E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71256" y="3476442"/>
                  <a:ext cx="5605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6104A38-F9D6-44BD-889B-89292A605CD1}"/>
                    </a:ext>
                  </a:extLst>
                </p14:cNvPr>
                <p14:cNvContentPartPr/>
                <p14:nvPr/>
              </p14:nvContentPartPr>
              <p14:xfrm>
                <a:off x="2055176" y="3394362"/>
                <a:ext cx="204120" cy="559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6104A38-F9D6-44BD-889B-89292A605C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37176" y="3376722"/>
                  <a:ext cx="23976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F05FB7F-1834-4A3A-B531-C94C76051A93}"/>
                    </a:ext>
                  </a:extLst>
                </p14:cNvPr>
                <p14:cNvContentPartPr/>
                <p14:nvPr/>
              </p14:nvContentPartPr>
              <p14:xfrm>
                <a:off x="2008736" y="3142362"/>
                <a:ext cx="293760" cy="425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F05FB7F-1834-4A3A-B531-C94C76051A9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90736" y="3124362"/>
                  <a:ext cx="32940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8C8E442-C7FB-4717-BBC7-F68A2F8AC9BD}"/>
                    </a:ext>
                  </a:extLst>
                </p14:cNvPr>
                <p14:cNvContentPartPr/>
                <p14:nvPr/>
              </p14:nvContentPartPr>
              <p14:xfrm>
                <a:off x="2213216" y="2728362"/>
                <a:ext cx="667080" cy="878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8C8E442-C7FB-4717-BBC7-F68A2F8AC9B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95216" y="2710362"/>
                  <a:ext cx="702720" cy="9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9348D76-659A-48D4-BA41-D99A97B357CE}"/>
                    </a:ext>
                  </a:extLst>
                </p14:cNvPr>
                <p14:cNvContentPartPr/>
                <p14:nvPr/>
              </p14:nvContentPartPr>
              <p14:xfrm>
                <a:off x="9178496" y="2802882"/>
                <a:ext cx="556200" cy="784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9348D76-659A-48D4-BA41-D99A97B357C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60496" y="2785242"/>
                  <a:ext cx="591840" cy="82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49D32C7-4142-4937-9639-9838F4070887}"/>
                    </a:ext>
                  </a:extLst>
                </p14:cNvPr>
                <p14:cNvContentPartPr/>
                <p14:nvPr/>
              </p14:nvContentPartPr>
              <p14:xfrm>
                <a:off x="9825776" y="3401562"/>
                <a:ext cx="440280" cy="244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49D32C7-4142-4937-9639-9838F407088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08136" y="3383562"/>
                  <a:ext cx="475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E3A5628-121A-4303-8A7C-24A8DB5CADE6}"/>
                    </a:ext>
                  </a:extLst>
                </p14:cNvPr>
                <p14:cNvContentPartPr/>
                <p14:nvPr/>
              </p14:nvContentPartPr>
              <p14:xfrm>
                <a:off x="10282256" y="3261882"/>
                <a:ext cx="226080" cy="531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E3A5628-121A-4303-8A7C-24A8DB5CADE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264256" y="3244242"/>
                  <a:ext cx="2617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38458AB-2632-4A77-BD56-4CF2759A8CF7}"/>
                    </a:ext>
                  </a:extLst>
                </p14:cNvPr>
                <p14:cNvContentPartPr/>
                <p14:nvPr/>
              </p14:nvContentPartPr>
              <p14:xfrm>
                <a:off x="10580696" y="2637282"/>
                <a:ext cx="821160" cy="942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38458AB-2632-4A77-BD56-4CF2759A8CF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563056" y="2619282"/>
                  <a:ext cx="856800" cy="9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4A24078-ACE5-42C5-9297-901F0FE5BF2A}"/>
                    </a:ext>
                  </a:extLst>
                </p14:cNvPr>
                <p14:cNvContentPartPr/>
                <p14:nvPr/>
              </p14:nvContentPartPr>
              <p14:xfrm>
                <a:off x="11077856" y="3041202"/>
                <a:ext cx="250560" cy="688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4A24078-ACE5-42C5-9297-901F0FE5BF2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60216" y="3023202"/>
                  <a:ext cx="28620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88841B-1224-4E1A-87CD-B6712B9EC6B0}"/>
                    </a:ext>
                  </a:extLst>
                </p14:cNvPr>
                <p14:cNvContentPartPr/>
                <p14:nvPr/>
              </p14:nvContentPartPr>
              <p14:xfrm>
                <a:off x="1128536" y="4441962"/>
                <a:ext cx="10127880" cy="221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88841B-1224-4E1A-87CD-B6712B9EC6B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10896" y="4424322"/>
                  <a:ext cx="101635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0F21F68-2EE5-4F5E-B41D-E91A4E40C1A7}"/>
                    </a:ext>
                  </a:extLst>
                </p14:cNvPr>
                <p14:cNvContentPartPr/>
                <p14:nvPr/>
              </p14:nvContentPartPr>
              <p14:xfrm>
                <a:off x="11119616" y="4213722"/>
                <a:ext cx="394200" cy="682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0F21F68-2EE5-4F5E-B41D-E91A4E40C1A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101616" y="4196082"/>
                  <a:ext cx="429840" cy="71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17DB241-E111-46F8-A4CB-4265F0B15E35}"/>
                    </a:ext>
                  </a:extLst>
                </p14:cNvPr>
                <p14:cNvContentPartPr/>
                <p14:nvPr/>
              </p14:nvContentPartPr>
              <p14:xfrm>
                <a:off x="994976" y="4354122"/>
                <a:ext cx="494640" cy="555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17DB241-E111-46F8-A4CB-4265F0B15E3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6976" y="4336482"/>
                  <a:ext cx="530280" cy="59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56738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686B1E04-F35C-4AB5-985D-0C358CA110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392</Words>
  <Application>Microsoft Office PowerPoint</Application>
  <PresentationFormat>Widescreen</PresentationFormat>
  <Paragraphs>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Impact</vt:lpstr>
      <vt:lpstr>Main Event</vt:lpstr>
      <vt:lpstr>What is Scrum?</vt:lpstr>
      <vt:lpstr>What is Scrum?</vt:lpstr>
      <vt:lpstr>What is agile?</vt:lpstr>
      <vt:lpstr>What is agile?</vt:lpstr>
      <vt:lpstr>Agile in a nutshell</vt:lpstr>
      <vt:lpstr>What is scrum?</vt:lpstr>
      <vt:lpstr>What is scrum</vt:lpstr>
      <vt:lpstr>What is scrum?</vt:lpstr>
      <vt:lpstr>Why scrum?</vt:lpstr>
      <vt:lpstr>Why scrum?</vt:lpstr>
      <vt:lpstr>Why scrum?</vt:lpstr>
      <vt:lpstr>Scrum is empirical process</vt:lpstr>
      <vt:lpstr>Roles in scrum</vt:lpstr>
      <vt:lpstr>Roles in Scrum</vt:lpstr>
      <vt:lpstr>What does each role do?</vt:lpstr>
      <vt:lpstr>Ceremonies (Events/meetings) in scrum</vt:lpstr>
      <vt:lpstr>Agile Ceremonies</vt:lpstr>
      <vt:lpstr>Scrum Values</vt:lpstr>
      <vt:lpstr>Artifacts in scrum</vt:lpstr>
      <vt:lpstr>Artifacts</vt:lpstr>
      <vt:lpstr>The Sprint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Scrum?</dc:title>
  <dc:creator>Martin Schray</dc:creator>
  <cp:lastModifiedBy>Martin Schray</cp:lastModifiedBy>
  <cp:revision>1</cp:revision>
  <dcterms:created xsi:type="dcterms:W3CDTF">2020-09-16T00:50:51Z</dcterms:created>
  <dcterms:modified xsi:type="dcterms:W3CDTF">2022-09-20T23:10:42Z</dcterms:modified>
</cp:coreProperties>
</file>