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9A7495-3A14-45AC-8030-46D4AF9CFA7F}" v="2" dt="2022-02-01T13:23:26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1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449A7495-3A14-45AC-8030-46D4AF9CFA7F}"/>
    <pc:docChg chg="custSel addSld modSld">
      <pc:chgData name="Martin Schray" userId="bf4f4853c980e97a" providerId="LiveId" clId="{449A7495-3A14-45AC-8030-46D4AF9CFA7F}" dt="2022-02-01T13:25:17.432" v="50" actId="26606"/>
      <pc:docMkLst>
        <pc:docMk/>
      </pc:docMkLst>
      <pc:sldChg chg="modSp new mod">
        <pc:chgData name="Martin Schray" userId="bf4f4853c980e97a" providerId="LiveId" clId="{449A7495-3A14-45AC-8030-46D4AF9CFA7F}" dt="2022-02-01T13:21:41.966" v="32" actId="20577"/>
        <pc:sldMkLst>
          <pc:docMk/>
          <pc:sldMk cId="1999812440" sldId="256"/>
        </pc:sldMkLst>
        <pc:spChg chg="mod">
          <ac:chgData name="Martin Schray" userId="bf4f4853c980e97a" providerId="LiveId" clId="{449A7495-3A14-45AC-8030-46D4AF9CFA7F}" dt="2022-02-01T13:21:41.966" v="32" actId="20577"/>
          <ac:spMkLst>
            <pc:docMk/>
            <pc:sldMk cId="1999812440" sldId="256"/>
            <ac:spMk id="2" creationId="{CCC5E7D6-A9F6-45BE-9D4B-662B6AAD5EB1}"/>
          </ac:spMkLst>
        </pc:spChg>
      </pc:sldChg>
      <pc:sldChg chg="modSp new mod">
        <pc:chgData name="Martin Schray" userId="bf4f4853c980e97a" providerId="LiveId" clId="{449A7495-3A14-45AC-8030-46D4AF9CFA7F}" dt="2022-02-01T13:21:53.861" v="43" actId="20577"/>
        <pc:sldMkLst>
          <pc:docMk/>
          <pc:sldMk cId="1921980196" sldId="257"/>
        </pc:sldMkLst>
        <pc:spChg chg="mod">
          <ac:chgData name="Martin Schray" userId="bf4f4853c980e97a" providerId="LiveId" clId="{449A7495-3A14-45AC-8030-46D4AF9CFA7F}" dt="2022-02-01T13:21:53.861" v="43" actId="20577"/>
          <ac:spMkLst>
            <pc:docMk/>
            <pc:sldMk cId="1921980196" sldId="257"/>
            <ac:spMk id="2" creationId="{2A81980C-1165-45E1-9E34-D066D23520F5}"/>
          </ac:spMkLst>
        </pc:spChg>
        <pc:spChg chg="mod">
          <ac:chgData name="Martin Schray" userId="bf4f4853c980e97a" providerId="LiveId" clId="{449A7495-3A14-45AC-8030-46D4AF9CFA7F}" dt="2022-02-01T13:21:49.578" v="34"/>
          <ac:spMkLst>
            <pc:docMk/>
            <pc:sldMk cId="1921980196" sldId="257"/>
            <ac:spMk id="3" creationId="{EE59FB13-5984-4DE7-A6CA-797B0D50FDA7}"/>
          </ac:spMkLst>
        </pc:spChg>
      </pc:sldChg>
      <pc:sldChg chg="addSp delSp modSp new mod setBg">
        <pc:chgData name="Martin Schray" userId="bf4f4853c980e97a" providerId="LiveId" clId="{449A7495-3A14-45AC-8030-46D4AF9CFA7F}" dt="2022-02-01T13:25:17.432" v="50" actId="26606"/>
        <pc:sldMkLst>
          <pc:docMk/>
          <pc:sldMk cId="553214743" sldId="258"/>
        </pc:sldMkLst>
        <pc:spChg chg="del">
          <ac:chgData name="Martin Schray" userId="bf4f4853c980e97a" providerId="LiveId" clId="{449A7495-3A14-45AC-8030-46D4AF9CFA7F}" dt="2022-02-01T13:25:17.432" v="50" actId="26606"/>
          <ac:spMkLst>
            <pc:docMk/>
            <pc:sldMk cId="553214743" sldId="258"/>
            <ac:spMk id="2" creationId="{C70B423F-72A7-4087-8684-9700F70E0866}"/>
          </ac:spMkLst>
        </pc:spChg>
        <pc:spChg chg="del">
          <ac:chgData name="Martin Schray" userId="bf4f4853c980e97a" providerId="LiveId" clId="{449A7495-3A14-45AC-8030-46D4AF9CFA7F}" dt="2022-02-01T13:25:17.432" v="50" actId="26606"/>
          <ac:spMkLst>
            <pc:docMk/>
            <pc:sldMk cId="553214743" sldId="258"/>
            <ac:spMk id="3" creationId="{63AB1B31-F5C2-4366-80E2-4B603D993F78}"/>
          </ac:spMkLst>
        </pc:spChg>
        <pc:spChg chg="add mod">
          <ac:chgData name="Martin Schray" userId="bf4f4853c980e97a" providerId="LiveId" clId="{449A7495-3A14-45AC-8030-46D4AF9CFA7F}" dt="2022-02-01T13:25:17.432" v="50" actId="26606"/>
          <ac:spMkLst>
            <pc:docMk/>
            <pc:sldMk cId="553214743" sldId="258"/>
            <ac:spMk id="4" creationId="{7AE59A7F-2940-49C4-B58F-41BD7A083C16}"/>
          </ac:spMkLst>
        </pc:spChg>
        <pc:picChg chg="add mod">
          <ac:chgData name="Martin Schray" userId="bf4f4853c980e97a" providerId="LiveId" clId="{449A7495-3A14-45AC-8030-46D4AF9CFA7F}" dt="2022-02-01T13:25:17.432" v="50" actId="26606"/>
          <ac:picMkLst>
            <pc:docMk/>
            <pc:sldMk cId="553214743" sldId="258"/>
            <ac:picMk id="1026" creationId="{9F456851-6AFA-4492-A88F-AE5B5CD0E2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4DBE-CAD4-4EBB-B344-4F1CD57FD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073E0-1726-4569-A95D-8557C17E9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D5254-CFBF-4E77-8F98-D9B152D3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C008-6F8F-4308-A92E-ECF0953E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B96CF-BEC1-443F-9845-A90C56F0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6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374B-E69C-417E-9F4D-56C041AB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5B061-FA84-4EC3-980D-07CF88BF5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57B4-4C4C-43FF-9C12-F6C612BA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A6377-DDC0-4095-8B9E-9614B837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77F26-E08D-421E-B415-D9AED96A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CECE0-BF06-449F-AEC3-E3213C3E7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BBC51-CD89-4CDC-B12A-1D4C91550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C90D-FCF9-40EC-BDB2-3D7BDA48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5F8B1-DDC9-412B-BAE6-BFFEBF53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2E15-3B9F-4AAC-BEF8-605E453F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4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7B9D-83B3-4D28-B581-E9A11937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7A6E-E47F-455A-A7E9-A9A410FD6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6F849-9454-43D3-9C0C-C28E0ACB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BF54C-1690-4473-AA4F-4B19DA86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5AAB-5075-46E7-A4E2-F32DE869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2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C3A5-621A-460E-BBE2-6BB3CD02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953F7-D8DD-4010-AAFD-C6B0078D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B57C4-39EA-4C36-B681-541E0EA6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3746-E18F-4470-860A-6649C2B7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536F-8AF3-40E6-B6EC-CFFD19DC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B7CF-24D3-4A03-AEFA-2738440C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B9EC-92CB-44C9-8AFB-77CB4D99D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601A8-CB9C-4CF0-B38E-9487E1B2B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153F1-9244-4132-8DCC-37FFDD72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5297D-201B-47CA-8BCE-0DF9DBDE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38D0D-12C7-46F3-81E2-7AA260B9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9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018D-2CB8-41D7-8DF4-ECF0F634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E237E-2D87-40AB-8FE1-5D15CDDE2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10D52-A88E-41B1-A096-FC8DCCF5D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8917C-A9A4-4362-915F-6D081647D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58C47-8EC7-41C7-9845-3724F49C3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D994E-29D3-46BA-961F-9E5B392F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FC788-98AA-4286-961B-2D43EF8F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321BD-685D-4E19-800E-D3B82F81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9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3B62-5681-4769-B3F2-7F6C2F00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9E595-3472-4BE5-8987-645BDF04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E2607-56ED-4830-B37D-C8D8C7D0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DA6C-F26B-4B45-BB19-8F963FE7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0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E8979-4279-442C-95E0-7E01BE7C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E6F95-6BFF-4252-8D2E-0086933B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578EE-65C9-4288-B7EC-6A7DF5D3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6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AD09-191C-4647-A045-A3049AB1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4716-556E-4D06-8BA0-68CC0D91E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EC6A9-6143-4821-927A-FB60A7977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4A12-91C6-48FF-ADF0-3F29DC7D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2505A-E8BD-4C17-9A2B-E0A662D4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D7134-FF14-4BA2-A937-FC8D84FA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4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6376-1C29-41B3-96E3-3E877E0D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948B9-EB9B-477F-801D-6686DD70D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6238F-48B7-496F-8107-3862695B0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229FD-02AF-4C33-9284-D140A914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53DBB-6F90-46C6-B180-CDF2F6B7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F4618-184A-4D4B-B97A-658664AB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5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989C2-0847-47FF-865A-CAFC9A11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398C4-4D02-4C12-91B2-D40EAC290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23F4-E0D9-4630-ACC7-DDF362A47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C25FC-304F-4681-BB84-4B2F6E01A69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FC8D-4C53-47A6-ADDE-7365A7649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7BEB-69CE-41BF-B528-A57F025EA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0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atthompson.com/what-is-kanban/#:~:text=Kanban%20Ceremonies%201%20Planning.%20During%20planning%20the%20Kanban,simple%20questions.%203%20Demo.%20...%204%20Retrospective.%2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E7D6-A9F6-45BE-9D4B-662B6AAD5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Kanban the Agile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C2ED6-8EB4-472D-96DE-771B121B35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1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F456851-6AFA-4492-A88F-AE5B5CD0E2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9005" y="643466"/>
            <a:ext cx="755398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E59A7F-2940-49C4-B58F-41BD7A083C16}"/>
              </a:ext>
            </a:extLst>
          </p:cNvPr>
          <p:cNvSpPr txBox="1"/>
          <p:nvPr/>
        </p:nvSpPr>
        <p:spPr>
          <a:xfrm>
            <a:off x="1939264" y="6390445"/>
            <a:ext cx="847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https://www.workfront.com/sites/default/files/imported/333498063-27283.png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980C-1165-45E1-9E34-D066D235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B13-5984-4DE7-A6CA-797B0D50F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is Kanban? The Ultimate Guide - Learn Kanban Now! (natthompson.com)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8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Kanban the Agile Process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 the Agile Process</dc:title>
  <dc:creator>Martin Schray</dc:creator>
  <cp:lastModifiedBy>Martin Schray</cp:lastModifiedBy>
  <cp:revision>1</cp:revision>
  <dcterms:created xsi:type="dcterms:W3CDTF">2022-02-01T13:21:28Z</dcterms:created>
  <dcterms:modified xsi:type="dcterms:W3CDTF">2022-02-01T13:25:29Z</dcterms:modified>
</cp:coreProperties>
</file>