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8" y="9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13F9-0FAD-61E2-A3C4-D28245FFB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9F59A-2D52-BFB3-A8D4-B9962F56C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0A52-B685-FA67-F34B-6685F29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FACC-9BC2-4291-B807-177E8DED663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C6068-14C6-9DA9-E50D-65692E71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F1DB-50E9-ECC0-4BD1-597FA07D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0764-47EF-40A6-9B8D-1E089CD8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9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2A58-39EA-B4D0-28C7-DA839DA8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F0CEB-0D25-760F-0402-D2E7502AD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3141-A964-9557-013C-9DAD371C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FACC-9BC2-4291-B807-177E8DED663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1D9E1-8521-0388-5855-EE017418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A7D70-0EED-1356-15F3-F224DE54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0764-47EF-40A6-9B8D-1E089CD8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4AEA2-C9FD-26F3-6DD3-CE44B7E0E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B2C52-19CC-0C62-2CFC-6DA2FC79A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92426-10C4-EC5A-AEBD-567CB1E7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FACC-9BC2-4291-B807-177E8DED663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982A7-0FC8-DC39-A565-5BD76384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D0616-CA1E-41DD-FC3C-D19C4BDB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0764-47EF-40A6-9B8D-1E089CD8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6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A87D-B42C-6582-B96B-45CF752B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E0B5-3638-BEE8-BB21-BE6C37F8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3BDA7-FB76-8CB3-F61A-B15CB813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FACC-9BC2-4291-B807-177E8DED663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F2A94-F562-C08A-51CB-27F9F1BE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90B6-A1BC-186D-1041-23B74F98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0764-47EF-40A6-9B8D-1E089CD8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E816-B2BA-0B9C-0D65-35614733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0C6F4-F0DD-38B5-052B-39CF2A09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8A0FD-B618-0CC2-EE1C-C3A5D191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FACC-9BC2-4291-B807-177E8DED663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BFD68-DC12-1911-7F38-7A6E5F6C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015C-C748-6DE6-13E9-DD243FF4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0764-47EF-40A6-9B8D-1E089CD8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3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EE7E-CDDF-EEE9-7CC0-FF1148E2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C7BF5-0856-188D-4E2E-DF0BF4BFB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87169-83A3-D835-1867-85EBDF772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D28B-461B-F91B-CB30-AC45C11E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FACC-9BC2-4291-B807-177E8DED663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A93B1-1058-C37C-8833-155E9901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1BA7B-87E8-4AA1-219D-BAEDDADA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0764-47EF-40A6-9B8D-1E089CD8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3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A70B-9976-958E-D5D6-6BC8F01A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D140-8D4C-E482-927C-4EE49A79D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BC981-FC39-70CA-3101-C9EE72F31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89859-CC36-A25F-1CED-4FCA4CF2D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2851A-27AE-ECEB-304F-BA810B00B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9FB28-B652-1CFA-42F2-6CBA79D7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FACC-9BC2-4291-B807-177E8DED663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1F3845-23B8-63B2-37F7-B0B1C62D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53A3C-BF07-F20D-6A2C-B15BCB0E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0764-47EF-40A6-9B8D-1E089CD8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2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A274-7036-5703-A763-8F4ADFC4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60D63-685D-DA1E-7CF9-9D777AEE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FACC-9BC2-4291-B807-177E8DED663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FF918-A706-ED28-4C17-0097642A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53ED0-1878-EE38-E755-4746ECE2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0764-47EF-40A6-9B8D-1E089CD8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7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33306-F065-7773-EE62-46B892EC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FACC-9BC2-4291-B807-177E8DED663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B8BF2-79B8-F058-A56A-AC3A4E6D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63EA3-7869-68A9-4C51-C9C6797C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0764-47EF-40A6-9B8D-1E089CD8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5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31BA-912B-5848-5091-AFAE5754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D36DA-16D7-8469-713F-239D89BE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0CD1E-309E-2C6F-FA42-19F229CFB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62781-0497-C863-3763-6F7F7D2A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FACC-9BC2-4291-B807-177E8DED663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AAD98-A732-0763-F027-73A9CCDB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E9EDC-2022-FFA3-45A2-63C7ADD3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0764-47EF-40A6-9B8D-1E089CD8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4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7AAA-EA8C-F9F1-45A2-DF7E6B47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F2355-5D90-33BC-775F-87280FEA6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28423-BA3B-8D24-B9C9-6A28DE658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DB673-AB4A-6EDE-B2BB-8439901D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FACC-9BC2-4291-B807-177E8DED663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66360-7D95-6A1B-5465-E1140442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710F2-61D4-5C81-0CAE-FF9ED2C6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0764-47EF-40A6-9B8D-1E089CD8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3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9AFB6-C5F6-DD63-6B17-365C0279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A2CDB-C32E-5CE3-7A2F-C7CC37B55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84CC-98CD-6F21-8FCA-DF765C1B7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2FACC-9BC2-4291-B807-177E8DED663A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5E121-F585-94D4-BC1D-BD680EFE0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697F9-B643-4DDE-FC2B-4CAACCC41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0764-47EF-40A6-9B8D-1E089CD8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4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043-0E27-2999-F8B0-32A9DD409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1 and 2 </a:t>
            </a:r>
            <a:r>
              <a:rPr lang="en-US" dirty="0"/>
              <a:t>Run of show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3E93B-C597-5768-6C28-5A09B126F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B105-D092-4694-45AE-260AC06E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two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771B-35ED-C84E-1D1E-29BC1E74E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</a:t>
            </a:r>
          </a:p>
          <a:p>
            <a:pPr lvl="1"/>
            <a:r>
              <a:rPr lang="en-US" dirty="0"/>
              <a:t>Introduce syllabus and course</a:t>
            </a:r>
          </a:p>
          <a:p>
            <a:pPr lvl="1"/>
            <a:r>
              <a:rPr lang="en-US" dirty="0"/>
              <a:t>Brainstorm ideas alone</a:t>
            </a:r>
          </a:p>
          <a:p>
            <a:pPr lvl="1"/>
            <a:r>
              <a:rPr lang="en-US" dirty="0"/>
              <a:t>Pitch two ideas to randomly assigned team</a:t>
            </a:r>
          </a:p>
          <a:p>
            <a:pPr lvl="1"/>
            <a:r>
              <a:rPr lang="en-US" dirty="0" err="1"/>
              <a:t>Randonly</a:t>
            </a:r>
            <a:r>
              <a:rPr lang="en-US" dirty="0"/>
              <a:t> assigned team picks two most popular ideas</a:t>
            </a:r>
          </a:p>
          <a:p>
            <a:pPr lvl="1"/>
            <a:r>
              <a:rPr lang="en-US" dirty="0"/>
              <a:t>Each individual completes Google form research one of the two ideas the random team picks…</a:t>
            </a:r>
          </a:p>
          <a:p>
            <a:r>
              <a:rPr lang="en-US" dirty="0"/>
              <a:t>Week 2</a:t>
            </a:r>
          </a:p>
          <a:p>
            <a:pPr lvl="1"/>
            <a:r>
              <a:rPr lang="en-US" dirty="0"/>
              <a:t>Pick ideas</a:t>
            </a:r>
          </a:p>
          <a:p>
            <a:pPr lvl="1"/>
            <a:r>
              <a:rPr lang="en-US" dirty="0"/>
              <a:t>Pick teams</a:t>
            </a:r>
          </a:p>
          <a:p>
            <a:pPr lvl="1"/>
            <a:r>
              <a:rPr lang="en-US" dirty="0"/>
              <a:t>Get to work in your team</a:t>
            </a:r>
          </a:p>
        </p:txBody>
      </p:sp>
    </p:spTree>
    <p:extLst>
      <p:ext uri="{BB962C8B-B14F-4D97-AF65-F5344CB8AC3E}">
        <p14:creationId xmlns:p14="http://schemas.microsoft.com/office/powerpoint/2010/main" val="337837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Week 1 and 2 Run of show</vt:lpstr>
      <vt:lpstr>First two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and 2 Run of show</dc:title>
  <dc:creator>Martin Schray</dc:creator>
  <cp:lastModifiedBy>Martin Schray</cp:lastModifiedBy>
  <cp:revision>1</cp:revision>
  <dcterms:created xsi:type="dcterms:W3CDTF">2023-01-11T00:15:31Z</dcterms:created>
  <dcterms:modified xsi:type="dcterms:W3CDTF">2023-01-11T00:19:28Z</dcterms:modified>
</cp:coreProperties>
</file>