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2" r:id="rId5"/>
    <p:sldId id="264" r:id="rId6"/>
    <p:sldId id="257" r:id="rId7"/>
    <p:sldId id="266" r:id="rId8"/>
    <p:sldId id="258" r:id="rId9"/>
    <p:sldId id="260" r:id="rId10"/>
    <p:sldId id="261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4E20C-0FDA-4EBE-A7CD-55EA583EE6F5}" v="286" dt="2022-01-29T19:29:50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Kanban 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5100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3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Columns + Cards</vt:lpstr>
      <vt:lpstr>What is a Kanban Board?</vt:lpstr>
      <vt:lpstr>Columns in your Kanban board</vt:lpstr>
      <vt:lpstr>Kanban Principle</vt:lpstr>
      <vt:lpstr>Kanban Principle</vt:lpstr>
      <vt:lpstr>Columns in your Kanban board</vt:lpstr>
      <vt:lpstr>You can edit columns (hint: keep it simple)</vt:lpstr>
      <vt:lpstr>Notes can have rich markdown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2022-01-29T19:44:41Z</dcterms:modified>
</cp:coreProperties>
</file>