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0CDE3DE7-BD28-4AFA-A20D-4E8DCFE1F31F}"/>
    <pc:docChg chg="modSld">
      <pc:chgData name="Martin Schray" userId="bf4f4853c980e97a" providerId="LiveId" clId="{0CDE3DE7-BD28-4AFA-A20D-4E8DCFE1F31F}" dt="2022-01-29T21:57:37.593" v="12" actId="20577"/>
      <pc:docMkLst>
        <pc:docMk/>
      </pc:docMkLst>
      <pc:sldChg chg="modSp mod">
        <pc:chgData name="Martin Schray" userId="bf4f4853c980e97a" providerId="LiveId" clId="{0CDE3DE7-BD28-4AFA-A20D-4E8DCFE1F31F}" dt="2022-01-29T21:57:37.593" v="12" actId="20577"/>
        <pc:sldMkLst>
          <pc:docMk/>
          <pc:sldMk cId="4043737824" sldId="257"/>
        </pc:sldMkLst>
        <pc:spChg chg="mod">
          <ac:chgData name="Martin Schray" userId="bf4f4853c980e97a" providerId="LiveId" clId="{0CDE3DE7-BD28-4AFA-A20D-4E8DCFE1F31F}" dt="2022-01-29T21:57:37.593" v="12" actId="20577"/>
          <ac:spMkLst>
            <pc:docMk/>
            <pc:sldMk cId="4043737824" sldId="257"/>
            <ac:spMk id="3" creationId="{A8E9CFF2-3777-4FF4-A759-8491175B0B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.agilealliance.org/guide/incremental.html" TargetMode="External"/><Relationship Id="rId2" Type="http://schemas.openxmlformats.org/officeDocument/2006/relationships/hyperlink" Target="https://d.docs.live.net/bf4f4853c980e97a/Documents/Courses/IPRO%20497%20Team%20Software/page~'post~'aa_book~'aa_event_session~'aa_experience_report~'aa_glossary~'aa_research_paper~'aa_video)~tags~(~'invest))~searchTerm~'~sort~false~sortDirection~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What is a user story?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Martin Schray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C90690A-D2DC-449C-9D16-F2A5A1D2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Scrum Ceremonies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A2092D5-9ACF-44FC-8777-F8D0F62DB7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4" y="873938"/>
            <a:ext cx="5928344" cy="51724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DD09BDC-A003-41A4-9CC3-891EA7C39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product backlog and spring backlog contain user stories</a:t>
            </a:r>
          </a:p>
        </p:txBody>
      </p:sp>
    </p:spTree>
    <p:extLst>
      <p:ext uri="{BB962C8B-B14F-4D97-AF65-F5344CB8AC3E}">
        <p14:creationId xmlns:p14="http://schemas.microsoft.com/office/powerpoint/2010/main" val="35946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B28A54-6F4D-4791-9AF7-528ACD52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user story?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0BF3C-D8EE-4349-B7FC-A3CDAE04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mechanism for capturing user requirements - while allow allowing just in time detail to be added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supposed to have just enough detail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Stories are stored in the Product backlog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Stories to be done in this sprint are called "sprint backlog"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its called part of the sprint product backlog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Usually just marked with tag to indicate its in the current sprint (or are in a specific column)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Stories near the "top" of the product backlog (most ready to be used in the next sprint or two) have more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6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F2B2-863D-4D8C-9D47-817BB948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5141-FD63-49B0-8170-9D5EDBF1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Card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 the card itself (physical or in software tool)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Conversation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(e.g. the story doesn't have exhaustive detail it will likely require conversation to get to the right level of details)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Confirmation -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acceptance criteria (so when the developer knows when it’s done)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EA0A-6C51-4A02-8796-16DDB8DC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A821-3A26-4824-8A9E-84AD5640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 a (who wants to accomplish something)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 want to (what they want to accomplish)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 that (why they want to accomplish that thing)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6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CD80-254A-419F-965F-8A84917D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DE78-B7FB-44D1-A385-33147999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 a bank customer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 want to see my account balance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 that I know how much I have to spend on bills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1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937C-64C6-495B-95C2-44BF3D4B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stories should INVEST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AE3D-8F9C-4AE7-8AB7-2A075FF86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801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INVEST criterion for stories -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What does INVEST Stand For? | Agile Alliance (agilealliance.org)</a:t>
            </a:r>
            <a:endParaRPr lang="en-US" sz="1800" u="sng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945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good user story should be: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“I” </a:t>
            </a:r>
            <a:r>
              <a:rPr lang="en-US" sz="1800" dirty="0" err="1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ndependent</a:t>
            </a: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 (of all others)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“N” </a:t>
            </a:r>
            <a:r>
              <a:rPr lang="en-US" sz="1800" dirty="0" err="1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egotiable</a:t>
            </a: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 (not a specific contract for features)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“V” </a:t>
            </a:r>
            <a:r>
              <a:rPr lang="en-US" sz="1800" dirty="0" err="1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aluable</a:t>
            </a: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 (or </a:t>
            </a:r>
            <a:r>
              <a:rPr lang="en-US" sz="1800" u="sng" dirty="0">
                <a:solidFill>
                  <a:srgbClr val="0000F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vertical</a:t>
            </a: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“E” </a:t>
            </a:r>
            <a:r>
              <a:rPr lang="en-US" sz="1800" dirty="0" err="1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stimable</a:t>
            </a: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 (to a good approximation)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“S” mall (so as to fit within an iteration)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“T” </a:t>
            </a:r>
            <a:r>
              <a:rPr lang="en-US" sz="1800" dirty="0" err="1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estable</a:t>
            </a: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 (in principle, even if there isn’t a test for it yet)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1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26EC-082D-4250-9B20-3B3AE94B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14B5-9532-4630-9E7D-7DA0690C4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986CF-8F22-4BBE-8207-752EECB4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5220"/>
            <a:ext cx="11428330" cy="59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9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F189-C4AA-4687-BE7D-84B53CAE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7356C-F4C6-4EB2-81EE-2E21B60F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23216-8F22-4BCE-8387-78634A22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09" y="151316"/>
            <a:ext cx="7786031" cy="638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4215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{FF63353E-FDD4-4CC5-86E7-64BFC058D2C7}tf56160789_win32</Template>
  <TotalTime>15</TotalTime>
  <Words>336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sofia-pro</vt:lpstr>
      <vt:lpstr>Symbol</vt:lpstr>
      <vt:lpstr>1_RetrospectVTI</vt:lpstr>
      <vt:lpstr>What is a user story?</vt:lpstr>
      <vt:lpstr>Scrum Ceremonies</vt:lpstr>
      <vt:lpstr>What is a user story?</vt:lpstr>
      <vt:lpstr>Story components</vt:lpstr>
      <vt:lpstr>User Story Format</vt:lpstr>
      <vt:lpstr>Example story</vt:lpstr>
      <vt:lpstr>Good stories should INVEST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user story?</dc:title>
  <dc:creator>Martin Schray</dc:creator>
  <cp:lastModifiedBy>Martin Schray</cp:lastModifiedBy>
  <cp:revision>1</cp:revision>
  <dcterms:created xsi:type="dcterms:W3CDTF">2022-01-29T21:42:46Z</dcterms:created>
  <dcterms:modified xsi:type="dcterms:W3CDTF">2022-01-29T21:58:02Z</dcterms:modified>
</cp:coreProperties>
</file>